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webp" ContentType="image/webp"/>
  <Override PartName="/ppt/media/image4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2" r:id="rId5"/>
    <p:sldId id="256" r:id="rId6"/>
    <p:sldId id="260" r:id="rId7"/>
    <p:sldId id="261" r:id="rId8"/>
    <p:sldId id="263" r:id="rId9"/>
    <p:sldId id="271" r:id="rId10"/>
    <p:sldId id="272" r:id="rId11"/>
    <p:sldId id="265" r:id="rId12"/>
    <p:sldId id="266" r:id="rId13"/>
    <p:sldId id="264" r:id="rId14"/>
    <p:sldId id="275" r:id="rId15"/>
    <p:sldId id="273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web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06182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2151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46405" y="331470"/>
            <a:ext cx="111385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7200"/>
              <a:t>1. Nam’s favorite </a:t>
            </a:r>
            <a:r>
              <a:rPr lang="en-US" sz="7200">
                <a:solidFill>
                  <a:srgbClr val="FF0000"/>
                </a:solidFill>
              </a:rPr>
              <a:t>toy</a:t>
            </a:r>
            <a:r>
              <a:rPr lang="en-US" sz="7200"/>
              <a:t> is a ______ .</a:t>
            </a:r>
            <a:endParaRPr lang="en-US" sz="7200"/>
          </a:p>
        </p:txBody>
      </p:sp>
      <p:sp>
        <p:nvSpPr>
          <p:cNvPr id="6" name="Text Box 5"/>
          <p:cNvSpPr txBox="1"/>
          <p:nvPr/>
        </p:nvSpPr>
        <p:spPr>
          <a:xfrm>
            <a:off x="573405" y="2919730"/>
            <a:ext cx="111385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7200"/>
              <a:t>2. Nam’s favorite </a:t>
            </a:r>
            <a:r>
              <a:rPr lang="en-US" sz="7200">
                <a:solidFill>
                  <a:srgbClr val="FF0000"/>
                </a:solidFill>
              </a:rPr>
              <a:t>color</a:t>
            </a:r>
            <a:r>
              <a:rPr lang="en-US" sz="7200"/>
              <a:t> is  ______ .</a:t>
            </a:r>
            <a:endParaRPr lang="en-US" sz="7200"/>
          </a:p>
        </p:txBody>
      </p:sp>
      <p:sp>
        <p:nvSpPr>
          <p:cNvPr id="8" name="Text Box 7"/>
          <p:cNvSpPr txBox="1"/>
          <p:nvPr/>
        </p:nvSpPr>
        <p:spPr>
          <a:xfrm>
            <a:off x="1015365" y="1409065"/>
            <a:ext cx="2155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7200">
                <a:solidFill>
                  <a:srgbClr val="FF0000"/>
                </a:solidFill>
              </a:rPr>
              <a:t>ball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3405" y="4084955"/>
            <a:ext cx="29235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7200">
                <a:solidFill>
                  <a:srgbClr val="FF0000"/>
                </a:solidFill>
              </a:rPr>
              <a:t>blue</a:t>
            </a:r>
            <a:endParaRPr lang="en-US"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64135"/>
            <a:ext cx="12193270" cy="6793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25" y="64135"/>
            <a:ext cx="7583805" cy="62591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/>
          <p:nvPr/>
        </p:nvSpPr>
        <p:spPr>
          <a:xfrm>
            <a:off x="120650" y="793750"/>
            <a:ext cx="50698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/>
              <a:t>Nam’s favorite </a:t>
            </a:r>
            <a:r>
              <a:rPr lang="en-US" sz="5400">
                <a:solidFill>
                  <a:srgbClr val="FF0000"/>
                </a:solidFill>
              </a:rPr>
              <a:t>toy</a:t>
            </a:r>
            <a:r>
              <a:rPr lang="en-US" sz="5400"/>
              <a:t> is a </a:t>
            </a:r>
            <a:r>
              <a:rPr lang="en-US" sz="5400">
                <a:solidFill>
                  <a:srgbClr val="FF0000"/>
                </a:solidFill>
              </a:rPr>
              <a:t>ball</a:t>
            </a:r>
            <a:r>
              <a:rPr lang="en-US" sz="5400"/>
              <a:t>.</a:t>
            </a:r>
            <a:endParaRPr lang="en-US" sz="5400"/>
          </a:p>
        </p:txBody>
      </p:sp>
      <p:sp>
        <p:nvSpPr>
          <p:cNvPr id="9" name="Text Box 8"/>
          <p:cNvSpPr txBox="1"/>
          <p:nvPr/>
        </p:nvSpPr>
        <p:spPr>
          <a:xfrm>
            <a:off x="236220" y="3686810"/>
            <a:ext cx="54794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/>
              <a:t>Nam’s favorite </a:t>
            </a:r>
            <a:r>
              <a:rPr lang="en-US" sz="5400">
                <a:solidFill>
                  <a:srgbClr val="FF0000"/>
                </a:solidFill>
              </a:rPr>
              <a:t>color</a:t>
            </a:r>
            <a:r>
              <a:rPr lang="en-US" sz="5400"/>
              <a:t> is </a:t>
            </a:r>
            <a:r>
              <a:rPr lang="en-US" sz="5400">
                <a:solidFill>
                  <a:srgbClr val="FF0000"/>
                </a:solidFill>
              </a:rPr>
              <a:t>blue.</a:t>
            </a:r>
            <a:endParaRPr lang="en-US" sz="540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763510" y="2544445"/>
            <a:ext cx="1512570" cy="10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112760" y="4093845"/>
            <a:ext cx="842010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927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08935" y="1268095"/>
            <a:ext cx="68351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9600" b="1">
                <a:solidFill>
                  <a:srgbClr val="FF0000"/>
                </a:solidFill>
              </a:rPr>
              <a:t>Work in groups</a:t>
            </a:r>
            <a:endParaRPr lang="en-US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77470"/>
            <a:ext cx="12192635" cy="67798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06170" y="424815"/>
            <a:ext cx="78562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0" b="1" i="1">
                <a:solidFill>
                  <a:srgbClr val="FF0000"/>
                </a:solidFill>
              </a:rPr>
              <a:t>Talk about yourself</a:t>
            </a:r>
            <a:endParaRPr lang="en-US" sz="6600" b="1" i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24560" y="2278380"/>
            <a:ext cx="1027684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0"/>
              <a:t>My favorite </a:t>
            </a:r>
            <a:r>
              <a:rPr lang="en-US" sz="6600">
                <a:solidFill>
                  <a:srgbClr val="00B050"/>
                </a:solidFill>
              </a:rPr>
              <a:t>toy</a:t>
            </a:r>
            <a:r>
              <a:rPr lang="en-US" sz="6600"/>
              <a:t> is a  _______. </a:t>
            </a:r>
            <a:endParaRPr lang="en-US" sz="6600"/>
          </a:p>
          <a:p>
            <a:endParaRPr lang="en-US" sz="6600"/>
          </a:p>
          <a:p>
            <a:r>
              <a:rPr lang="en-US" sz="6600"/>
              <a:t>My favorite </a:t>
            </a:r>
            <a:r>
              <a:rPr lang="en-US" sz="6600">
                <a:solidFill>
                  <a:srgbClr val="00B050"/>
                </a:solidFill>
              </a:rPr>
              <a:t>color</a:t>
            </a:r>
            <a:r>
              <a:rPr lang="en-US" sz="6600"/>
              <a:t> is _______ .</a:t>
            </a:r>
            <a:endParaRPr lang="en-US" sz="6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-73025"/>
            <a:ext cx="12192000" cy="702818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44775" y="1228725"/>
            <a:ext cx="7530465" cy="41128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58015" cy="6723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213360" y="-635"/>
            <a:ext cx="11734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37665" y="891540"/>
            <a:ext cx="550100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36370" y="1426210"/>
            <a:ext cx="92646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9600" b="1">
                <a:solidFill>
                  <a:srgbClr val="FF0000"/>
                </a:solidFill>
              </a:rPr>
              <a:t>What is missing ?</a:t>
            </a:r>
            <a:endParaRPr lang="en-US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5922" name="Google Shape;5922;p26"/>
          <p:cNvSpPr txBox="1">
            <a:spLocks noGrp="1"/>
          </p:cNvSpPr>
          <p:nvPr/>
        </p:nvSpPr>
        <p:spPr>
          <a:xfrm>
            <a:off x="2471825" y="2732290"/>
            <a:ext cx="7248350" cy="209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Loved by the King"/>
              <a:buNone/>
              <a:defRPr sz="5500" b="1" i="0" u="none" strike="noStrike" cap="none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400" dirty="0">
                <a:solidFill>
                  <a:schemeClr val="tx1"/>
                </a:solidFill>
              </a:rPr>
              <a:t>Unit 1</a:t>
            </a:r>
            <a:br>
              <a:rPr lang="en-GB" sz="6600" dirty="0"/>
            </a:br>
            <a:r>
              <a:rPr lang="en-GB" sz="6600" dirty="0">
                <a:solidFill>
                  <a:srgbClr val="FF0000"/>
                </a:solidFill>
              </a:rPr>
              <a:t>This is your doll.</a:t>
            </a:r>
            <a:r>
              <a:rPr lang="en-GB" sz="6600" dirty="0"/>
              <a:t> </a:t>
            </a:r>
            <a:br>
              <a:rPr lang="en-GB" sz="6600" dirty="0"/>
            </a:br>
            <a:r>
              <a:rPr lang="en-GB" sz="4800" dirty="0">
                <a:solidFill>
                  <a:schemeClr val="accent5"/>
                </a:solidFill>
              </a:rPr>
              <a:t>Lesson </a:t>
            </a:r>
            <a:r>
              <a:rPr lang="en-GB" sz="4800">
                <a:solidFill>
                  <a:schemeClr val="accent5"/>
                </a:solidFill>
              </a:rPr>
              <a:t>5 – Skills Time</a:t>
            </a:r>
            <a:endParaRPr lang="en-GB" sz="4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9557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500380"/>
            <a:ext cx="8809990" cy="59550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238115" y="4852670"/>
            <a:ext cx="1331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94685" y="521335"/>
            <a:ext cx="7617460" cy="6168390"/>
            <a:chOff x="1575359" y="73109"/>
            <a:chExt cx="5871957" cy="49972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5359" y="73109"/>
              <a:ext cx="5871957" cy="499728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: Rounded Corners 3"/>
            <p:cNvSpPr/>
            <p:nvPr/>
          </p:nvSpPr>
          <p:spPr>
            <a:xfrm>
              <a:off x="3294668" y="904973"/>
              <a:ext cx="2215299" cy="28374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6" name="Rectangle: Rounded Corners 105"/>
            <p:cNvSpPr/>
            <p:nvPr/>
          </p:nvSpPr>
          <p:spPr>
            <a:xfrm>
              <a:off x="2956088" y="274948"/>
              <a:ext cx="2892458" cy="5970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85750" y="180975"/>
            <a:ext cx="11351260" cy="1586230"/>
          </a:xfrm>
          <a:prstGeom prst="roundRect">
            <a:avLst/>
          </a:prstGeom>
          <a:solidFill>
            <a:srgbClr val="00B0F0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5400">
                <a:solidFill>
                  <a:schemeClr val="tx1"/>
                </a:solidFill>
              </a:rPr>
              <a:t>1. Point to a color and a toy. Say the words</a:t>
            </a:r>
            <a:endParaRPr lang="en-US" sz="5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64135"/>
            <a:ext cx="12193270" cy="67938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70" y="551815"/>
            <a:ext cx="7988300" cy="6105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85750" y="180975"/>
            <a:ext cx="11351260" cy="1586230"/>
          </a:xfrm>
          <a:prstGeom prst="roundRect">
            <a:avLst/>
          </a:prstGeom>
          <a:solidFill>
            <a:srgbClr val="00B0F0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5400">
                <a:solidFill>
                  <a:schemeClr val="tx1"/>
                </a:solidFill>
              </a:rPr>
              <a:t>2. Read and listen to the poem.</a:t>
            </a:r>
            <a:endParaRPr lang="en-US" sz="5400">
              <a:solidFill>
                <a:schemeClr val="tx1"/>
              </a:solidFill>
            </a:endParaRPr>
          </a:p>
        </p:txBody>
      </p:sp>
      <p:pic>
        <p:nvPicPr>
          <p:cNvPr id="4" name="FAFSE National 3 SB Track 0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36" y="2192363"/>
            <a:ext cx="549390" cy="54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64135"/>
            <a:ext cx="12193270" cy="6793865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>
          <a:blip r:embed="rId2"/>
          <a:srcRect l="50356" t="20889" r="1911" b="14267"/>
          <a:stretch>
            <a:fillRect/>
          </a:stretch>
        </p:blipFill>
        <p:spPr>
          <a:xfrm>
            <a:off x="2426970" y="222885"/>
            <a:ext cx="2108835" cy="248094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56655" y="138430"/>
            <a:ext cx="3277235" cy="293941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4535805" y="1463675"/>
            <a:ext cx="1703705" cy="377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2275840" y="3429000"/>
            <a:ext cx="532511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1500"/>
              <a:t>favorite</a:t>
            </a:r>
            <a:endParaRPr lang="en-US" sz="1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64135"/>
            <a:ext cx="12193270" cy="67938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64135"/>
            <a:ext cx="7988300" cy="6105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FAFSE National 3 SB Track 0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36" y="2192363"/>
            <a:ext cx="549390" cy="54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WPS Presentation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Loved by the King</vt:lpstr>
      <vt:lpstr>Segoe Print</vt:lpstr>
      <vt:lpstr>BioRhyme</vt:lpstr>
      <vt:lpstr>Bebas Neue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Thanh Hồ</cp:lastModifiedBy>
  <cp:revision>4</cp:revision>
  <dcterms:created xsi:type="dcterms:W3CDTF">2024-10-01T09:51:00Z</dcterms:created>
  <dcterms:modified xsi:type="dcterms:W3CDTF">2025-10-15T16:28:46Z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62D0EE3EF4BF497F9C855D8758285A3D_11</vt:lpwstr>
  </property>
  <property fmtid="{D5CDD505-2E9C-101B-9397-08002B2CF9AE}" pid="3" name="KSOProductBuildVer">
    <vt:lpwstr>1033-12.2.0.23131</vt:lpwstr>
  </property>
</Properties>
</file>