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57" r:id="rId2"/>
    <p:sldId id="358" r:id="rId3"/>
    <p:sldId id="359" r:id="rId4"/>
    <p:sldId id="360" r:id="rId5"/>
    <p:sldId id="361" r:id="rId6"/>
    <p:sldId id="362" r:id="rId7"/>
    <p:sldId id="363" r:id="rId8"/>
    <p:sldId id="364" r:id="rId9"/>
    <p:sldId id="365" r:id="rId10"/>
    <p:sldId id="366" r:id="rId11"/>
    <p:sldId id="367" r:id="rId12"/>
    <p:sldId id="316" r:id="rId13"/>
    <p:sldId id="345" r:id="rId14"/>
    <p:sldId id="350" r:id="rId15"/>
    <p:sldId id="351" r:id="rId16"/>
    <p:sldId id="340" r:id="rId17"/>
    <p:sldId id="353" r:id="rId18"/>
    <p:sldId id="333" r:id="rId19"/>
    <p:sldId id="341" r:id="rId20"/>
    <p:sldId id="354" r:id="rId21"/>
    <p:sldId id="355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38B8"/>
    <a:srgbClr val="EC20B7"/>
    <a:srgbClr val="006600"/>
    <a:srgbClr val="7CF8F8"/>
    <a:srgbClr val="3E68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06B350-7737-4200-9765-8D8FA29FC64D}" type="datetimeFigureOut">
              <a:rPr lang="en-US"/>
              <a:pPr>
                <a:defRPr/>
              </a:pPr>
              <a:t>05/01/2026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F29EC6-1513-4A89-A441-3E7B4F0C07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981440-B4E4-4545-9DB6-A6C6ABE26B6C}" type="datetimeFigureOut">
              <a:rPr lang="en-US"/>
              <a:pPr>
                <a:defRPr/>
              </a:pPr>
              <a:t>05/01/2026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6EDF79-64E6-4F25-B59C-A60D403BD2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CAF20A-BFB2-4658-BF95-F8844D80DB96}" type="datetimeFigureOut">
              <a:rPr lang="en-US"/>
              <a:pPr>
                <a:defRPr/>
              </a:pPr>
              <a:t>05/01/2026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741427-66A7-4C2D-9DBA-6B1507D418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150938" y="214313"/>
            <a:ext cx="7804150" cy="591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57E822-2D21-43EE-9708-2F1C60DE44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7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0175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6813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6813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6813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6CB12C-9AC7-43D9-9285-F4FC26EA9A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9409C5-5A82-47E5-AA40-1C5C3B374388}" type="datetimeFigureOut">
              <a:rPr lang="en-US"/>
              <a:pPr>
                <a:defRPr/>
              </a:pPr>
              <a:t>05/01/2026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5F1A07-CF3F-4883-8574-EF0C702AFD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286E04-2BE2-413F-B11B-0BFF6CD482F3}" type="datetimeFigureOut">
              <a:rPr lang="en-US"/>
              <a:pPr>
                <a:defRPr/>
              </a:pPr>
              <a:t>05/01/2026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C4098D-820D-447E-8364-3379C86E67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B0BA53-4E77-438C-8338-7B9329874B7A}" type="datetimeFigureOut">
              <a:rPr lang="en-US"/>
              <a:pPr>
                <a:defRPr/>
              </a:pPr>
              <a:t>05/01/2026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4FCF7B-614D-41CB-B985-DA4E71A173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0A122B-3B30-412B-BF66-94DED43508A9}" type="datetimeFigureOut">
              <a:rPr lang="en-US"/>
              <a:pPr>
                <a:defRPr/>
              </a:pPr>
              <a:t>05/01/2026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CE0EE-036C-4A60-985D-2E3837D6BB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2D26C2-087D-4499-ADC5-3F4EF9451588}" type="datetimeFigureOut">
              <a:rPr lang="en-US"/>
              <a:pPr>
                <a:defRPr/>
              </a:pPr>
              <a:t>05/01/2026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8B1A6C-1668-456B-920E-3A4BDA91E3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AB4CF-3AD1-4CEB-B9E4-8D63998C65F3}" type="datetimeFigureOut">
              <a:rPr lang="en-US"/>
              <a:pPr>
                <a:defRPr/>
              </a:pPr>
              <a:t>05/01/2026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FD1126-7AF8-41CB-BE87-F086D10B0A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73BF6C-A261-4EB7-B4DF-3CA0954450E7}" type="datetimeFigureOut">
              <a:rPr lang="en-US"/>
              <a:pPr>
                <a:defRPr/>
              </a:pPr>
              <a:t>05/01/2026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E55395-34D2-4AD1-8E56-A9FFD0AE30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E6F298-A775-41BD-9A5B-58F1DB99D211}" type="datetimeFigureOut">
              <a:rPr lang="en-US"/>
              <a:pPr>
                <a:defRPr/>
              </a:pPr>
              <a:t>05/01/2026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D9B3F-945B-471D-B55C-C0D14EC8C8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97000">
              <a:srgbClr val="EBFECE">
                <a:alpha val="0"/>
                <a:lumMod val="0"/>
              </a:srgbClr>
            </a:gs>
            <a:gs pos="8000">
              <a:schemeClr val="accent3">
                <a:tint val="50000"/>
                <a:satMod val="300000"/>
              </a:schemeClr>
            </a:gs>
            <a:gs pos="91000">
              <a:schemeClr val="accent3">
                <a:tint val="15000"/>
                <a:satMod val="35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C539EEA-AD7C-4250-8931-3C745E2ECD43}" type="datetimeFigureOut">
              <a:rPr lang="en-US"/>
              <a:pPr>
                <a:defRPr/>
              </a:pPr>
              <a:t>05/01/2026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7F3E78D-23AA-46BB-B856-B7FD8C8A54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62" r:id="rId12"/>
    <p:sldLayoutId id="2147483663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audio" Target="../media/audio2.wav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wmf"/><Relationship Id="rId5" Type="http://schemas.openxmlformats.org/officeDocument/2006/relationships/image" Target="../media/image1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20"/>
          <p:cNvSpPr>
            <a:spLocks noChangeArrowheads="1" noChangeShapeType="1" noTextEdit="1"/>
          </p:cNvSpPr>
          <p:nvPr/>
        </p:nvSpPr>
        <p:spPr bwMode="auto">
          <a:xfrm>
            <a:off x="2057400" y="2362200"/>
            <a:ext cx="4390292" cy="7096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Toán</a:t>
            </a:r>
            <a:endParaRPr lang="en-US" sz="36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7171" name="WordArt 21"/>
          <p:cNvSpPr>
            <a:spLocks noChangeArrowheads="1" noChangeShapeType="1" noTextEdit="1"/>
          </p:cNvSpPr>
          <p:nvPr/>
        </p:nvSpPr>
        <p:spPr bwMode="auto">
          <a:xfrm>
            <a:off x="381000" y="3276600"/>
            <a:ext cx="8382000" cy="487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Thể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tích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hình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hộp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chữ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nhật</a:t>
            </a:r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             (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Trang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120)</a:t>
            </a:r>
          </a:p>
          <a:p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ED45ED5-8006-44C3-B3A3-82005C1E6848}"/>
              </a:ext>
            </a:extLst>
          </p:cNvPr>
          <p:cNvSpPr txBox="1"/>
          <p:nvPr/>
        </p:nvSpPr>
        <p:spPr>
          <a:xfrm>
            <a:off x="1600200" y="1143000"/>
            <a:ext cx="6553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Thứ năm ngày 24 tháng 2 năm 2022</a:t>
            </a:r>
            <a:endParaRPr lang="en-US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7147149"/>
      </p:ext>
    </p:extLst>
  </p:cSld>
  <p:clrMapOvr>
    <a:masterClrMapping/>
  </p:clrMapOvr>
  <p:transition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5">
            <a:extLst>
              <a:ext uri="{FF2B5EF4-FFF2-40B4-BE49-F238E27FC236}">
                <a16:creationId xmlns:a16="http://schemas.microsoft.com/office/drawing/2014/main" id="{07FF2DED-F973-4682-BC0A-17FCFAA196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457200"/>
            <a:ext cx="5029200" cy="64611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altLang="en-US" sz="36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altLang="en-US" sz="36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3589526-D5C2-4F37-A5D9-513832C1EC13}"/>
              </a:ext>
            </a:extLst>
          </p:cNvPr>
          <p:cNvSpPr txBox="1"/>
          <p:nvPr/>
        </p:nvSpPr>
        <p:spPr>
          <a:xfrm>
            <a:off x="533400" y="1143000"/>
            <a:ext cx="7848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rgbClr val="FF0000"/>
                </a:solidFill>
              </a:rPr>
              <a:t>Nhắc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lại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quy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tắc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và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công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thức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tính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thể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tích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hình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hộp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chữ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nhật</a:t>
            </a:r>
            <a:r>
              <a:rPr lang="en-US" sz="2200" dirty="0">
                <a:solidFill>
                  <a:srgbClr val="FF0000"/>
                </a:solidFill>
              </a:rPr>
              <a:t>.</a:t>
            </a:r>
            <a:endParaRPr lang="vi-VN" sz="2200" dirty="0">
              <a:solidFill>
                <a:srgbClr val="FF0000"/>
              </a:solidFill>
            </a:endParaRPr>
          </a:p>
        </p:txBody>
      </p:sp>
      <p:sp>
        <p:nvSpPr>
          <p:cNvPr id="8" name="Text Box 55">
            <a:extLst>
              <a:ext uri="{FF2B5EF4-FFF2-40B4-BE49-F238E27FC236}">
                <a16:creationId xmlns:a16="http://schemas.microsoft.com/office/drawing/2014/main" id="{0B5BBD19-A676-414D-992D-37346F9C14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7430" y="3681667"/>
            <a:ext cx="5436604" cy="1015663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 b="1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V = </a:t>
            </a:r>
            <a:r>
              <a:rPr lang="en-US" sz="60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6000" b="1" dirty="0">
                <a:solidFill>
                  <a:srgbClr val="1038B8"/>
                </a:solidFill>
                <a:latin typeface="Times New Roman" pitchFamily="18" charset="0"/>
              </a:rPr>
              <a:t>×</a:t>
            </a:r>
            <a:r>
              <a:rPr lang="en-US" sz="60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6000" b="1" dirty="0">
                <a:solidFill>
                  <a:srgbClr val="1038B8"/>
                </a:solidFill>
                <a:latin typeface="Times New Roman" pitchFamily="18" charset="0"/>
              </a:rPr>
              <a:t>×</a:t>
            </a:r>
            <a:r>
              <a:rPr lang="en-US" sz="60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c</a:t>
            </a:r>
          </a:p>
        </p:txBody>
      </p:sp>
      <p:sp>
        <p:nvSpPr>
          <p:cNvPr id="9" name="Rectangle 59">
            <a:extLst>
              <a:ext uri="{FF2B5EF4-FFF2-40B4-BE49-F238E27FC236}">
                <a16:creationId xmlns:a16="http://schemas.microsoft.com/office/drawing/2014/main" id="{0895E65E-2D9B-4726-8F8E-B51457C06F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392" y="5029200"/>
            <a:ext cx="8244408" cy="1077218"/>
          </a:xfrm>
          <a:prstGeom prst="rect">
            <a:avLst/>
          </a:prstGeom>
          <a:noFill/>
          <a:ln w="9525">
            <a:solidFill>
              <a:srgbClr val="00081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2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a,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b, 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kích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nhật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19">
            <a:extLst>
              <a:ext uri="{FF2B5EF4-FFF2-40B4-BE49-F238E27FC236}">
                <a16:creationId xmlns:a16="http://schemas.microsoft.com/office/drawing/2014/main" id="{496E3F8D-E1C7-4828-A326-4AE5F68BBA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828800"/>
            <a:ext cx="8382000" cy="1477328"/>
          </a:xfrm>
          <a:prstGeom prst="rect">
            <a:avLst/>
          </a:prstGeom>
          <a:solidFill>
            <a:srgbClr val="3E68EE"/>
          </a:solidFill>
          <a:ln w="57150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b="1" i="0" dirty="0" err="1">
                <a:solidFill>
                  <a:srgbClr val="FFFF00"/>
                </a:solidFill>
              </a:rPr>
              <a:t>Muốn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tính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thể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tích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hình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hộp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chữ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nhật</a:t>
            </a:r>
            <a:r>
              <a:rPr lang="en-US" sz="3000" b="1" i="0" dirty="0">
                <a:solidFill>
                  <a:srgbClr val="FFFF00"/>
                </a:solidFill>
              </a:rPr>
              <a:t> ta </a:t>
            </a:r>
            <a:r>
              <a:rPr lang="en-US" sz="3000" b="1" i="0" dirty="0" err="1">
                <a:solidFill>
                  <a:srgbClr val="FFFF00"/>
                </a:solidFill>
              </a:rPr>
              <a:t>lấy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chiều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dài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nhân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với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chiều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rộng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rồi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nhân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với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chiều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cao</a:t>
            </a:r>
            <a:r>
              <a:rPr lang="en-US" sz="3000" b="1" i="0" dirty="0">
                <a:solidFill>
                  <a:srgbClr val="FFFF00"/>
                </a:solidFill>
              </a:rPr>
              <a:t> (</a:t>
            </a:r>
            <a:r>
              <a:rPr lang="en-US" sz="3000" b="1" i="0" dirty="0" err="1">
                <a:solidFill>
                  <a:srgbClr val="FFFF00"/>
                </a:solidFill>
              </a:rPr>
              <a:t>cùng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một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đơn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vị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đo</a:t>
            </a:r>
            <a:r>
              <a:rPr lang="en-US" sz="3000" b="1" i="0" dirty="0">
                <a:solidFill>
                  <a:srgbClr val="FFFF00"/>
                </a:solidFill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223664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2D476-007D-4A4F-9BAF-9937744EB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B39B9E-D78D-4828-9B50-F7D75A6F1D6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CFD1B5-7125-48FE-BD7E-C616EC468711}"/>
              </a:ext>
            </a:extLst>
          </p:cNvPr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72497D-8447-4D7A-AD2E-708B84D833D8}"/>
              </a:ext>
            </a:extLst>
          </p:cNvPr>
          <p:cNvSpPr>
            <a:spLocks noGrp="1"/>
          </p:cNvSpPr>
          <p:nvPr>
            <p:ph sz="quarter" idx="3"/>
          </p:nvPr>
        </p:nvSpPr>
        <p:spPr/>
        <p:txBody>
          <a:bodyPr/>
          <a:lstStyle/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166314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5"/>
          <p:cNvSpPr txBox="1">
            <a:spLocks noChangeArrowheads="1"/>
          </p:cNvSpPr>
          <p:nvPr/>
        </p:nvSpPr>
        <p:spPr bwMode="auto">
          <a:xfrm>
            <a:off x="304800" y="0"/>
            <a:ext cx="86868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b="1" u="sng" dirty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­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pic>
        <p:nvPicPr>
          <p:cNvPr id="22530" name="Picture 6" descr="http://img.loigiaihay.com/picture/2017/0119/hinh-bai-2-trang-121-sgk-toan-5_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1515607"/>
            <a:ext cx="6248400" cy="445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 Box 5"/>
          <p:cNvSpPr txBox="1">
            <a:spLocks noChangeArrowheads="1"/>
          </p:cNvSpPr>
          <p:nvPr/>
        </p:nvSpPr>
        <p:spPr bwMode="auto">
          <a:xfrm>
            <a:off x="28575" y="0"/>
            <a:ext cx="911542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b="1" u="sng" dirty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­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grpSp>
        <p:nvGrpSpPr>
          <p:cNvPr id="23554" name="Group 2"/>
          <p:cNvGrpSpPr>
            <a:grpSpLocks/>
          </p:cNvGrpSpPr>
          <p:nvPr/>
        </p:nvGrpSpPr>
        <p:grpSpPr bwMode="auto">
          <a:xfrm>
            <a:off x="1317299" y="835068"/>
            <a:ext cx="6445250" cy="2736850"/>
            <a:chOff x="107504" y="1268760"/>
            <a:chExt cx="4431180" cy="2736304"/>
          </a:xfrm>
        </p:grpSpPr>
        <p:grpSp>
          <p:nvGrpSpPr>
            <p:cNvPr id="23562" name="Group 1"/>
            <p:cNvGrpSpPr>
              <a:grpSpLocks/>
            </p:cNvGrpSpPr>
            <p:nvPr/>
          </p:nvGrpSpPr>
          <p:grpSpPr bwMode="auto">
            <a:xfrm>
              <a:off x="107504" y="1268760"/>
              <a:ext cx="4431180" cy="2736304"/>
              <a:chOff x="107504" y="1268760"/>
              <a:chExt cx="4431180" cy="2736304"/>
            </a:xfrm>
          </p:grpSpPr>
          <p:pic>
            <p:nvPicPr>
              <p:cNvPr id="23565" name="Picture 6" descr="http://img.loigiaihay.com/picture/2017/0119/hinh-bai-2-trang-121-sgk-toan-5_1.jpg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107504" y="1268760"/>
                <a:ext cx="4431180" cy="27363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cxnSp>
            <p:nvCxnSpPr>
              <p:cNvPr id="7" name="Straight Connector 6"/>
              <p:cNvCxnSpPr/>
              <p:nvPr/>
            </p:nvCxnSpPr>
            <p:spPr>
              <a:xfrm flipV="1">
                <a:off x="2127017" y="1773484"/>
                <a:ext cx="500116" cy="503138"/>
              </a:xfrm>
              <a:prstGeom prst="line">
                <a:avLst/>
              </a:prstGeom>
              <a:ln w="63500">
                <a:solidFill>
                  <a:srgbClr val="FF0000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3563" name="TextBox 17"/>
            <p:cNvSpPr txBox="1">
              <a:spLocks noChangeArrowheads="1"/>
            </p:cNvSpPr>
            <p:nvPr/>
          </p:nvSpPr>
          <p:spPr bwMode="auto">
            <a:xfrm>
              <a:off x="1069631" y="1968708"/>
              <a:ext cx="909733" cy="579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1038B8"/>
                  </a:solidFill>
                  <a:latin typeface="Times New Roman" pitchFamily="18" charset="0"/>
                  <a:cs typeface="Times New Roman" pitchFamily="18" charset="0"/>
                </a:rPr>
                <a:t>(1)</a:t>
              </a:r>
            </a:p>
          </p:txBody>
        </p:sp>
        <p:sp>
          <p:nvSpPr>
            <p:cNvPr id="23564" name="TextBox 18"/>
            <p:cNvSpPr txBox="1">
              <a:spLocks noChangeArrowheads="1"/>
            </p:cNvSpPr>
            <p:nvPr/>
          </p:nvSpPr>
          <p:spPr bwMode="auto">
            <a:xfrm>
              <a:off x="2581090" y="1700474"/>
              <a:ext cx="911321" cy="579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1038B8"/>
                  </a:solidFill>
                  <a:latin typeface="Times New Roman" pitchFamily="18" charset="0"/>
                  <a:cs typeface="Times New Roman" pitchFamily="18" charset="0"/>
                </a:rPr>
                <a:t>(2)</a:t>
              </a:r>
            </a:p>
          </p:txBody>
        </p:sp>
      </p:grpSp>
      <p:grpSp>
        <p:nvGrpSpPr>
          <p:cNvPr id="23555" name="Group 4"/>
          <p:cNvGrpSpPr>
            <a:grpSpLocks/>
          </p:cNvGrpSpPr>
          <p:nvPr/>
        </p:nvGrpSpPr>
        <p:grpSpPr bwMode="auto">
          <a:xfrm>
            <a:off x="1391040" y="3797474"/>
            <a:ext cx="6371509" cy="2751138"/>
            <a:chOff x="4600128" y="3977968"/>
            <a:chExt cx="4456354" cy="2751849"/>
          </a:xfrm>
        </p:grpSpPr>
        <p:pic>
          <p:nvPicPr>
            <p:cNvPr id="23558" name="Picture 6" descr="http://img.loigiaihay.com/picture/2017/0119/hinh-bai-2-trang-121-sgk-toan-5_1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600128" y="3977968"/>
              <a:ext cx="4456354" cy="27518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15" name="Straight Connector 14"/>
            <p:cNvCxnSpPr/>
            <p:nvPr/>
          </p:nvCxnSpPr>
          <p:spPr>
            <a:xfrm>
              <a:off x="5508227" y="5013285"/>
              <a:ext cx="1152588" cy="0"/>
            </a:xfrm>
            <a:prstGeom prst="line">
              <a:avLst/>
            </a:prstGeom>
            <a:ln w="63500">
              <a:solidFill>
                <a:srgbClr val="FF0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560" name="TextBox 19"/>
            <p:cNvSpPr txBox="1">
              <a:spLocks noChangeArrowheads="1"/>
            </p:cNvSpPr>
            <p:nvPr/>
          </p:nvSpPr>
          <p:spPr bwMode="auto">
            <a:xfrm>
              <a:off x="6587786" y="4365418"/>
              <a:ext cx="911274" cy="5795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1038B8"/>
                  </a:solidFill>
                  <a:latin typeface="Times New Roman" pitchFamily="18" charset="0"/>
                  <a:cs typeface="Times New Roman" pitchFamily="18" charset="0"/>
                </a:rPr>
                <a:t>(1)</a:t>
              </a:r>
            </a:p>
          </p:txBody>
        </p:sp>
        <p:sp>
          <p:nvSpPr>
            <p:cNvPr id="23561" name="TextBox 20"/>
            <p:cNvSpPr txBox="1">
              <a:spLocks noChangeArrowheads="1"/>
            </p:cNvSpPr>
            <p:nvPr/>
          </p:nvSpPr>
          <p:spPr bwMode="auto">
            <a:xfrm>
              <a:off x="5436786" y="5003758"/>
              <a:ext cx="909687" cy="5795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1038B8"/>
                  </a:solidFill>
                  <a:latin typeface="Times New Roman" pitchFamily="18" charset="0"/>
                  <a:cs typeface="Times New Roman" pitchFamily="18" charset="0"/>
                </a:rPr>
                <a:t>(2)</a:t>
              </a:r>
            </a:p>
          </p:txBody>
        </p:sp>
      </p:grp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28575" y="762000"/>
            <a:ext cx="13033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 1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192088" y="3733800"/>
            <a:ext cx="13033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176" name="Group 40"/>
          <p:cNvGrpSpPr>
            <a:grpSpLocks/>
          </p:cNvGrpSpPr>
          <p:nvPr/>
        </p:nvGrpSpPr>
        <p:grpSpPr bwMode="auto">
          <a:xfrm>
            <a:off x="228600" y="3420828"/>
            <a:ext cx="6337297" cy="1961670"/>
            <a:chOff x="77" y="450"/>
            <a:chExt cx="3103" cy="1691"/>
          </a:xfrm>
          <a:solidFill>
            <a:schemeClr val="accent3">
              <a:lumMod val="75000"/>
            </a:schemeClr>
          </a:solidFill>
        </p:grpSpPr>
        <p:sp>
          <p:nvSpPr>
            <p:cNvPr id="91142" name="AutoShape 6"/>
            <p:cNvSpPr>
              <a:spLocks noChangeArrowheads="1"/>
            </p:cNvSpPr>
            <p:nvPr/>
          </p:nvSpPr>
          <p:spPr bwMode="auto">
            <a:xfrm>
              <a:off x="407" y="849"/>
              <a:ext cx="1578" cy="1292"/>
            </a:xfrm>
            <a:prstGeom prst="cube">
              <a:avLst>
                <a:gd name="adj" fmla="val 42884"/>
              </a:avLst>
            </a:prstGeom>
            <a:solidFill>
              <a:srgbClr val="0066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grpSp>
          <p:nvGrpSpPr>
            <p:cNvPr id="91144" name="Group 8"/>
            <p:cNvGrpSpPr>
              <a:grpSpLocks/>
            </p:cNvGrpSpPr>
            <p:nvPr/>
          </p:nvGrpSpPr>
          <p:grpSpPr bwMode="auto">
            <a:xfrm>
              <a:off x="1853" y="849"/>
              <a:ext cx="904" cy="1015"/>
              <a:chOff x="2957" y="648"/>
              <a:chExt cx="904" cy="1015"/>
            </a:xfrm>
            <a:grpFill/>
          </p:grpSpPr>
          <p:sp>
            <p:nvSpPr>
              <p:cNvPr id="91145" name="AutoShape 9"/>
              <p:cNvSpPr>
                <a:spLocks noChangeArrowheads="1"/>
              </p:cNvSpPr>
              <p:nvPr/>
            </p:nvSpPr>
            <p:spPr bwMode="auto">
              <a:xfrm>
                <a:off x="2957" y="648"/>
                <a:ext cx="904" cy="1015"/>
              </a:xfrm>
              <a:prstGeom prst="cube">
                <a:avLst>
                  <a:gd name="adj" fmla="val 25000"/>
                </a:avLst>
              </a:prstGeom>
              <a:solidFill>
                <a:srgbClr val="006600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91146" name="Line 10"/>
              <p:cNvSpPr>
                <a:spLocks noChangeShapeType="1"/>
              </p:cNvSpPr>
              <p:nvPr/>
            </p:nvSpPr>
            <p:spPr bwMode="auto">
              <a:xfrm flipV="1">
                <a:off x="2957" y="648"/>
                <a:ext cx="132" cy="249"/>
              </a:xfrm>
              <a:prstGeom prst="line">
                <a:avLst/>
              </a:prstGeom>
              <a:grpFill/>
              <a:ln w="25400">
                <a:solidFill>
                  <a:srgbClr val="FF33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</a:endParaRPr>
              </a:p>
            </p:txBody>
          </p:sp>
        </p:grpSp>
        <p:sp>
          <p:nvSpPr>
            <p:cNvPr id="91147" name="Text Box 11"/>
            <p:cNvSpPr txBox="1">
              <a:spLocks noChangeArrowheads="1"/>
            </p:cNvSpPr>
            <p:nvPr/>
          </p:nvSpPr>
          <p:spPr bwMode="auto">
            <a:xfrm>
              <a:off x="77" y="833"/>
              <a:ext cx="672" cy="32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sz="2800" b="1" dirty="0">
                  <a:latin typeface="+mn-lt"/>
                </a:rPr>
                <a:t>12cm</a:t>
              </a:r>
            </a:p>
          </p:txBody>
        </p:sp>
        <p:sp>
          <p:nvSpPr>
            <p:cNvPr id="91148" name="Text Box 12"/>
            <p:cNvSpPr txBox="1">
              <a:spLocks noChangeArrowheads="1"/>
            </p:cNvSpPr>
            <p:nvPr/>
          </p:nvSpPr>
          <p:spPr bwMode="auto">
            <a:xfrm>
              <a:off x="1752" y="450"/>
              <a:ext cx="720" cy="32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sz="2800" b="1" dirty="0">
                  <a:latin typeface="+mn-lt"/>
                </a:rPr>
                <a:t>15cm</a:t>
              </a:r>
            </a:p>
          </p:txBody>
        </p:sp>
        <p:sp>
          <p:nvSpPr>
            <p:cNvPr id="91150" name="Text Box 14"/>
            <p:cNvSpPr txBox="1">
              <a:spLocks noChangeArrowheads="1"/>
            </p:cNvSpPr>
            <p:nvPr/>
          </p:nvSpPr>
          <p:spPr bwMode="auto">
            <a:xfrm>
              <a:off x="2742" y="906"/>
              <a:ext cx="438" cy="45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sz="2800" b="1" dirty="0">
                  <a:latin typeface="+mn-lt"/>
                </a:rPr>
                <a:t>5cm</a:t>
              </a:r>
            </a:p>
          </p:txBody>
        </p:sp>
        <p:sp>
          <p:nvSpPr>
            <p:cNvPr id="91151" name="Text Box 15"/>
            <p:cNvSpPr txBox="1">
              <a:spLocks noChangeArrowheads="1"/>
            </p:cNvSpPr>
            <p:nvPr/>
          </p:nvSpPr>
          <p:spPr bwMode="auto">
            <a:xfrm>
              <a:off x="2651" y="1578"/>
              <a:ext cx="408" cy="45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sz="2800" b="1" dirty="0">
                  <a:latin typeface="+mn-lt"/>
                </a:rPr>
                <a:t>6cm</a:t>
              </a:r>
            </a:p>
          </p:txBody>
        </p:sp>
      </p:grpSp>
      <p:grpSp>
        <p:nvGrpSpPr>
          <p:cNvPr id="91179" name="Group 43"/>
          <p:cNvGrpSpPr>
            <a:grpSpLocks/>
          </p:cNvGrpSpPr>
          <p:nvPr/>
        </p:nvGrpSpPr>
        <p:grpSpPr bwMode="auto">
          <a:xfrm>
            <a:off x="6532494" y="4183828"/>
            <a:ext cx="2879725" cy="1755775"/>
            <a:chOff x="3523" y="1002"/>
            <a:chExt cx="1603" cy="1275"/>
          </a:xfrm>
        </p:grpSpPr>
        <p:sp>
          <p:nvSpPr>
            <p:cNvPr id="24585" name="AutoShape 18"/>
            <p:cNvSpPr>
              <a:spLocks noChangeArrowheads="1"/>
            </p:cNvSpPr>
            <p:nvPr/>
          </p:nvSpPr>
          <p:spPr bwMode="auto">
            <a:xfrm>
              <a:off x="3523" y="1002"/>
              <a:ext cx="1058" cy="879"/>
            </a:xfrm>
            <a:prstGeom prst="cube">
              <a:avLst>
                <a:gd name="adj" fmla="val 25000"/>
              </a:avLst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4586" name="Text Box 20"/>
            <p:cNvSpPr txBox="1">
              <a:spLocks noChangeArrowheads="1"/>
            </p:cNvSpPr>
            <p:nvPr/>
          </p:nvSpPr>
          <p:spPr bwMode="auto">
            <a:xfrm>
              <a:off x="3788" y="1989"/>
              <a:ext cx="49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FF0000"/>
                  </a:solidFill>
                  <a:latin typeface="Calibri" pitchFamily="34" charset="0"/>
                </a:rPr>
                <a:t>7cm</a:t>
              </a:r>
            </a:p>
          </p:txBody>
        </p:sp>
        <p:sp>
          <p:nvSpPr>
            <p:cNvPr id="24587" name="Text Box 21"/>
            <p:cNvSpPr txBox="1">
              <a:spLocks noChangeArrowheads="1"/>
            </p:cNvSpPr>
            <p:nvPr/>
          </p:nvSpPr>
          <p:spPr bwMode="auto">
            <a:xfrm>
              <a:off x="4632" y="1159"/>
              <a:ext cx="49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FF0000"/>
                  </a:solidFill>
                  <a:latin typeface="Calibri" pitchFamily="34" charset="0"/>
                </a:rPr>
                <a:t>5cm</a:t>
              </a:r>
            </a:p>
          </p:txBody>
        </p:sp>
        <p:sp>
          <p:nvSpPr>
            <p:cNvPr id="24588" name="Text Box 22"/>
            <p:cNvSpPr txBox="1">
              <a:spLocks noChangeArrowheads="1"/>
            </p:cNvSpPr>
            <p:nvPr/>
          </p:nvSpPr>
          <p:spPr bwMode="auto">
            <a:xfrm rot="-2478991">
              <a:off x="4362" y="1642"/>
              <a:ext cx="67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FF0000"/>
                  </a:solidFill>
                  <a:latin typeface="Calibri" pitchFamily="34" charset="0"/>
                </a:rPr>
                <a:t>6cm</a:t>
              </a:r>
            </a:p>
          </p:txBody>
        </p:sp>
      </p:grpSp>
      <p:grpSp>
        <p:nvGrpSpPr>
          <p:cNvPr id="24579" name="Group 23"/>
          <p:cNvGrpSpPr>
            <a:grpSpLocks/>
          </p:cNvGrpSpPr>
          <p:nvPr/>
        </p:nvGrpSpPr>
        <p:grpSpPr bwMode="auto">
          <a:xfrm>
            <a:off x="228600" y="0"/>
            <a:ext cx="1981200" cy="609600"/>
            <a:chOff x="144" y="0"/>
            <a:chExt cx="1248" cy="384"/>
          </a:xfrm>
        </p:grpSpPr>
        <p:sp>
          <p:nvSpPr>
            <p:cNvPr id="24583" name="Text Box 24"/>
            <p:cNvSpPr txBox="1">
              <a:spLocks noChangeArrowheads="1"/>
            </p:cNvSpPr>
            <p:nvPr/>
          </p:nvSpPr>
          <p:spPr bwMode="auto">
            <a:xfrm>
              <a:off x="144" y="0"/>
              <a:ext cx="124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latin typeface="Calibri" pitchFamily="34" charset="0"/>
                </a:rPr>
                <a:t>Bài 2:</a:t>
              </a:r>
            </a:p>
          </p:txBody>
        </p:sp>
        <p:sp>
          <p:nvSpPr>
            <p:cNvPr id="24584" name="Line 25"/>
            <p:cNvSpPr>
              <a:spLocks noChangeShapeType="1"/>
            </p:cNvSpPr>
            <p:nvPr/>
          </p:nvSpPr>
          <p:spPr bwMode="auto">
            <a:xfrm>
              <a:off x="288" y="384"/>
              <a:ext cx="576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9" name="Right Arrow 38">
            <a:hlinkClick r:id="" action="ppaction://noaction"/>
          </p:cNvPr>
          <p:cNvSpPr>
            <a:spLocks noChangeArrowheads="1"/>
          </p:cNvSpPr>
          <p:nvPr/>
        </p:nvSpPr>
        <p:spPr bwMode="auto">
          <a:xfrm rot="5400000">
            <a:off x="8382000" y="6380163"/>
            <a:ext cx="504825" cy="323850"/>
          </a:xfrm>
          <a:prstGeom prst="rightArrow">
            <a:avLst>
              <a:gd name="adj1" fmla="val 50000"/>
              <a:gd name="adj2" fmla="val 49998"/>
            </a:avLst>
          </a:prstGeom>
          <a:solidFill>
            <a:srgbClr val="FFFF00"/>
          </a:solidFill>
          <a:ln w="28575" algn="ctr">
            <a:solidFill>
              <a:srgbClr val="385D8A"/>
            </a:solidFill>
            <a:miter lim="800000"/>
            <a:headEnd/>
            <a:tailEnd/>
          </a:ln>
        </p:spPr>
        <p:txBody>
          <a:bodyPr rot="10800000"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-49213" y="533400"/>
            <a:ext cx="1582738" cy="3968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sz="2000" b="1" u="sng">
                <a:latin typeface="Times New Roman" pitchFamily="18" charset="0"/>
                <a:cs typeface="Times New Roman" pitchFamily="18" charset="0"/>
              </a:rPr>
              <a:t>Cách 3</a:t>
            </a:r>
          </a:p>
        </p:txBody>
      </p:sp>
      <p:sp>
        <p:nvSpPr>
          <p:cNvPr id="24582" name="Text Box 11"/>
          <p:cNvSpPr txBox="1">
            <a:spLocks noChangeArrowheads="1"/>
          </p:cNvSpPr>
          <p:nvPr/>
        </p:nvSpPr>
        <p:spPr bwMode="auto">
          <a:xfrm>
            <a:off x="1536657" y="5488667"/>
            <a:ext cx="838200" cy="5191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Calibri" pitchFamily="34" charset="0"/>
              </a:rPr>
              <a:t>8cm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4.44444E-6 L -0.33091 0.0007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911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545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8351 -4.07407E-6 L 1.66667E-6 -4.07407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911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1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416" name="Group 80"/>
          <p:cNvGrpSpPr>
            <a:grpSpLocks/>
          </p:cNvGrpSpPr>
          <p:nvPr/>
        </p:nvGrpSpPr>
        <p:grpSpPr bwMode="auto">
          <a:xfrm>
            <a:off x="60325" y="4541813"/>
            <a:ext cx="2362200" cy="1828800"/>
            <a:chOff x="1152" y="432"/>
            <a:chExt cx="1488" cy="1152"/>
          </a:xfrm>
          <a:solidFill>
            <a:srgbClr val="006600"/>
          </a:solidFill>
        </p:grpSpPr>
        <p:sp>
          <p:nvSpPr>
            <p:cNvPr id="14389" name="AutoShape 53"/>
            <p:cNvSpPr>
              <a:spLocks noChangeArrowheads="1"/>
            </p:cNvSpPr>
            <p:nvPr/>
          </p:nvSpPr>
          <p:spPr bwMode="auto">
            <a:xfrm>
              <a:off x="1152" y="432"/>
              <a:ext cx="1488" cy="1152"/>
            </a:xfrm>
            <a:prstGeom prst="cube">
              <a:avLst>
                <a:gd name="adj" fmla="val 42884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4390" name="Line 54"/>
            <p:cNvSpPr>
              <a:spLocks noChangeShapeType="1"/>
            </p:cNvSpPr>
            <p:nvPr/>
          </p:nvSpPr>
          <p:spPr bwMode="auto">
            <a:xfrm flipV="1">
              <a:off x="2400" y="432"/>
              <a:ext cx="240" cy="240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grpSp>
        <p:nvGrpSpPr>
          <p:cNvPr id="14415" name="Group 79"/>
          <p:cNvGrpSpPr>
            <a:grpSpLocks/>
          </p:cNvGrpSpPr>
          <p:nvPr/>
        </p:nvGrpSpPr>
        <p:grpSpPr bwMode="auto">
          <a:xfrm>
            <a:off x="2041525" y="4527525"/>
            <a:ext cx="1752600" cy="1447800"/>
            <a:chOff x="2976" y="576"/>
            <a:chExt cx="1104" cy="912"/>
          </a:xfrm>
          <a:solidFill>
            <a:srgbClr val="006600"/>
          </a:solidFill>
        </p:grpSpPr>
        <p:sp>
          <p:nvSpPr>
            <p:cNvPr id="14388" name="AutoShape 52"/>
            <p:cNvSpPr>
              <a:spLocks noChangeArrowheads="1"/>
            </p:cNvSpPr>
            <p:nvPr/>
          </p:nvSpPr>
          <p:spPr bwMode="auto">
            <a:xfrm>
              <a:off x="2976" y="576"/>
              <a:ext cx="1104" cy="912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4391" name="Line 55"/>
            <p:cNvSpPr>
              <a:spLocks noChangeShapeType="1"/>
            </p:cNvSpPr>
            <p:nvPr/>
          </p:nvSpPr>
          <p:spPr bwMode="auto">
            <a:xfrm flipV="1">
              <a:off x="2976" y="576"/>
              <a:ext cx="240" cy="240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14403" name="Text Box 67"/>
          <p:cNvSpPr txBox="1">
            <a:spLocks noChangeArrowheads="1"/>
          </p:cNvSpPr>
          <p:nvPr/>
        </p:nvSpPr>
        <p:spPr bwMode="auto">
          <a:xfrm>
            <a:off x="1914525" y="4083050"/>
            <a:ext cx="782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Calibri" pitchFamily="34" charset="0"/>
              </a:rPr>
              <a:t>15cm</a:t>
            </a:r>
          </a:p>
        </p:txBody>
      </p:sp>
      <p:sp>
        <p:nvSpPr>
          <p:cNvPr id="25604" name="Text Box 74"/>
          <p:cNvSpPr txBox="1">
            <a:spLocks noChangeArrowheads="1"/>
          </p:cNvSpPr>
          <p:nvPr/>
        </p:nvSpPr>
        <p:spPr bwMode="auto">
          <a:xfrm>
            <a:off x="-76200" y="4540250"/>
            <a:ext cx="8683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Calibri" pitchFamily="34" charset="0"/>
              </a:rPr>
              <a:t>12cm</a:t>
            </a:r>
          </a:p>
        </p:txBody>
      </p:sp>
      <p:sp>
        <p:nvSpPr>
          <p:cNvPr id="25605" name="Text Box 75"/>
          <p:cNvSpPr txBox="1">
            <a:spLocks noChangeArrowheads="1"/>
          </p:cNvSpPr>
          <p:nvPr/>
        </p:nvSpPr>
        <p:spPr bwMode="auto">
          <a:xfrm>
            <a:off x="403225" y="6369050"/>
            <a:ext cx="1295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Calibri" pitchFamily="34" charset="0"/>
              </a:rPr>
              <a:t>8cm</a:t>
            </a:r>
          </a:p>
        </p:txBody>
      </p:sp>
      <p:sp>
        <p:nvSpPr>
          <p:cNvPr id="14412" name="Text Box 76"/>
          <p:cNvSpPr txBox="1">
            <a:spLocks noChangeArrowheads="1"/>
          </p:cNvSpPr>
          <p:nvPr/>
        </p:nvSpPr>
        <p:spPr bwMode="auto">
          <a:xfrm>
            <a:off x="3565525" y="5761038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Calibri" pitchFamily="34" charset="0"/>
              </a:rPr>
              <a:t>6cm</a:t>
            </a:r>
          </a:p>
        </p:txBody>
      </p:sp>
      <p:sp>
        <p:nvSpPr>
          <p:cNvPr id="14413" name="Text Box 77"/>
          <p:cNvSpPr txBox="1">
            <a:spLocks noChangeArrowheads="1"/>
          </p:cNvSpPr>
          <p:nvPr/>
        </p:nvSpPr>
        <p:spPr bwMode="auto">
          <a:xfrm>
            <a:off x="3794125" y="4999038"/>
            <a:ext cx="990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Calibri" pitchFamily="34" charset="0"/>
              </a:rPr>
              <a:t>5cm</a:t>
            </a:r>
          </a:p>
        </p:txBody>
      </p:sp>
      <p:sp>
        <p:nvSpPr>
          <p:cNvPr id="14414" name="Text Box 78"/>
          <p:cNvSpPr txBox="1">
            <a:spLocks noChangeArrowheads="1"/>
          </p:cNvSpPr>
          <p:nvPr/>
        </p:nvSpPr>
        <p:spPr bwMode="auto">
          <a:xfrm>
            <a:off x="2673350" y="3946525"/>
            <a:ext cx="914400" cy="39687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latin typeface="Calibri" pitchFamily="34" charset="0"/>
              </a:rPr>
              <a:t>7cm</a:t>
            </a:r>
          </a:p>
        </p:txBody>
      </p:sp>
      <p:sp>
        <p:nvSpPr>
          <p:cNvPr id="14461" name="Line 125"/>
          <p:cNvSpPr>
            <a:spLocks noChangeShapeType="1"/>
          </p:cNvSpPr>
          <p:nvPr/>
        </p:nvSpPr>
        <p:spPr bwMode="auto">
          <a:xfrm flipV="1">
            <a:off x="2041525" y="4527550"/>
            <a:ext cx="381000" cy="381000"/>
          </a:xfrm>
          <a:prstGeom prst="line">
            <a:avLst/>
          </a:prstGeom>
          <a:noFill/>
          <a:ln w="57150">
            <a:solidFill>
              <a:srgbClr val="EC20B7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475" name="AutoShape 139"/>
          <p:cNvSpPr>
            <a:spLocks/>
          </p:cNvSpPr>
          <p:nvPr/>
        </p:nvSpPr>
        <p:spPr bwMode="auto">
          <a:xfrm rot="5400000">
            <a:off x="2994025" y="3719513"/>
            <a:ext cx="228600" cy="1371600"/>
          </a:xfrm>
          <a:prstGeom prst="leftBrace">
            <a:avLst>
              <a:gd name="adj1" fmla="val 44444"/>
              <a:gd name="adj2" fmla="val 50000"/>
            </a:avLst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5611" name="Text Box 140"/>
          <p:cNvSpPr txBox="1">
            <a:spLocks noChangeArrowheads="1"/>
          </p:cNvSpPr>
          <p:nvPr/>
        </p:nvSpPr>
        <p:spPr bwMode="auto">
          <a:xfrm>
            <a:off x="76200" y="115888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>
                <a:latin typeface="Calibri" pitchFamily="34" charset="0"/>
              </a:rPr>
              <a:t>Bài 2:</a:t>
            </a:r>
          </a:p>
        </p:txBody>
      </p:sp>
      <p:sp>
        <p:nvSpPr>
          <p:cNvPr id="14497" name="Text Box 161"/>
          <p:cNvSpPr txBox="1">
            <a:spLocks noChangeArrowheads="1"/>
          </p:cNvSpPr>
          <p:nvPr/>
        </p:nvSpPr>
        <p:spPr bwMode="auto">
          <a:xfrm>
            <a:off x="1581150" y="206375"/>
            <a:ext cx="1257300" cy="6413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b="1" dirty="0">
                <a:latin typeface="Calibri" pitchFamily="34" charset="0"/>
              </a:rPr>
              <a:t> </a:t>
            </a:r>
            <a:r>
              <a:rPr lang="en-US" sz="2000" b="1" u="sng" dirty="0" err="1">
                <a:latin typeface="Calibri" pitchFamily="34" charset="0"/>
              </a:rPr>
              <a:t>Cách</a:t>
            </a:r>
            <a:r>
              <a:rPr lang="en-US" sz="2000" b="1" u="sng" dirty="0">
                <a:latin typeface="Calibri" pitchFamily="34" charset="0"/>
              </a:rPr>
              <a:t> 1</a:t>
            </a:r>
            <a:r>
              <a:rPr lang="en-US" sz="2000" dirty="0">
                <a:latin typeface="Calibri" pitchFamily="34" charset="0"/>
              </a:rPr>
              <a:t>: 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768350" y="4600575"/>
            <a:ext cx="9096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(1)</a:t>
            </a: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4500563" y="5140325"/>
            <a:ext cx="9112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(2)</a:t>
            </a:r>
          </a:p>
        </p:txBody>
      </p:sp>
      <p:sp>
        <p:nvSpPr>
          <p:cNvPr id="2" name="Right Arrow 1">
            <a:hlinkClick r:id="" action="ppaction://noaction"/>
          </p:cNvPr>
          <p:cNvSpPr/>
          <p:nvPr/>
        </p:nvSpPr>
        <p:spPr>
          <a:xfrm>
            <a:off x="8340725" y="6472238"/>
            <a:ext cx="503238" cy="32385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Text Box 75"/>
          <p:cNvSpPr txBox="1">
            <a:spLocks noChangeArrowheads="1"/>
          </p:cNvSpPr>
          <p:nvPr/>
        </p:nvSpPr>
        <p:spPr bwMode="auto">
          <a:xfrm>
            <a:off x="403225" y="6384925"/>
            <a:ext cx="1295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Calibri" pitchFamily="34" charset="0"/>
              </a:rPr>
              <a:t>8cm</a:t>
            </a:r>
          </a:p>
        </p:txBody>
      </p:sp>
      <p:sp>
        <p:nvSpPr>
          <p:cNvPr id="64530" name="Text Box 140"/>
          <p:cNvSpPr txBox="1">
            <a:spLocks noChangeArrowheads="1"/>
          </p:cNvSpPr>
          <p:nvPr/>
        </p:nvSpPr>
        <p:spPr bwMode="auto">
          <a:xfrm>
            <a:off x="228600" y="1114425"/>
            <a:ext cx="2590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Thể tích hình 1 là:</a:t>
            </a:r>
          </a:p>
        </p:txBody>
      </p:sp>
      <p:sp>
        <p:nvSpPr>
          <p:cNvPr id="64531" name="Text Box 140"/>
          <p:cNvSpPr txBox="1">
            <a:spLocks noChangeArrowheads="1"/>
          </p:cNvSpPr>
          <p:nvPr/>
        </p:nvSpPr>
        <p:spPr bwMode="auto">
          <a:xfrm>
            <a:off x="546100" y="1390650"/>
            <a:ext cx="2590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imes New Roman" pitchFamily="18" charset="0"/>
              </a:rPr>
              <a:t>12 </a:t>
            </a:r>
            <a:r>
              <a:rPr lang="en-US" sz="2000" b="1" dirty="0">
                <a:latin typeface="Times New Roman" pitchFamily="18" charset="0"/>
              </a:rPr>
              <a:t>×</a:t>
            </a:r>
            <a:r>
              <a:rPr lang="en-US" sz="2000" dirty="0">
                <a:latin typeface="Times New Roman" pitchFamily="18" charset="0"/>
              </a:rPr>
              <a:t> 8 </a:t>
            </a:r>
            <a:r>
              <a:rPr lang="en-US" sz="2000" b="1" dirty="0">
                <a:latin typeface="Times New Roman" pitchFamily="18" charset="0"/>
              </a:rPr>
              <a:t>×</a:t>
            </a:r>
            <a:r>
              <a:rPr lang="en-US" sz="2000" dirty="0">
                <a:latin typeface="Times New Roman" pitchFamily="18" charset="0"/>
              </a:rPr>
              <a:t> 5 = 480 (cm</a:t>
            </a:r>
            <a:r>
              <a:rPr lang="en-US" sz="2000" baseline="30000" dirty="0">
                <a:latin typeface="Times New Roman" pitchFamily="18" charset="0"/>
              </a:rPr>
              <a:t>3</a:t>
            </a:r>
            <a:r>
              <a:rPr lang="en-US" sz="2000" dirty="0">
                <a:latin typeface="Times New Roman" pitchFamily="18" charset="0"/>
              </a:rPr>
              <a:t>)</a:t>
            </a:r>
          </a:p>
        </p:txBody>
      </p:sp>
      <p:sp>
        <p:nvSpPr>
          <p:cNvPr id="64532" name="Text Box 140"/>
          <p:cNvSpPr txBox="1">
            <a:spLocks noChangeArrowheads="1"/>
          </p:cNvSpPr>
          <p:nvPr/>
        </p:nvSpPr>
        <p:spPr bwMode="auto">
          <a:xfrm>
            <a:off x="228600" y="2232025"/>
            <a:ext cx="2590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err="1">
                <a:latin typeface="Times New Roman" pitchFamily="18" charset="0"/>
              </a:rPr>
              <a:t>Thể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tích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hình</a:t>
            </a:r>
            <a:r>
              <a:rPr lang="en-US" sz="2000" dirty="0">
                <a:latin typeface="Times New Roman" pitchFamily="18" charset="0"/>
              </a:rPr>
              <a:t> 2 </a:t>
            </a:r>
            <a:r>
              <a:rPr lang="en-US" sz="2000" dirty="0" err="1">
                <a:latin typeface="Times New Roman" pitchFamily="18" charset="0"/>
              </a:rPr>
              <a:t>là</a:t>
            </a:r>
            <a:r>
              <a:rPr lang="en-US" sz="2000" dirty="0">
                <a:latin typeface="Times New Roman" pitchFamily="18" charset="0"/>
              </a:rPr>
              <a:t>:</a:t>
            </a:r>
          </a:p>
        </p:txBody>
      </p:sp>
      <p:sp>
        <p:nvSpPr>
          <p:cNvPr id="64533" name="Text Box 140"/>
          <p:cNvSpPr txBox="1">
            <a:spLocks noChangeArrowheads="1"/>
          </p:cNvSpPr>
          <p:nvPr/>
        </p:nvSpPr>
        <p:spPr bwMode="auto">
          <a:xfrm>
            <a:off x="481013" y="2574925"/>
            <a:ext cx="2590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imes New Roman" pitchFamily="18" charset="0"/>
              </a:rPr>
              <a:t>7 </a:t>
            </a:r>
            <a:r>
              <a:rPr lang="en-US" sz="2000" b="1" dirty="0">
                <a:latin typeface="Times New Roman" pitchFamily="18" charset="0"/>
              </a:rPr>
              <a:t>×</a:t>
            </a:r>
            <a:r>
              <a:rPr lang="en-US" sz="2000" dirty="0">
                <a:latin typeface="Times New Roman" pitchFamily="18" charset="0"/>
              </a:rPr>
              <a:t> 6 </a:t>
            </a:r>
            <a:r>
              <a:rPr lang="en-US" sz="2000" b="1" dirty="0">
                <a:latin typeface="Times New Roman" pitchFamily="18" charset="0"/>
              </a:rPr>
              <a:t>×</a:t>
            </a:r>
            <a:r>
              <a:rPr lang="en-US" sz="2000" dirty="0">
                <a:latin typeface="Times New Roman" pitchFamily="18" charset="0"/>
              </a:rPr>
              <a:t> 5 = 210 (cm</a:t>
            </a:r>
            <a:r>
              <a:rPr lang="en-US" sz="2000" baseline="30000" dirty="0">
                <a:latin typeface="Times New Roman" pitchFamily="18" charset="0"/>
              </a:rPr>
              <a:t>3</a:t>
            </a:r>
            <a:r>
              <a:rPr lang="en-US" sz="2000" dirty="0">
                <a:latin typeface="Times New Roman" pitchFamily="18" charset="0"/>
              </a:rPr>
              <a:t>)</a:t>
            </a:r>
          </a:p>
        </p:txBody>
      </p:sp>
      <p:sp>
        <p:nvSpPr>
          <p:cNvPr id="64534" name="Text Box 140"/>
          <p:cNvSpPr txBox="1">
            <a:spLocks noChangeArrowheads="1"/>
          </p:cNvSpPr>
          <p:nvPr/>
        </p:nvSpPr>
        <p:spPr bwMode="auto">
          <a:xfrm>
            <a:off x="533400" y="3176588"/>
            <a:ext cx="2590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480 + 210 = 690 (cm</a:t>
            </a:r>
            <a:r>
              <a:rPr lang="en-US" sz="2000" baseline="30000">
                <a:latin typeface="Times New Roman" pitchFamily="18" charset="0"/>
              </a:rPr>
              <a:t>3</a:t>
            </a:r>
            <a:r>
              <a:rPr lang="en-US" sz="2000">
                <a:latin typeface="Times New Roman" pitchFamily="18" charset="0"/>
              </a:rPr>
              <a:t>)</a:t>
            </a:r>
          </a:p>
        </p:txBody>
      </p:sp>
      <p:sp>
        <p:nvSpPr>
          <p:cNvPr id="64535" name="Text Box 140"/>
          <p:cNvSpPr txBox="1">
            <a:spLocks noChangeArrowheads="1"/>
          </p:cNvSpPr>
          <p:nvPr/>
        </p:nvSpPr>
        <p:spPr bwMode="auto">
          <a:xfrm>
            <a:off x="228600" y="2863850"/>
            <a:ext cx="2590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Thể tích của khối gỗ là:</a:t>
            </a:r>
          </a:p>
        </p:txBody>
      </p:sp>
      <p:sp>
        <p:nvSpPr>
          <p:cNvPr id="64536" name="Text Box 140"/>
          <p:cNvSpPr txBox="1">
            <a:spLocks noChangeArrowheads="1"/>
          </p:cNvSpPr>
          <p:nvPr/>
        </p:nvSpPr>
        <p:spPr bwMode="auto">
          <a:xfrm>
            <a:off x="1447800" y="3484563"/>
            <a:ext cx="1981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Đáp số:  690 cm</a:t>
            </a:r>
            <a:r>
              <a:rPr lang="en-US" sz="2000" baseline="30000">
                <a:latin typeface="Times New Roman" pitchFamily="18" charset="0"/>
              </a:rPr>
              <a:t>3</a:t>
            </a:r>
            <a:endParaRPr lang="en-US" sz="2000">
              <a:latin typeface="Times New Roman" pitchFamily="18" charset="0"/>
            </a:endParaRPr>
          </a:p>
        </p:txBody>
      </p:sp>
      <p:sp>
        <p:nvSpPr>
          <p:cNvPr id="64537" name="Text Box 140"/>
          <p:cNvSpPr txBox="1">
            <a:spLocks noChangeArrowheads="1"/>
          </p:cNvSpPr>
          <p:nvPr/>
        </p:nvSpPr>
        <p:spPr bwMode="auto">
          <a:xfrm>
            <a:off x="914400" y="847725"/>
            <a:ext cx="1295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err="1">
                <a:latin typeface="Times New Roman" pitchFamily="18" charset="0"/>
              </a:rPr>
              <a:t>Bài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giải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64538" name="Text Box 140"/>
          <p:cNvSpPr txBox="1">
            <a:spLocks noChangeArrowheads="1"/>
          </p:cNvSpPr>
          <p:nvPr/>
        </p:nvSpPr>
        <p:spPr bwMode="auto">
          <a:xfrm>
            <a:off x="228600" y="1676400"/>
            <a:ext cx="2590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err="1">
                <a:latin typeface="Times New Roman" pitchFamily="18" charset="0"/>
              </a:rPr>
              <a:t>Chiều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dài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hình</a:t>
            </a:r>
            <a:r>
              <a:rPr lang="en-US" sz="2000" dirty="0">
                <a:latin typeface="Times New Roman" pitchFamily="18" charset="0"/>
              </a:rPr>
              <a:t> 2 </a:t>
            </a:r>
            <a:r>
              <a:rPr lang="en-US" sz="2000" dirty="0" err="1">
                <a:latin typeface="Times New Roman" pitchFamily="18" charset="0"/>
              </a:rPr>
              <a:t>là</a:t>
            </a:r>
            <a:r>
              <a:rPr lang="en-US" sz="2000" dirty="0">
                <a:latin typeface="Times New Roman" pitchFamily="18" charset="0"/>
              </a:rPr>
              <a:t>:</a:t>
            </a:r>
          </a:p>
        </p:txBody>
      </p:sp>
      <p:sp>
        <p:nvSpPr>
          <p:cNvPr id="64539" name="Text Box 140"/>
          <p:cNvSpPr txBox="1">
            <a:spLocks noChangeArrowheads="1"/>
          </p:cNvSpPr>
          <p:nvPr/>
        </p:nvSpPr>
        <p:spPr bwMode="auto">
          <a:xfrm>
            <a:off x="533400" y="1976438"/>
            <a:ext cx="2590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imes New Roman" pitchFamily="18" charset="0"/>
              </a:rPr>
              <a:t>15 – 8 = 7 (cm)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500"/>
                                        <p:tgtEl>
                                          <p:spTgt spid="144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144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07407E-6 L 0.06285 -0.30856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42" y="-154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4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" dur="500"/>
                                        <p:tgtEl>
                                          <p:spTgt spid="144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-0.00069 L 0.25104 -0.00069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144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35" dur="2000" fill="hold"/>
                                        <p:tgtEl>
                                          <p:spTgt spid="144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6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rAng="0" ptsTypes="">
                                      <p:cBhvr>
                                        <p:cTn id="37" dur="2000" fill="hold"/>
                                        <p:tgtEl>
                                          <p:spTgt spid="144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25 0.00509 L 0.24775 0.00509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144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64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64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64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64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64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6" dur="500"/>
                                        <p:tgtEl>
                                          <p:spTgt spid="64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64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6" dur="500"/>
                                        <p:tgtEl>
                                          <p:spTgt spid="64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1" dur="500"/>
                                        <p:tgtEl>
                                          <p:spTgt spid="64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6" dur="500"/>
                                        <p:tgtEl>
                                          <p:spTgt spid="64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03" grpId="0"/>
      <p:bldP spid="14412" grpId="0"/>
      <p:bldP spid="14413" grpId="0"/>
      <p:bldP spid="14414" grpId="0" animBg="1"/>
      <p:bldP spid="14414" grpId="1" animBg="1"/>
      <p:bldP spid="14461" grpId="0" animBg="1"/>
      <p:bldP spid="14475" grpId="0" animBg="1"/>
      <p:bldP spid="14475" grpId="1" animBg="1"/>
      <p:bldP spid="35" grpId="0"/>
      <p:bldP spid="36" grpId="0"/>
      <p:bldP spid="37" grpId="0"/>
      <p:bldP spid="37" grpId="1"/>
      <p:bldP spid="64530" grpId="0"/>
      <p:bldP spid="64531" grpId="0"/>
      <p:bldP spid="64533" grpId="0"/>
      <p:bldP spid="64534" grpId="0"/>
      <p:bldP spid="64535" grpId="0"/>
      <p:bldP spid="64536" grpId="0"/>
      <p:bldP spid="64537" grpId="0"/>
      <p:bldP spid="6453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AutoShape 22"/>
          <p:cNvSpPr>
            <a:spLocks noChangeArrowheads="1"/>
          </p:cNvSpPr>
          <p:nvPr/>
        </p:nvSpPr>
        <p:spPr bwMode="auto">
          <a:xfrm>
            <a:off x="3886200" y="4427538"/>
            <a:ext cx="3657600" cy="1600200"/>
          </a:xfrm>
          <a:prstGeom prst="cube">
            <a:avLst>
              <a:gd name="adj" fmla="val 25000"/>
            </a:avLst>
          </a:prstGeom>
          <a:solidFill>
            <a:srgbClr val="0066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0747" name="Text Box 27"/>
          <p:cNvSpPr txBox="1">
            <a:spLocks noChangeArrowheads="1"/>
          </p:cNvSpPr>
          <p:nvPr/>
        </p:nvSpPr>
        <p:spPr bwMode="auto">
          <a:xfrm>
            <a:off x="2917825" y="4394200"/>
            <a:ext cx="10683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Calibri" pitchFamily="34" charset="0"/>
              </a:rPr>
              <a:t>12cm</a:t>
            </a:r>
          </a:p>
        </p:txBody>
      </p:sp>
      <p:sp>
        <p:nvSpPr>
          <p:cNvPr id="26627" name="Text Box 28"/>
          <p:cNvSpPr txBox="1">
            <a:spLocks noChangeArrowheads="1"/>
          </p:cNvSpPr>
          <p:nvPr/>
        </p:nvSpPr>
        <p:spPr bwMode="auto">
          <a:xfrm>
            <a:off x="5562600" y="3894138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Calibri" pitchFamily="34" charset="0"/>
              </a:rPr>
              <a:t>15cm</a:t>
            </a:r>
          </a:p>
        </p:txBody>
      </p:sp>
      <p:sp>
        <p:nvSpPr>
          <p:cNvPr id="26628" name="Text Box 29"/>
          <p:cNvSpPr txBox="1">
            <a:spLocks noChangeArrowheads="1"/>
          </p:cNvSpPr>
          <p:nvPr/>
        </p:nvSpPr>
        <p:spPr bwMode="auto">
          <a:xfrm>
            <a:off x="7239000" y="57150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Calibri" pitchFamily="34" charset="0"/>
              </a:rPr>
              <a:t>6cm</a:t>
            </a:r>
          </a:p>
        </p:txBody>
      </p:sp>
      <p:sp>
        <p:nvSpPr>
          <p:cNvPr id="26629" name="Text Box 30"/>
          <p:cNvSpPr txBox="1">
            <a:spLocks noChangeArrowheads="1"/>
          </p:cNvSpPr>
          <p:nvPr/>
        </p:nvSpPr>
        <p:spPr bwMode="auto">
          <a:xfrm>
            <a:off x="7620000" y="4732338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Calibri" pitchFamily="34" charset="0"/>
              </a:rPr>
              <a:t>5cm</a:t>
            </a:r>
          </a:p>
        </p:txBody>
      </p:sp>
      <p:sp>
        <p:nvSpPr>
          <p:cNvPr id="26630" name="Line 36"/>
          <p:cNvSpPr>
            <a:spLocks noChangeShapeType="1"/>
          </p:cNvSpPr>
          <p:nvPr/>
        </p:nvSpPr>
        <p:spPr bwMode="auto">
          <a:xfrm flipH="1">
            <a:off x="3886200" y="4808538"/>
            <a:ext cx="1789113" cy="0"/>
          </a:xfrm>
          <a:prstGeom prst="line">
            <a:avLst/>
          </a:prstGeom>
          <a:noFill/>
          <a:ln w="50800">
            <a:solidFill>
              <a:srgbClr val="EC20B7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58" name="Text Box 38"/>
          <p:cNvSpPr txBox="1">
            <a:spLocks noChangeArrowheads="1"/>
          </p:cNvSpPr>
          <p:nvPr/>
        </p:nvSpPr>
        <p:spPr bwMode="auto">
          <a:xfrm>
            <a:off x="2917825" y="4656138"/>
            <a:ext cx="914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Calibri" pitchFamily="34" charset="0"/>
              </a:rPr>
              <a:t>6cm</a:t>
            </a:r>
          </a:p>
        </p:txBody>
      </p:sp>
      <p:sp>
        <p:nvSpPr>
          <p:cNvPr id="30759" name="Text Box 39"/>
          <p:cNvSpPr txBox="1">
            <a:spLocks noChangeArrowheads="1"/>
          </p:cNvSpPr>
          <p:nvPr/>
        </p:nvSpPr>
        <p:spPr bwMode="auto">
          <a:xfrm>
            <a:off x="3316288" y="4235450"/>
            <a:ext cx="914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Calibri" pitchFamily="34" charset="0"/>
              </a:rPr>
              <a:t>6cm</a:t>
            </a:r>
          </a:p>
        </p:txBody>
      </p:sp>
      <p:grpSp>
        <p:nvGrpSpPr>
          <p:cNvPr id="30806" name="Group 86"/>
          <p:cNvGrpSpPr>
            <a:grpSpLocks/>
          </p:cNvGrpSpPr>
          <p:nvPr/>
        </p:nvGrpSpPr>
        <p:grpSpPr bwMode="auto">
          <a:xfrm>
            <a:off x="2742629" y="4808314"/>
            <a:ext cx="2971800" cy="2043113"/>
            <a:chOff x="1968" y="816"/>
            <a:chExt cx="1872" cy="1287"/>
          </a:xfrm>
          <a:solidFill>
            <a:srgbClr val="006600"/>
          </a:solidFill>
        </p:grpSpPr>
        <p:sp>
          <p:nvSpPr>
            <p:cNvPr id="30745" name="AutoShape 25"/>
            <p:cNvSpPr>
              <a:spLocks noChangeArrowheads="1"/>
            </p:cNvSpPr>
            <p:nvPr/>
          </p:nvSpPr>
          <p:spPr bwMode="auto">
            <a:xfrm>
              <a:off x="2448" y="816"/>
              <a:ext cx="1392" cy="1008"/>
            </a:xfrm>
            <a:prstGeom prst="cube">
              <a:avLst>
                <a:gd name="adj" fmla="val 25000"/>
              </a:avLst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0751" name="Text Box 31"/>
            <p:cNvSpPr txBox="1">
              <a:spLocks noChangeArrowheads="1"/>
            </p:cNvSpPr>
            <p:nvPr/>
          </p:nvSpPr>
          <p:spPr bwMode="auto">
            <a:xfrm>
              <a:off x="2784" y="1776"/>
              <a:ext cx="576" cy="32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sz="2800" b="1" dirty="0">
                  <a:latin typeface="+mn-lt"/>
                </a:rPr>
                <a:t>8cm</a:t>
              </a:r>
            </a:p>
          </p:txBody>
        </p:sp>
        <p:sp>
          <p:nvSpPr>
            <p:cNvPr id="30760" name="Text Box 40"/>
            <p:cNvSpPr txBox="1">
              <a:spLocks noChangeArrowheads="1"/>
            </p:cNvSpPr>
            <p:nvPr/>
          </p:nvSpPr>
          <p:spPr bwMode="auto">
            <a:xfrm>
              <a:off x="1968" y="1296"/>
              <a:ext cx="576" cy="32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sz="2800" b="1" dirty="0">
                  <a:latin typeface="+mn-lt"/>
                </a:rPr>
                <a:t>5cm</a:t>
              </a:r>
            </a:p>
          </p:txBody>
        </p:sp>
      </p:grpSp>
      <p:sp>
        <p:nvSpPr>
          <p:cNvPr id="30774" name="AutoShape 54"/>
          <p:cNvSpPr>
            <a:spLocks/>
          </p:cNvSpPr>
          <p:nvPr/>
        </p:nvSpPr>
        <p:spPr bwMode="auto">
          <a:xfrm rot="2550255">
            <a:off x="3581400" y="4718050"/>
            <a:ext cx="111125" cy="533400"/>
          </a:xfrm>
          <a:prstGeom prst="leftBrace">
            <a:avLst>
              <a:gd name="adj1" fmla="val 40000"/>
              <a:gd name="adj2" fmla="val 50000"/>
            </a:avLst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6635" name="Text Box 55"/>
          <p:cNvSpPr txBox="1">
            <a:spLocks noChangeArrowheads="1"/>
          </p:cNvSpPr>
          <p:nvPr/>
        </p:nvSpPr>
        <p:spPr bwMode="auto">
          <a:xfrm>
            <a:off x="87313" y="0"/>
            <a:ext cx="11318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>
                <a:latin typeface="Calibri" pitchFamily="34" charset="0"/>
              </a:rPr>
              <a:t>Bài 2:</a:t>
            </a:r>
          </a:p>
        </p:txBody>
      </p:sp>
      <p:sp>
        <p:nvSpPr>
          <p:cNvPr id="30814" name="Text Box 94"/>
          <p:cNvSpPr txBox="1">
            <a:spLocks noChangeArrowheads="1"/>
          </p:cNvSpPr>
          <p:nvPr/>
        </p:nvSpPr>
        <p:spPr bwMode="auto">
          <a:xfrm>
            <a:off x="1370013" y="349250"/>
            <a:ext cx="1295400" cy="6413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b="1" dirty="0">
                <a:latin typeface="Calibri" pitchFamily="34" charset="0"/>
              </a:rPr>
              <a:t> </a:t>
            </a:r>
            <a:r>
              <a:rPr lang="en-US" sz="2000" b="1" u="sng" dirty="0" err="1">
                <a:latin typeface="Calibri" pitchFamily="34" charset="0"/>
              </a:rPr>
              <a:t>Cách</a:t>
            </a:r>
            <a:r>
              <a:rPr lang="en-US" sz="2000" b="1" u="sng" dirty="0">
                <a:latin typeface="Calibri" pitchFamily="34" charset="0"/>
              </a:rPr>
              <a:t> 2 :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5299075" y="4313238"/>
            <a:ext cx="9112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(1)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1370013" y="5246688"/>
            <a:ext cx="7254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(2)</a:t>
            </a:r>
          </a:p>
        </p:txBody>
      </p:sp>
      <p:sp>
        <p:nvSpPr>
          <p:cNvPr id="36" name="Right Arrow 35">
            <a:hlinkClick r:id="" action="ppaction://noaction"/>
          </p:cNvPr>
          <p:cNvSpPr/>
          <p:nvPr/>
        </p:nvSpPr>
        <p:spPr>
          <a:xfrm>
            <a:off x="7226300" y="7067550"/>
            <a:ext cx="503238" cy="32385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593" name="Text Box 55"/>
          <p:cNvSpPr txBox="1">
            <a:spLocks noChangeArrowheads="1"/>
          </p:cNvSpPr>
          <p:nvPr/>
        </p:nvSpPr>
        <p:spPr bwMode="auto">
          <a:xfrm>
            <a:off x="533400" y="990600"/>
            <a:ext cx="11318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Bài giải</a:t>
            </a:r>
          </a:p>
        </p:txBody>
      </p:sp>
      <p:sp>
        <p:nvSpPr>
          <p:cNvPr id="24594" name="Text Box 55"/>
          <p:cNvSpPr txBox="1">
            <a:spLocks noChangeArrowheads="1"/>
          </p:cNvSpPr>
          <p:nvPr/>
        </p:nvSpPr>
        <p:spPr bwMode="auto">
          <a:xfrm>
            <a:off x="381000" y="1300163"/>
            <a:ext cx="3124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Thể tích hình 1 là:</a:t>
            </a:r>
          </a:p>
        </p:txBody>
      </p:sp>
      <p:sp>
        <p:nvSpPr>
          <p:cNvPr id="24595" name="Text Box 55"/>
          <p:cNvSpPr txBox="1">
            <a:spLocks noChangeArrowheads="1"/>
          </p:cNvSpPr>
          <p:nvPr/>
        </p:nvSpPr>
        <p:spPr bwMode="auto">
          <a:xfrm>
            <a:off x="685800" y="2768600"/>
            <a:ext cx="2514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imes New Roman" pitchFamily="18" charset="0"/>
              </a:rPr>
              <a:t>8 </a:t>
            </a:r>
            <a:r>
              <a:rPr lang="en-US" sz="2000" b="1" dirty="0">
                <a:latin typeface="Times New Roman" pitchFamily="18" charset="0"/>
              </a:rPr>
              <a:t>×</a:t>
            </a:r>
            <a:r>
              <a:rPr lang="en-US" sz="2000" dirty="0">
                <a:latin typeface="Times New Roman" pitchFamily="18" charset="0"/>
              </a:rPr>
              <a:t> 6 </a:t>
            </a:r>
            <a:r>
              <a:rPr lang="en-US" sz="2000" b="1" dirty="0">
                <a:latin typeface="Times New Roman" pitchFamily="18" charset="0"/>
              </a:rPr>
              <a:t>×</a:t>
            </a:r>
            <a:r>
              <a:rPr lang="en-US" sz="2000" dirty="0">
                <a:latin typeface="Times New Roman" pitchFamily="18" charset="0"/>
              </a:rPr>
              <a:t> 5 = 240 (cm</a:t>
            </a:r>
            <a:r>
              <a:rPr lang="en-US" sz="2000" baseline="30000" dirty="0">
                <a:latin typeface="Times New Roman" pitchFamily="18" charset="0"/>
              </a:rPr>
              <a:t>3</a:t>
            </a:r>
            <a:r>
              <a:rPr lang="en-US" sz="2000" dirty="0">
                <a:latin typeface="Times New Roman" pitchFamily="18" charset="0"/>
              </a:rPr>
              <a:t>)</a:t>
            </a:r>
          </a:p>
        </p:txBody>
      </p:sp>
      <p:sp>
        <p:nvSpPr>
          <p:cNvPr id="24596" name="Text Box 55"/>
          <p:cNvSpPr txBox="1">
            <a:spLocks noChangeArrowheads="1"/>
          </p:cNvSpPr>
          <p:nvPr/>
        </p:nvSpPr>
        <p:spPr bwMode="auto">
          <a:xfrm>
            <a:off x="304800" y="2422525"/>
            <a:ext cx="3124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Thể tích hình 2 là:</a:t>
            </a:r>
          </a:p>
        </p:txBody>
      </p:sp>
      <p:sp>
        <p:nvSpPr>
          <p:cNvPr id="24597" name="Text Box 55"/>
          <p:cNvSpPr txBox="1">
            <a:spLocks noChangeArrowheads="1"/>
          </p:cNvSpPr>
          <p:nvPr/>
        </p:nvSpPr>
        <p:spPr bwMode="auto">
          <a:xfrm>
            <a:off x="685800" y="1585913"/>
            <a:ext cx="3124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imes New Roman" pitchFamily="18" charset="0"/>
              </a:rPr>
              <a:t>15 </a:t>
            </a:r>
            <a:r>
              <a:rPr lang="en-US" sz="2000" b="1" dirty="0">
                <a:latin typeface="Times New Roman" pitchFamily="18" charset="0"/>
              </a:rPr>
              <a:t>×</a:t>
            </a:r>
            <a:r>
              <a:rPr lang="en-US" sz="2000" dirty="0">
                <a:latin typeface="Times New Roman" pitchFamily="18" charset="0"/>
              </a:rPr>
              <a:t> 6 </a:t>
            </a:r>
            <a:r>
              <a:rPr lang="en-US" sz="2000" b="1" dirty="0">
                <a:latin typeface="Times New Roman" pitchFamily="18" charset="0"/>
              </a:rPr>
              <a:t>×</a:t>
            </a:r>
            <a:r>
              <a:rPr lang="en-US" sz="2000" dirty="0">
                <a:latin typeface="Times New Roman" pitchFamily="18" charset="0"/>
              </a:rPr>
              <a:t> 5 = 450 (cm</a:t>
            </a:r>
            <a:r>
              <a:rPr lang="en-US" sz="2000" baseline="30000" dirty="0">
                <a:latin typeface="Times New Roman" pitchFamily="18" charset="0"/>
              </a:rPr>
              <a:t>3</a:t>
            </a:r>
            <a:r>
              <a:rPr lang="en-US" sz="2000" dirty="0">
                <a:latin typeface="Times New Roman" pitchFamily="18" charset="0"/>
              </a:rPr>
              <a:t>)</a:t>
            </a:r>
          </a:p>
        </p:txBody>
      </p:sp>
      <p:sp>
        <p:nvSpPr>
          <p:cNvPr id="24600" name="Text Box 55"/>
          <p:cNvSpPr txBox="1">
            <a:spLocks noChangeArrowheads="1"/>
          </p:cNvSpPr>
          <p:nvPr/>
        </p:nvSpPr>
        <p:spPr bwMode="auto">
          <a:xfrm>
            <a:off x="304800" y="3065463"/>
            <a:ext cx="3124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Thể tích của khối gỗ là:</a:t>
            </a:r>
          </a:p>
        </p:txBody>
      </p:sp>
      <p:sp>
        <p:nvSpPr>
          <p:cNvPr id="24601" name="Text Box 55"/>
          <p:cNvSpPr txBox="1">
            <a:spLocks noChangeArrowheads="1"/>
          </p:cNvSpPr>
          <p:nvPr/>
        </p:nvSpPr>
        <p:spPr bwMode="auto">
          <a:xfrm>
            <a:off x="685800" y="3398838"/>
            <a:ext cx="3124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450 + 240 = 690 (cm</a:t>
            </a:r>
            <a:r>
              <a:rPr lang="en-US" sz="2000" baseline="30000">
                <a:latin typeface="Times New Roman" pitchFamily="18" charset="0"/>
              </a:rPr>
              <a:t>3</a:t>
            </a:r>
            <a:r>
              <a:rPr lang="en-US" sz="2000">
                <a:latin typeface="Times New Roman" pitchFamily="18" charset="0"/>
              </a:rPr>
              <a:t>)</a:t>
            </a:r>
          </a:p>
        </p:txBody>
      </p:sp>
      <p:sp>
        <p:nvSpPr>
          <p:cNvPr id="24602" name="Text Box 55"/>
          <p:cNvSpPr txBox="1">
            <a:spLocks noChangeArrowheads="1"/>
          </p:cNvSpPr>
          <p:nvPr/>
        </p:nvSpPr>
        <p:spPr bwMode="auto">
          <a:xfrm>
            <a:off x="1447800" y="3756025"/>
            <a:ext cx="2133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Đáp số:  690 cm</a:t>
            </a:r>
            <a:r>
              <a:rPr lang="en-US" sz="2000" baseline="30000">
                <a:latin typeface="Times New Roman" pitchFamily="18" charset="0"/>
              </a:rPr>
              <a:t>3</a:t>
            </a:r>
            <a:endParaRPr lang="en-US" sz="2000">
              <a:latin typeface="Times New Roman" pitchFamily="18" charset="0"/>
            </a:endParaRPr>
          </a:p>
        </p:txBody>
      </p:sp>
      <p:sp>
        <p:nvSpPr>
          <p:cNvPr id="24603" name="Text Box 55"/>
          <p:cNvSpPr txBox="1">
            <a:spLocks noChangeArrowheads="1"/>
          </p:cNvSpPr>
          <p:nvPr/>
        </p:nvSpPr>
        <p:spPr bwMode="auto">
          <a:xfrm>
            <a:off x="304800" y="1838325"/>
            <a:ext cx="3124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Chiều rộng hình 2 là:</a:t>
            </a:r>
          </a:p>
        </p:txBody>
      </p:sp>
      <p:sp>
        <p:nvSpPr>
          <p:cNvPr id="24604" name="Text Box 55"/>
          <p:cNvSpPr txBox="1">
            <a:spLocks noChangeArrowheads="1"/>
          </p:cNvSpPr>
          <p:nvPr/>
        </p:nvSpPr>
        <p:spPr bwMode="auto">
          <a:xfrm>
            <a:off x="685800" y="2124075"/>
            <a:ext cx="2209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12 – 6 = 6 (cm)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307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" dur="500"/>
                                        <p:tgtEl>
                                          <p:spTgt spid="307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0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0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7.40741E-7 L -0.29427 -0.01296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307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722" y="-648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022E-16 2.96296E-6 L -0.29601 -0.00324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308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809" y="-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24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24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245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24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24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500"/>
                                        <p:tgtEl>
                                          <p:spTgt spid="24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24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500"/>
                                        <p:tgtEl>
                                          <p:spTgt spid="24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24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5" dur="500"/>
                                        <p:tgtEl>
                                          <p:spTgt spid="24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7" grpId="0"/>
      <p:bldP spid="30758" grpId="0"/>
      <p:bldP spid="30758" grpId="1"/>
      <p:bldP spid="30759" grpId="0"/>
      <p:bldP spid="30774" grpId="0" animBg="1"/>
      <p:bldP spid="30774" grpId="1" animBg="1"/>
      <p:bldP spid="34" grpId="0"/>
      <p:bldP spid="35" grpId="0"/>
      <p:bldP spid="24593" grpId="0"/>
      <p:bldP spid="24594" grpId="0"/>
      <p:bldP spid="24595" grpId="0"/>
      <p:bldP spid="24596" grpId="0"/>
      <p:bldP spid="24600" grpId="0"/>
      <p:bldP spid="24601" grpId="0"/>
      <p:bldP spid="24602" grpId="0"/>
      <p:bldP spid="24603" grpId="0"/>
      <p:bldP spid="2460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176" name="Group 40"/>
          <p:cNvGrpSpPr>
            <a:grpSpLocks/>
          </p:cNvGrpSpPr>
          <p:nvPr/>
        </p:nvGrpSpPr>
        <p:grpSpPr bwMode="auto">
          <a:xfrm>
            <a:off x="54030" y="4330319"/>
            <a:ext cx="6337297" cy="1961670"/>
            <a:chOff x="77" y="450"/>
            <a:chExt cx="3103" cy="1691"/>
          </a:xfrm>
          <a:solidFill>
            <a:schemeClr val="accent3">
              <a:lumMod val="75000"/>
            </a:schemeClr>
          </a:solidFill>
        </p:grpSpPr>
        <p:sp>
          <p:nvSpPr>
            <p:cNvPr id="91142" name="AutoShape 6"/>
            <p:cNvSpPr>
              <a:spLocks noChangeArrowheads="1"/>
            </p:cNvSpPr>
            <p:nvPr/>
          </p:nvSpPr>
          <p:spPr bwMode="auto">
            <a:xfrm>
              <a:off x="407" y="849"/>
              <a:ext cx="1578" cy="1292"/>
            </a:xfrm>
            <a:prstGeom prst="cube">
              <a:avLst>
                <a:gd name="adj" fmla="val 42884"/>
              </a:avLst>
            </a:prstGeom>
            <a:solidFill>
              <a:srgbClr val="0066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grpSp>
          <p:nvGrpSpPr>
            <p:cNvPr id="91144" name="Group 8"/>
            <p:cNvGrpSpPr>
              <a:grpSpLocks/>
            </p:cNvGrpSpPr>
            <p:nvPr/>
          </p:nvGrpSpPr>
          <p:grpSpPr bwMode="auto">
            <a:xfrm>
              <a:off x="1853" y="849"/>
              <a:ext cx="904" cy="1015"/>
              <a:chOff x="2957" y="648"/>
              <a:chExt cx="904" cy="1015"/>
            </a:xfrm>
            <a:grpFill/>
          </p:grpSpPr>
          <p:sp>
            <p:nvSpPr>
              <p:cNvPr id="91145" name="AutoShape 9"/>
              <p:cNvSpPr>
                <a:spLocks noChangeArrowheads="1"/>
              </p:cNvSpPr>
              <p:nvPr/>
            </p:nvSpPr>
            <p:spPr bwMode="auto">
              <a:xfrm>
                <a:off x="2957" y="648"/>
                <a:ext cx="904" cy="1015"/>
              </a:xfrm>
              <a:prstGeom prst="cube">
                <a:avLst>
                  <a:gd name="adj" fmla="val 25000"/>
                </a:avLst>
              </a:prstGeom>
              <a:solidFill>
                <a:srgbClr val="006600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91146" name="Line 10"/>
              <p:cNvSpPr>
                <a:spLocks noChangeShapeType="1"/>
              </p:cNvSpPr>
              <p:nvPr/>
            </p:nvSpPr>
            <p:spPr bwMode="auto">
              <a:xfrm flipV="1">
                <a:off x="2957" y="648"/>
                <a:ext cx="132" cy="249"/>
              </a:xfrm>
              <a:prstGeom prst="line">
                <a:avLst/>
              </a:prstGeom>
              <a:grpFill/>
              <a:ln w="25400">
                <a:solidFill>
                  <a:srgbClr val="FF33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</a:endParaRPr>
              </a:p>
            </p:txBody>
          </p:sp>
        </p:grpSp>
        <p:sp>
          <p:nvSpPr>
            <p:cNvPr id="91147" name="Text Box 11"/>
            <p:cNvSpPr txBox="1">
              <a:spLocks noChangeArrowheads="1"/>
            </p:cNvSpPr>
            <p:nvPr/>
          </p:nvSpPr>
          <p:spPr bwMode="auto">
            <a:xfrm>
              <a:off x="77" y="833"/>
              <a:ext cx="672" cy="32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sz="2800" b="1" dirty="0">
                  <a:latin typeface="+mn-lt"/>
                </a:rPr>
                <a:t>12cm</a:t>
              </a:r>
            </a:p>
          </p:txBody>
        </p:sp>
        <p:sp>
          <p:nvSpPr>
            <p:cNvPr id="91148" name="Text Box 12"/>
            <p:cNvSpPr txBox="1">
              <a:spLocks noChangeArrowheads="1"/>
            </p:cNvSpPr>
            <p:nvPr/>
          </p:nvSpPr>
          <p:spPr bwMode="auto">
            <a:xfrm>
              <a:off x="1752" y="450"/>
              <a:ext cx="720" cy="32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sz="2800" b="1" dirty="0">
                  <a:latin typeface="+mn-lt"/>
                </a:rPr>
                <a:t>15cm</a:t>
              </a:r>
            </a:p>
          </p:txBody>
        </p:sp>
        <p:sp>
          <p:nvSpPr>
            <p:cNvPr id="91150" name="Text Box 14"/>
            <p:cNvSpPr txBox="1">
              <a:spLocks noChangeArrowheads="1"/>
            </p:cNvSpPr>
            <p:nvPr/>
          </p:nvSpPr>
          <p:spPr bwMode="auto">
            <a:xfrm>
              <a:off x="2742" y="906"/>
              <a:ext cx="438" cy="45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sz="2800" b="1" dirty="0">
                  <a:latin typeface="+mn-lt"/>
                </a:rPr>
                <a:t>5cm</a:t>
              </a:r>
            </a:p>
          </p:txBody>
        </p:sp>
        <p:sp>
          <p:nvSpPr>
            <p:cNvPr id="91151" name="Text Box 15"/>
            <p:cNvSpPr txBox="1">
              <a:spLocks noChangeArrowheads="1"/>
            </p:cNvSpPr>
            <p:nvPr/>
          </p:nvSpPr>
          <p:spPr bwMode="auto">
            <a:xfrm>
              <a:off x="2651" y="1578"/>
              <a:ext cx="408" cy="45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sz="2800" b="1" dirty="0">
                  <a:latin typeface="+mn-lt"/>
                </a:rPr>
                <a:t>6cm</a:t>
              </a:r>
            </a:p>
          </p:txBody>
        </p:sp>
      </p:grpSp>
      <p:grpSp>
        <p:nvGrpSpPr>
          <p:cNvPr id="91179" name="Group 43"/>
          <p:cNvGrpSpPr>
            <a:grpSpLocks/>
          </p:cNvGrpSpPr>
          <p:nvPr/>
        </p:nvGrpSpPr>
        <p:grpSpPr bwMode="auto">
          <a:xfrm>
            <a:off x="6370638" y="5076825"/>
            <a:ext cx="2879725" cy="1755775"/>
            <a:chOff x="3523" y="1002"/>
            <a:chExt cx="1603" cy="1275"/>
          </a:xfrm>
        </p:grpSpPr>
        <p:sp>
          <p:nvSpPr>
            <p:cNvPr id="27665" name="AutoShape 18"/>
            <p:cNvSpPr>
              <a:spLocks noChangeArrowheads="1"/>
            </p:cNvSpPr>
            <p:nvPr/>
          </p:nvSpPr>
          <p:spPr bwMode="auto">
            <a:xfrm>
              <a:off x="3523" y="1002"/>
              <a:ext cx="1058" cy="879"/>
            </a:xfrm>
            <a:prstGeom prst="cube">
              <a:avLst>
                <a:gd name="adj" fmla="val 25000"/>
              </a:avLst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7666" name="Text Box 20"/>
            <p:cNvSpPr txBox="1">
              <a:spLocks noChangeArrowheads="1"/>
            </p:cNvSpPr>
            <p:nvPr/>
          </p:nvSpPr>
          <p:spPr bwMode="auto">
            <a:xfrm>
              <a:off x="3788" y="1989"/>
              <a:ext cx="49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FF0000"/>
                  </a:solidFill>
                  <a:latin typeface="Calibri" pitchFamily="34" charset="0"/>
                </a:rPr>
                <a:t>7cm</a:t>
              </a:r>
            </a:p>
          </p:txBody>
        </p:sp>
        <p:sp>
          <p:nvSpPr>
            <p:cNvPr id="27667" name="Text Box 21"/>
            <p:cNvSpPr txBox="1">
              <a:spLocks noChangeArrowheads="1"/>
            </p:cNvSpPr>
            <p:nvPr/>
          </p:nvSpPr>
          <p:spPr bwMode="auto">
            <a:xfrm>
              <a:off x="4632" y="1159"/>
              <a:ext cx="49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FF0000"/>
                  </a:solidFill>
                  <a:latin typeface="Calibri" pitchFamily="34" charset="0"/>
                </a:rPr>
                <a:t>5cm</a:t>
              </a:r>
            </a:p>
          </p:txBody>
        </p:sp>
        <p:sp>
          <p:nvSpPr>
            <p:cNvPr id="27668" name="Text Box 22"/>
            <p:cNvSpPr txBox="1">
              <a:spLocks noChangeArrowheads="1"/>
            </p:cNvSpPr>
            <p:nvPr/>
          </p:nvSpPr>
          <p:spPr bwMode="auto">
            <a:xfrm rot="-2478991">
              <a:off x="4362" y="1642"/>
              <a:ext cx="67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FF0000"/>
                  </a:solidFill>
                  <a:latin typeface="Calibri" pitchFamily="34" charset="0"/>
                </a:rPr>
                <a:t>6cm</a:t>
              </a:r>
            </a:p>
          </p:txBody>
        </p:sp>
      </p:grpSp>
      <p:grpSp>
        <p:nvGrpSpPr>
          <p:cNvPr id="27651" name="Group 23"/>
          <p:cNvGrpSpPr>
            <a:grpSpLocks/>
          </p:cNvGrpSpPr>
          <p:nvPr/>
        </p:nvGrpSpPr>
        <p:grpSpPr bwMode="auto">
          <a:xfrm>
            <a:off x="228600" y="0"/>
            <a:ext cx="1981200" cy="609600"/>
            <a:chOff x="144" y="0"/>
            <a:chExt cx="1248" cy="384"/>
          </a:xfrm>
        </p:grpSpPr>
        <p:sp>
          <p:nvSpPr>
            <p:cNvPr id="27663" name="Text Box 24"/>
            <p:cNvSpPr txBox="1">
              <a:spLocks noChangeArrowheads="1"/>
            </p:cNvSpPr>
            <p:nvPr/>
          </p:nvSpPr>
          <p:spPr bwMode="auto">
            <a:xfrm>
              <a:off x="144" y="0"/>
              <a:ext cx="124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latin typeface="Calibri" pitchFamily="34" charset="0"/>
                </a:rPr>
                <a:t>Bài 2:</a:t>
              </a:r>
            </a:p>
          </p:txBody>
        </p:sp>
        <p:sp>
          <p:nvSpPr>
            <p:cNvPr id="27664" name="Line 25"/>
            <p:cNvSpPr>
              <a:spLocks noChangeShapeType="1"/>
            </p:cNvSpPr>
            <p:nvPr/>
          </p:nvSpPr>
          <p:spPr bwMode="auto">
            <a:xfrm>
              <a:off x="288" y="384"/>
              <a:ext cx="576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9" name="Right Arrow 38">
            <a:hlinkClick r:id="" action="ppaction://noaction"/>
          </p:cNvPr>
          <p:cNvSpPr>
            <a:spLocks noChangeArrowheads="1"/>
          </p:cNvSpPr>
          <p:nvPr/>
        </p:nvSpPr>
        <p:spPr bwMode="auto">
          <a:xfrm rot="5400000">
            <a:off x="8382000" y="6380163"/>
            <a:ext cx="504825" cy="323850"/>
          </a:xfrm>
          <a:prstGeom prst="rightArrow">
            <a:avLst>
              <a:gd name="adj1" fmla="val 50000"/>
              <a:gd name="adj2" fmla="val 49998"/>
            </a:avLst>
          </a:prstGeom>
          <a:solidFill>
            <a:srgbClr val="FFFF00"/>
          </a:solidFill>
          <a:ln w="28575" algn="ctr">
            <a:solidFill>
              <a:srgbClr val="385D8A"/>
            </a:solidFill>
            <a:miter lim="800000"/>
            <a:headEnd/>
            <a:tailEnd/>
          </a:ln>
        </p:spPr>
        <p:txBody>
          <a:bodyPr rot="10800000"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613693" y="272637"/>
            <a:ext cx="1192213" cy="3968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sz="2000" b="1" u="sng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000" b="1" u="sng" dirty="0">
                <a:latin typeface="Times New Roman" pitchFamily="18" charset="0"/>
                <a:cs typeface="Times New Roman" pitchFamily="18" charset="0"/>
              </a:rPr>
              <a:t> 3</a:t>
            </a:r>
          </a:p>
        </p:txBody>
      </p:sp>
      <p:sp>
        <p:nvSpPr>
          <p:cNvPr id="27654" name="Text Box 11"/>
          <p:cNvSpPr txBox="1">
            <a:spLocks noChangeArrowheads="1"/>
          </p:cNvSpPr>
          <p:nvPr/>
        </p:nvSpPr>
        <p:spPr bwMode="auto">
          <a:xfrm>
            <a:off x="1427163" y="6173788"/>
            <a:ext cx="838200" cy="5191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Calibri" pitchFamily="34" charset="0"/>
              </a:rPr>
              <a:t>8cm</a:t>
            </a:r>
          </a:p>
        </p:txBody>
      </p:sp>
      <p:sp>
        <p:nvSpPr>
          <p:cNvPr id="66574" name="Rectangle 14"/>
          <p:cNvSpPr>
            <a:spLocks noChangeArrowheads="1"/>
          </p:cNvSpPr>
          <p:nvPr/>
        </p:nvSpPr>
        <p:spPr bwMode="auto">
          <a:xfrm>
            <a:off x="609600" y="677863"/>
            <a:ext cx="9794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latin typeface="Times New Roman" pitchFamily="18" charset="0"/>
              </a:rPr>
              <a:t>Bài giải</a:t>
            </a:r>
          </a:p>
        </p:txBody>
      </p:sp>
      <p:sp>
        <p:nvSpPr>
          <p:cNvPr id="66575" name="Rectangle 15"/>
          <p:cNvSpPr>
            <a:spLocks noChangeArrowheads="1"/>
          </p:cNvSpPr>
          <p:nvPr/>
        </p:nvSpPr>
        <p:spPr bwMode="auto">
          <a:xfrm>
            <a:off x="76200" y="990600"/>
            <a:ext cx="464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latin typeface="Times New Roman" pitchFamily="18" charset="0"/>
              </a:rPr>
              <a:t>Thể tích của hình hộp chữ nhật to là:</a:t>
            </a:r>
          </a:p>
        </p:txBody>
      </p:sp>
      <p:sp>
        <p:nvSpPr>
          <p:cNvPr id="66576" name="Rectangle 16"/>
          <p:cNvSpPr>
            <a:spLocks noChangeArrowheads="1"/>
          </p:cNvSpPr>
          <p:nvPr/>
        </p:nvSpPr>
        <p:spPr bwMode="auto">
          <a:xfrm>
            <a:off x="381000" y="1371600"/>
            <a:ext cx="3124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dirty="0">
                <a:latin typeface="Times New Roman" pitchFamily="18" charset="0"/>
              </a:rPr>
              <a:t>15 </a:t>
            </a:r>
            <a:r>
              <a:rPr lang="en-US" sz="2000" b="1" dirty="0">
                <a:latin typeface="Times New Roman" pitchFamily="18" charset="0"/>
              </a:rPr>
              <a:t>×</a:t>
            </a:r>
            <a:r>
              <a:rPr lang="en-US" sz="2000" dirty="0">
                <a:latin typeface="Times New Roman" pitchFamily="18" charset="0"/>
              </a:rPr>
              <a:t> 12 </a:t>
            </a:r>
            <a:r>
              <a:rPr lang="en-US" sz="2000" b="1" dirty="0">
                <a:latin typeface="Times New Roman" pitchFamily="18" charset="0"/>
              </a:rPr>
              <a:t>×</a:t>
            </a:r>
            <a:r>
              <a:rPr lang="en-US" sz="2000" dirty="0">
                <a:latin typeface="Times New Roman" pitchFamily="18" charset="0"/>
              </a:rPr>
              <a:t> 5 = 900 (cm</a:t>
            </a:r>
            <a:r>
              <a:rPr lang="en-US" sz="2000" baseline="30000" dirty="0">
                <a:latin typeface="Times New Roman" pitchFamily="18" charset="0"/>
              </a:rPr>
              <a:t>3</a:t>
            </a:r>
            <a:r>
              <a:rPr lang="en-US" sz="2000" dirty="0">
                <a:latin typeface="Times New Roman" pitchFamily="18" charset="0"/>
              </a:rPr>
              <a:t>)</a:t>
            </a:r>
          </a:p>
        </p:txBody>
      </p:sp>
      <p:sp>
        <p:nvSpPr>
          <p:cNvPr id="66577" name="Rectangle 17"/>
          <p:cNvSpPr>
            <a:spLocks noChangeArrowheads="1"/>
          </p:cNvSpPr>
          <p:nvPr/>
        </p:nvSpPr>
        <p:spPr bwMode="auto">
          <a:xfrm>
            <a:off x="76200" y="1752600"/>
            <a:ext cx="4800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latin typeface="Times New Roman" pitchFamily="18" charset="0"/>
              </a:rPr>
              <a:t>Thể tích của hình hộp chữ nhật thêm vào là:</a:t>
            </a:r>
          </a:p>
        </p:txBody>
      </p:sp>
      <p:sp>
        <p:nvSpPr>
          <p:cNvPr id="66578" name="Rectangle 18"/>
          <p:cNvSpPr>
            <a:spLocks noChangeArrowheads="1"/>
          </p:cNvSpPr>
          <p:nvPr/>
        </p:nvSpPr>
        <p:spPr bwMode="auto">
          <a:xfrm>
            <a:off x="381000" y="2133600"/>
            <a:ext cx="3124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dirty="0">
                <a:latin typeface="Times New Roman" pitchFamily="18" charset="0"/>
              </a:rPr>
              <a:t>7 </a:t>
            </a:r>
            <a:r>
              <a:rPr lang="en-US" sz="2000" b="1" dirty="0">
                <a:latin typeface="Times New Roman" pitchFamily="18" charset="0"/>
              </a:rPr>
              <a:t>×</a:t>
            </a:r>
            <a:r>
              <a:rPr lang="en-US" sz="2000" dirty="0">
                <a:latin typeface="Times New Roman" pitchFamily="18" charset="0"/>
              </a:rPr>
              <a:t> 6 </a:t>
            </a:r>
            <a:r>
              <a:rPr lang="en-US" sz="2000" b="1" dirty="0">
                <a:latin typeface="Times New Roman" pitchFamily="18" charset="0"/>
              </a:rPr>
              <a:t>×</a:t>
            </a:r>
            <a:r>
              <a:rPr lang="en-US" sz="2000" dirty="0">
                <a:latin typeface="Times New Roman" pitchFamily="18" charset="0"/>
              </a:rPr>
              <a:t> 5 = 210 (cm</a:t>
            </a:r>
            <a:r>
              <a:rPr lang="en-US" sz="2000" baseline="30000" dirty="0">
                <a:latin typeface="Times New Roman" pitchFamily="18" charset="0"/>
              </a:rPr>
              <a:t>3</a:t>
            </a:r>
            <a:r>
              <a:rPr lang="en-US" sz="2000" dirty="0">
                <a:latin typeface="Times New Roman" pitchFamily="18" charset="0"/>
              </a:rPr>
              <a:t>)</a:t>
            </a:r>
          </a:p>
        </p:txBody>
      </p:sp>
      <p:sp>
        <p:nvSpPr>
          <p:cNvPr id="66579" name="Rectangle 19"/>
          <p:cNvSpPr>
            <a:spLocks noChangeArrowheads="1"/>
          </p:cNvSpPr>
          <p:nvPr/>
        </p:nvSpPr>
        <p:spPr bwMode="auto">
          <a:xfrm>
            <a:off x="76200" y="2514600"/>
            <a:ext cx="3048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latin typeface="Times New Roman" pitchFamily="18" charset="0"/>
              </a:rPr>
              <a:t>Thể tích của khối gỗ là:</a:t>
            </a:r>
          </a:p>
        </p:txBody>
      </p:sp>
      <p:sp>
        <p:nvSpPr>
          <p:cNvPr id="66580" name="Rectangle 20"/>
          <p:cNvSpPr>
            <a:spLocks noChangeArrowheads="1"/>
          </p:cNvSpPr>
          <p:nvPr/>
        </p:nvSpPr>
        <p:spPr bwMode="auto">
          <a:xfrm>
            <a:off x="381000" y="2895600"/>
            <a:ext cx="3124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dirty="0">
                <a:latin typeface="Times New Roman" pitchFamily="18" charset="0"/>
              </a:rPr>
              <a:t>900 – 210 = 690 (cm</a:t>
            </a:r>
            <a:r>
              <a:rPr lang="en-US" sz="2000" baseline="30000" dirty="0">
                <a:latin typeface="Times New Roman" pitchFamily="18" charset="0"/>
              </a:rPr>
              <a:t>3</a:t>
            </a:r>
            <a:r>
              <a:rPr lang="en-US" sz="2000" dirty="0">
                <a:latin typeface="Times New Roman" pitchFamily="18" charset="0"/>
              </a:rPr>
              <a:t>)</a:t>
            </a:r>
          </a:p>
        </p:txBody>
      </p:sp>
      <p:sp>
        <p:nvSpPr>
          <p:cNvPr id="66581" name="Rectangle 21"/>
          <p:cNvSpPr>
            <a:spLocks noChangeArrowheads="1"/>
          </p:cNvSpPr>
          <p:nvPr/>
        </p:nvSpPr>
        <p:spPr bwMode="auto">
          <a:xfrm>
            <a:off x="1066800" y="3260725"/>
            <a:ext cx="2057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latin typeface="Times New Roman" pitchFamily="18" charset="0"/>
              </a:rPr>
              <a:t>Đáp số: 690 cm</a:t>
            </a:r>
            <a:r>
              <a:rPr lang="en-US" sz="2000" baseline="30000">
                <a:latin typeface="Times New Roman" pitchFamily="18" charset="0"/>
              </a:rPr>
              <a:t>3</a:t>
            </a:r>
            <a:endParaRPr lang="en-US" sz="2000">
              <a:latin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4.44444E-6 L -0.33091 0.0007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911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545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8351 -4.07407E-6 L 1.66667E-6 -4.07407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911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1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66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665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66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66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66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66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66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66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74" grpId="0"/>
      <p:bldP spid="66576" grpId="0"/>
      <p:bldP spid="66577" grpId="0"/>
      <p:bldP spid="66578" grpId="0"/>
      <p:bldP spid="66579" grpId="0"/>
      <p:bldP spid="66580" grpId="0"/>
      <p:bldP spid="6658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Picture 4" descr="http://img.loigiaihay.com/picture/2017/0209/cau-3-trang-121-toan-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362200"/>
            <a:ext cx="66294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4" name="Text Box 5"/>
          <p:cNvSpPr txBox="1">
            <a:spLocks noChangeArrowheads="1"/>
          </p:cNvSpPr>
          <p:nvPr/>
        </p:nvSpPr>
        <p:spPr bwMode="auto">
          <a:xfrm>
            <a:off x="128588" y="188913"/>
            <a:ext cx="863441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b="1" u="sng" dirty="0"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hòn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bể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AutoShape 5"/>
          <p:cNvSpPr>
            <a:spLocks noChangeArrowheads="1"/>
          </p:cNvSpPr>
          <p:nvPr/>
        </p:nvSpPr>
        <p:spPr bwMode="auto">
          <a:xfrm>
            <a:off x="746125" y="5032375"/>
            <a:ext cx="2743200" cy="1363663"/>
          </a:xfrm>
          <a:prstGeom prst="cube">
            <a:avLst>
              <a:gd name="adj" fmla="val 37241"/>
            </a:avLst>
          </a:prstGeom>
          <a:solidFill>
            <a:srgbClr val="C1E2E5"/>
          </a:solidFill>
          <a:ln w="38100">
            <a:solidFill>
              <a:srgbClr val="33CC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grpSp>
        <p:nvGrpSpPr>
          <p:cNvPr id="151554" name="Group 2"/>
          <p:cNvGrpSpPr>
            <a:grpSpLocks/>
          </p:cNvGrpSpPr>
          <p:nvPr/>
        </p:nvGrpSpPr>
        <p:grpSpPr bwMode="auto">
          <a:xfrm>
            <a:off x="4803775" y="4556125"/>
            <a:ext cx="2743200" cy="1843088"/>
            <a:chOff x="528" y="2496"/>
            <a:chExt cx="1776" cy="1152"/>
          </a:xfrm>
        </p:grpSpPr>
        <p:sp>
          <p:nvSpPr>
            <p:cNvPr id="29742" name="AutoShape 3"/>
            <p:cNvSpPr>
              <a:spLocks noChangeArrowheads="1"/>
            </p:cNvSpPr>
            <p:nvPr/>
          </p:nvSpPr>
          <p:spPr bwMode="auto">
            <a:xfrm>
              <a:off x="528" y="2496"/>
              <a:ext cx="1776" cy="1152"/>
            </a:xfrm>
            <a:prstGeom prst="cube">
              <a:avLst>
                <a:gd name="adj" fmla="val 34963"/>
              </a:avLst>
            </a:prstGeom>
            <a:solidFill>
              <a:srgbClr val="C1E2E5"/>
            </a:solidFill>
            <a:ln w="38100">
              <a:solidFill>
                <a:srgbClr val="33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9743" name="Line 4"/>
            <p:cNvSpPr>
              <a:spLocks noChangeShapeType="1"/>
            </p:cNvSpPr>
            <p:nvPr/>
          </p:nvSpPr>
          <p:spPr bwMode="auto">
            <a:xfrm>
              <a:off x="2304" y="2496"/>
              <a:ext cx="0" cy="768"/>
            </a:xfrm>
            <a:prstGeom prst="line">
              <a:avLst/>
            </a:prstGeom>
            <a:noFill/>
            <a:ln w="76200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1557" name="AutoShape 5"/>
          <p:cNvSpPr>
            <a:spLocks noChangeArrowheads="1"/>
          </p:cNvSpPr>
          <p:nvPr/>
        </p:nvSpPr>
        <p:spPr bwMode="auto">
          <a:xfrm>
            <a:off x="4803775" y="5089525"/>
            <a:ext cx="2743200" cy="1363663"/>
          </a:xfrm>
          <a:prstGeom prst="cube">
            <a:avLst>
              <a:gd name="adj" fmla="val 37241"/>
            </a:avLst>
          </a:prstGeom>
          <a:solidFill>
            <a:srgbClr val="C1E2E5"/>
          </a:solidFill>
          <a:ln w="38100">
            <a:solidFill>
              <a:srgbClr val="33CC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grpSp>
        <p:nvGrpSpPr>
          <p:cNvPr id="29700" name="Group 6"/>
          <p:cNvGrpSpPr>
            <a:grpSpLocks/>
          </p:cNvGrpSpPr>
          <p:nvPr/>
        </p:nvGrpSpPr>
        <p:grpSpPr bwMode="auto">
          <a:xfrm>
            <a:off x="4803775" y="4251325"/>
            <a:ext cx="2743200" cy="2209800"/>
            <a:chOff x="3360" y="624"/>
            <a:chExt cx="1728" cy="1392"/>
          </a:xfrm>
        </p:grpSpPr>
        <p:sp>
          <p:nvSpPr>
            <p:cNvPr id="29738" name="Line 7"/>
            <p:cNvSpPr>
              <a:spLocks noChangeShapeType="1"/>
            </p:cNvSpPr>
            <p:nvPr/>
          </p:nvSpPr>
          <p:spPr bwMode="auto">
            <a:xfrm>
              <a:off x="3739" y="624"/>
              <a:ext cx="0" cy="107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39" name="Line 8"/>
            <p:cNvSpPr>
              <a:spLocks noChangeShapeType="1"/>
            </p:cNvSpPr>
            <p:nvPr/>
          </p:nvSpPr>
          <p:spPr bwMode="auto">
            <a:xfrm flipV="1">
              <a:off x="3402" y="1658"/>
              <a:ext cx="337" cy="31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40" name="Line 9"/>
            <p:cNvSpPr>
              <a:spLocks noChangeShapeType="1"/>
            </p:cNvSpPr>
            <p:nvPr/>
          </p:nvSpPr>
          <p:spPr bwMode="auto">
            <a:xfrm>
              <a:off x="3781" y="1658"/>
              <a:ext cx="126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41" name="AutoShape 10"/>
            <p:cNvSpPr>
              <a:spLocks noChangeArrowheads="1"/>
            </p:cNvSpPr>
            <p:nvPr/>
          </p:nvSpPr>
          <p:spPr bwMode="auto">
            <a:xfrm>
              <a:off x="3360" y="624"/>
              <a:ext cx="1728" cy="1392"/>
            </a:xfrm>
            <a:prstGeom prst="cube">
              <a:avLst>
                <a:gd name="adj" fmla="val 25000"/>
              </a:avLst>
            </a:prstGeom>
            <a:noFill/>
            <a:ln w="57150">
              <a:solidFill>
                <a:srgbClr val="FFFF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</p:grpSp>
      <p:sp>
        <p:nvSpPr>
          <p:cNvPr id="151563" name="AutoShape 11"/>
          <p:cNvSpPr>
            <a:spLocks noChangeArrowheads="1"/>
          </p:cNvSpPr>
          <p:nvPr/>
        </p:nvSpPr>
        <p:spPr bwMode="auto">
          <a:xfrm>
            <a:off x="5337175" y="5394325"/>
            <a:ext cx="914400" cy="914400"/>
          </a:xfrm>
          <a:prstGeom prst="cloudCallout">
            <a:avLst>
              <a:gd name="adj1" fmla="val 47051"/>
              <a:gd name="adj2" fmla="val 694"/>
            </a:avLst>
          </a:prstGeom>
          <a:solidFill>
            <a:srgbClr val="5F5F5F"/>
          </a:solidFill>
          <a:ln w="9525">
            <a:solidFill>
              <a:srgbClr val="1A000D"/>
            </a:solidFill>
            <a:round/>
            <a:headEnd/>
            <a:tailEnd/>
          </a:ln>
          <a:effectLst>
            <a:outerShdw dist="99190" dir="13188334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5F5F5F"/>
              </a:solidFill>
              <a:latin typeface="+mn-lt"/>
            </a:endParaRPr>
          </a:p>
        </p:txBody>
      </p:sp>
      <p:sp>
        <p:nvSpPr>
          <p:cNvPr id="151570" name="Text Box 18"/>
          <p:cNvSpPr txBox="1">
            <a:spLocks noChangeArrowheads="1"/>
          </p:cNvSpPr>
          <p:nvPr/>
        </p:nvSpPr>
        <p:spPr bwMode="auto">
          <a:xfrm>
            <a:off x="3906838" y="5470525"/>
            <a:ext cx="83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Calibri" pitchFamily="34" charset="0"/>
              </a:rPr>
              <a:t>7cm</a:t>
            </a:r>
          </a:p>
        </p:txBody>
      </p:sp>
      <p:sp>
        <p:nvSpPr>
          <p:cNvPr id="29703" name="Text Box 19"/>
          <p:cNvSpPr txBox="1">
            <a:spLocks noChangeArrowheads="1"/>
          </p:cNvSpPr>
          <p:nvPr/>
        </p:nvSpPr>
        <p:spPr bwMode="auto">
          <a:xfrm>
            <a:off x="0" y="192088"/>
            <a:ext cx="8686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 dirty="0" err="1">
                <a:latin typeface="Times New Roman" pitchFamily="18" charset="0"/>
              </a:rPr>
              <a:t>Bài</a:t>
            </a:r>
            <a:r>
              <a:rPr lang="en-US" sz="2000" b="1" u="sng" dirty="0">
                <a:latin typeface="Times New Roman" pitchFamily="18" charset="0"/>
              </a:rPr>
              <a:t> 3: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Tính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thể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tích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hòn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đá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trong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bể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nước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theo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hình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dưới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đây</a:t>
            </a:r>
            <a:r>
              <a:rPr lang="en-US" sz="2000" b="1" dirty="0">
                <a:latin typeface="Times New Roman" pitchFamily="18" charset="0"/>
              </a:rPr>
              <a:t>:</a:t>
            </a:r>
          </a:p>
        </p:txBody>
      </p:sp>
      <p:sp>
        <p:nvSpPr>
          <p:cNvPr id="29704" name="Text Box 20"/>
          <p:cNvSpPr txBox="1">
            <a:spLocks noChangeArrowheads="1"/>
          </p:cNvSpPr>
          <p:nvPr/>
        </p:nvSpPr>
        <p:spPr bwMode="auto">
          <a:xfrm>
            <a:off x="5489575" y="6384925"/>
            <a:ext cx="1143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Calibri" pitchFamily="34" charset="0"/>
              </a:rPr>
              <a:t>10cm</a:t>
            </a:r>
          </a:p>
        </p:txBody>
      </p:sp>
      <p:grpSp>
        <p:nvGrpSpPr>
          <p:cNvPr id="29705" name="Group 21"/>
          <p:cNvGrpSpPr>
            <a:grpSpLocks/>
          </p:cNvGrpSpPr>
          <p:nvPr/>
        </p:nvGrpSpPr>
        <p:grpSpPr bwMode="auto">
          <a:xfrm>
            <a:off x="703263" y="4175125"/>
            <a:ext cx="2743200" cy="2209800"/>
            <a:chOff x="576" y="1968"/>
            <a:chExt cx="1728" cy="1392"/>
          </a:xfrm>
        </p:grpSpPr>
        <p:sp>
          <p:nvSpPr>
            <p:cNvPr id="29732" name="AutoShape 22"/>
            <p:cNvSpPr>
              <a:spLocks noChangeArrowheads="1"/>
            </p:cNvSpPr>
            <p:nvPr/>
          </p:nvSpPr>
          <p:spPr bwMode="auto">
            <a:xfrm>
              <a:off x="576" y="2496"/>
              <a:ext cx="1728" cy="864"/>
            </a:xfrm>
            <a:prstGeom prst="cube">
              <a:avLst>
                <a:gd name="adj" fmla="val 37241"/>
              </a:avLst>
            </a:prstGeom>
            <a:solidFill>
              <a:srgbClr val="C1E2E5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grpSp>
          <p:nvGrpSpPr>
            <p:cNvPr id="29733" name="Group 23"/>
            <p:cNvGrpSpPr>
              <a:grpSpLocks/>
            </p:cNvGrpSpPr>
            <p:nvPr/>
          </p:nvGrpSpPr>
          <p:grpSpPr bwMode="auto">
            <a:xfrm>
              <a:off x="576" y="1968"/>
              <a:ext cx="1728" cy="1392"/>
              <a:chOff x="576" y="1968"/>
              <a:chExt cx="1728" cy="1392"/>
            </a:xfrm>
          </p:grpSpPr>
          <p:sp>
            <p:nvSpPr>
              <p:cNvPr id="29734" name="Line 24"/>
              <p:cNvSpPr>
                <a:spLocks noChangeShapeType="1"/>
              </p:cNvSpPr>
              <p:nvPr/>
            </p:nvSpPr>
            <p:spPr bwMode="auto">
              <a:xfrm>
                <a:off x="939" y="1968"/>
                <a:ext cx="12" cy="105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35" name="Line 25"/>
              <p:cNvSpPr>
                <a:spLocks noChangeShapeType="1"/>
              </p:cNvSpPr>
              <p:nvPr/>
            </p:nvSpPr>
            <p:spPr bwMode="auto">
              <a:xfrm flipV="1">
                <a:off x="576" y="3024"/>
                <a:ext cx="385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36" name="Line 26"/>
              <p:cNvSpPr>
                <a:spLocks noChangeShapeType="1"/>
              </p:cNvSpPr>
              <p:nvPr/>
            </p:nvSpPr>
            <p:spPr bwMode="auto">
              <a:xfrm>
                <a:off x="997" y="3011"/>
                <a:ext cx="126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37" name="AutoShape 27"/>
              <p:cNvSpPr>
                <a:spLocks noChangeArrowheads="1"/>
              </p:cNvSpPr>
              <p:nvPr/>
            </p:nvSpPr>
            <p:spPr bwMode="auto">
              <a:xfrm>
                <a:off x="576" y="1968"/>
                <a:ext cx="1728" cy="1392"/>
              </a:xfrm>
              <a:prstGeom prst="cube">
                <a:avLst>
                  <a:gd name="adj" fmla="val 25000"/>
                </a:avLst>
              </a:prstGeom>
              <a:noFill/>
              <a:ln w="57150">
                <a:solidFill>
                  <a:srgbClr val="FFFF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</p:grpSp>
      </p:grpSp>
      <p:sp>
        <p:nvSpPr>
          <p:cNvPr id="29706" name="Line 28"/>
          <p:cNvSpPr>
            <a:spLocks noChangeShapeType="1"/>
          </p:cNvSpPr>
          <p:nvPr/>
        </p:nvSpPr>
        <p:spPr bwMode="auto">
          <a:xfrm>
            <a:off x="717550" y="5546725"/>
            <a:ext cx="2209800" cy="0"/>
          </a:xfrm>
          <a:prstGeom prst="line">
            <a:avLst/>
          </a:prstGeom>
          <a:noFill/>
          <a:ln w="38100">
            <a:solidFill>
              <a:srgbClr val="33CC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7" name="Line 29"/>
          <p:cNvSpPr>
            <a:spLocks noChangeShapeType="1"/>
          </p:cNvSpPr>
          <p:nvPr/>
        </p:nvSpPr>
        <p:spPr bwMode="auto">
          <a:xfrm>
            <a:off x="1250950" y="5013325"/>
            <a:ext cx="2209800" cy="0"/>
          </a:xfrm>
          <a:prstGeom prst="line">
            <a:avLst/>
          </a:prstGeom>
          <a:noFill/>
          <a:ln w="38100">
            <a:solidFill>
              <a:srgbClr val="33CC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8" name="Line 30"/>
          <p:cNvSpPr>
            <a:spLocks noChangeShapeType="1"/>
          </p:cNvSpPr>
          <p:nvPr/>
        </p:nvSpPr>
        <p:spPr bwMode="auto">
          <a:xfrm flipV="1">
            <a:off x="2927350" y="5013325"/>
            <a:ext cx="533400" cy="533400"/>
          </a:xfrm>
          <a:prstGeom prst="line">
            <a:avLst/>
          </a:prstGeom>
          <a:noFill/>
          <a:ln w="38100">
            <a:solidFill>
              <a:srgbClr val="33CC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9" name="Line 31"/>
          <p:cNvSpPr>
            <a:spLocks noChangeShapeType="1"/>
          </p:cNvSpPr>
          <p:nvPr/>
        </p:nvSpPr>
        <p:spPr bwMode="auto">
          <a:xfrm flipH="1">
            <a:off x="717550" y="5013325"/>
            <a:ext cx="533400" cy="533400"/>
          </a:xfrm>
          <a:prstGeom prst="line">
            <a:avLst/>
          </a:prstGeom>
          <a:noFill/>
          <a:ln w="38100">
            <a:solidFill>
              <a:srgbClr val="33CC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9710" name="Group 32"/>
          <p:cNvGrpSpPr>
            <a:grpSpLocks/>
          </p:cNvGrpSpPr>
          <p:nvPr/>
        </p:nvGrpSpPr>
        <p:grpSpPr bwMode="auto">
          <a:xfrm>
            <a:off x="0" y="5561013"/>
            <a:ext cx="717550" cy="838200"/>
            <a:chOff x="172" y="1488"/>
            <a:chExt cx="644" cy="528"/>
          </a:xfrm>
        </p:grpSpPr>
        <p:sp>
          <p:nvSpPr>
            <p:cNvPr id="29730" name="Arc 33"/>
            <p:cNvSpPr>
              <a:spLocks/>
            </p:cNvSpPr>
            <p:nvPr/>
          </p:nvSpPr>
          <p:spPr bwMode="auto">
            <a:xfrm flipH="1">
              <a:off x="720" y="1488"/>
              <a:ext cx="96" cy="528"/>
            </a:xfrm>
            <a:custGeom>
              <a:avLst/>
              <a:gdLst>
                <a:gd name="T0" fmla="*/ 0 w 21600"/>
                <a:gd name="T1" fmla="*/ 0 h 38200"/>
                <a:gd name="T2" fmla="*/ 0 w 21600"/>
                <a:gd name="T3" fmla="*/ 0 h 38200"/>
                <a:gd name="T4" fmla="*/ 0 w 21600"/>
                <a:gd name="T5" fmla="*/ 0 h 382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38200"/>
                <a:gd name="T11" fmla="*/ 21600 w 21600"/>
                <a:gd name="T12" fmla="*/ 38200 h 38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38200" fill="none" extrusionOk="0">
                  <a:moveTo>
                    <a:pt x="13258" y="0"/>
                  </a:moveTo>
                  <a:cubicBezTo>
                    <a:pt x="18521" y="4092"/>
                    <a:pt x="21600" y="10385"/>
                    <a:pt x="21600" y="17052"/>
                  </a:cubicBezTo>
                  <a:cubicBezTo>
                    <a:pt x="21600" y="27287"/>
                    <a:pt x="14416" y="36116"/>
                    <a:pt x="4395" y="38199"/>
                  </a:cubicBezTo>
                </a:path>
                <a:path w="21600" h="38200" stroke="0" extrusionOk="0">
                  <a:moveTo>
                    <a:pt x="13258" y="0"/>
                  </a:moveTo>
                  <a:cubicBezTo>
                    <a:pt x="18521" y="4092"/>
                    <a:pt x="21600" y="10385"/>
                    <a:pt x="21600" y="17052"/>
                  </a:cubicBezTo>
                  <a:cubicBezTo>
                    <a:pt x="21600" y="27287"/>
                    <a:pt x="14416" y="36116"/>
                    <a:pt x="4395" y="38199"/>
                  </a:cubicBezTo>
                  <a:lnTo>
                    <a:pt x="0" y="17052"/>
                  </a:lnTo>
                  <a:close/>
                </a:path>
              </a:pathLst>
            </a:custGeom>
            <a:noFill/>
            <a:ln w="9525">
              <a:solidFill>
                <a:schemeClr val="bg1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1" name="Text Box 34"/>
            <p:cNvSpPr txBox="1">
              <a:spLocks noChangeArrowheads="1"/>
            </p:cNvSpPr>
            <p:nvPr/>
          </p:nvSpPr>
          <p:spPr bwMode="auto">
            <a:xfrm>
              <a:off x="172" y="1584"/>
              <a:ext cx="52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latin typeface="Calibri" pitchFamily="34" charset="0"/>
                </a:rPr>
                <a:t>5cm</a:t>
              </a:r>
            </a:p>
          </p:txBody>
        </p:sp>
      </p:grpSp>
      <p:sp>
        <p:nvSpPr>
          <p:cNvPr id="29711" name="Text Box 35"/>
          <p:cNvSpPr txBox="1">
            <a:spLocks noChangeArrowheads="1"/>
          </p:cNvSpPr>
          <p:nvPr/>
        </p:nvSpPr>
        <p:spPr bwMode="auto">
          <a:xfrm>
            <a:off x="1403350" y="6384925"/>
            <a:ext cx="1143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Calibri" pitchFamily="34" charset="0"/>
              </a:rPr>
              <a:t>10cm</a:t>
            </a:r>
          </a:p>
        </p:txBody>
      </p:sp>
      <p:sp>
        <p:nvSpPr>
          <p:cNvPr id="29712" name="Text Box 36"/>
          <p:cNvSpPr txBox="1">
            <a:spLocks noChangeArrowheads="1"/>
          </p:cNvSpPr>
          <p:nvPr/>
        </p:nvSpPr>
        <p:spPr bwMode="auto">
          <a:xfrm>
            <a:off x="3003550" y="6003925"/>
            <a:ext cx="1143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Calibri" pitchFamily="34" charset="0"/>
              </a:rPr>
              <a:t>10cm</a:t>
            </a:r>
          </a:p>
        </p:txBody>
      </p:sp>
      <p:sp>
        <p:nvSpPr>
          <p:cNvPr id="29713" name="Text Box 37"/>
          <p:cNvSpPr txBox="1">
            <a:spLocks noChangeArrowheads="1"/>
          </p:cNvSpPr>
          <p:nvPr/>
        </p:nvSpPr>
        <p:spPr bwMode="auto">
          <a:xfrm>
            <a:off x="7242175" y="6080125"/>
            <a:ext cx="882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Calibri" pitchFamily="34" charset="0"/>
              </a:rPr>
              <a:t>10cm</a:t>
            </a:r>
          </a:p>
        </p:txBody>
      </p:sp>
      <p:sp>
        <p:nvSpPr>
          <p:cNvPr id="2" name="Arc 1"/>
          <p:cNvSpPr/>
          <p:nvPr/>
        </p:nvSpPr>
        <p:spPr>
          <a:xfrm rot="12948211">
            <a:off x="4605338" y="4783138"/>
            <a:ext cx="1266825" cy="1801812"/>
          </a:xfrm>
          <a:prstGeom prst="arc">
            <a:avLst>
              <a:gd name="adj1" fmla="val 16001999"/>
              <a:gd name="adj2" fmla="val 284200"/>
            </a:avLst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6" name="Arc 35"/>
          <p:cNvSpPr/>
          <p:nvPr/>
        </p:nvSpPr>
        <p:spPr>
          <a:xfrm rot="12948211">
            <a:off x="503238" y="5335588"/>
            <a:ext cx="933450" cy="1093787"/>
          </a:xfrm>
          <a:prstGeom prst="arc">
            <a:avLst>
              <a:gd name="adj1" fmla="val 16001999"/>
              <a:gd name="adj2" fmla="val 284200"/>
            </a:avLst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29716" name="Group 6"/>
          <p:cNvGrpSpPr>
            <a:grpSpLocks/>
          </p:cNvGrpSpPr>
          <p:nvPr/>
        </p:nvGrpSpPr>
        <p:grpSpPr bwMode="auto">
          <a:xfrm>
            <a:off x="4808538" y="4251325"/>
            <a:ext cx="2743200" cy="2209800"/>
            <a:chOff x="3360" y="624"/>
            <a:chExt cx="1728" cy="1392"/>
          </a:xfrm>
        </p:grpSpPr>
        <p:sp>
          <p:nvSpPr>
            <p:cNvPr id="29726" name="Line 7"/>
            <p:cNvSpPr>
              <a:spLocks noChangeShapeType="1"/>
            </p:cNvSpPr>
            <p:nvPr/>
          </p:nvSpPr>
          <p:spPr bwMode="auto">
            <a:xfrm>
              <a:off x="3739" y="624"/>
              <a:ext cx="0" cy="107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7" name="Line 8"/>
            <p:cNvSpPr>
              <a:spLocks noChangeShapeType="1"/>
            </p:cNvSpPr>
            <p:nvPr/>
          </p:nvSpPr>
          <p:spPr bwMode="auto">
            <a:xfrm flipV="1">
              <a:off x="3402" y="1658"/>
              <a:ext cx="337" cy="31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8" name="Line 9"/>
            <p:cNvSpPr>
              <a:spLocks noChangeShapeType="1"/>
            </p:cNvSpPr>
            <p:nvPr/>
          </p:nvSpPr>
          <p:spPr bwMode="auto">
            <a:xfrm>
              <a:off x="3781" y="1658"/>
              <a:ext cx="1265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9" name="AutoShape 10"/>
            <p:cNvSpPr>
              <a:spLocks noChangeArrowheads="1"/>
            </p:cNvSpPr>
            <p:nvPr/>
          </p:nvSpPr>
          <p:spPr bwMode="auto">
            <a:xfrm>
              <a:off x="3360" y="624"/>
              <a:ext cx="1728" cy="1392"/>
            </a:xfrm>
            <a:prstGeom prst="cube">
              <a:avLst>
                <a:gd name="adj" fmla="val 25000"/>
              </a:avLst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</p:grpSp>
      <p:grpSp>
        <p:nvGrpSpPr>
          <p:cNvPr id="29717" name="Group 23"/>
          <p:cNvGrpSpPr>
            <a:grpSpLocks/>
          </p:cNvGrpSpPr>
          <p:nvPr/>
        </p:nvGrpSpPr>
        <p:grpSpPr bwMode="auto">
          <a:xfrm>
            <a:off x="703263" y="4181475"/>
            <a:ext cx="2743200" cy="2209800"/>
            <a:chOff x="576" y="1968"/>
            <a:chExt cx="1728" cy="1392"/>
          </a:xfrm>
        </p:grpSpPr>
        <p:sp>
          <p:nvSpPr>
            <p:cNvPr id="29722" name="Line 24"/>
            <p:cNvSpPr>
              <a:spLocks noChangeShapeType="1"/>
            </p:cNvSpPr>
            <p:nvPr/>
          </p:nvSpPr>
          <p:spPr bwMode="auto">
            <a:xfrm>
              <a:off x="939" y="1968"/>
              <a:ext cx="12" cy="105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3" name="Line 25"/>
            <p:cNvSpPr>
              <a:spLocks noChangeShapeType="1"/>
            </p:cNvSpPr>
            <p:nvPr/>
          </p:nvSpPr>
          <p:spPr bwMode="auto">
            <a:xfrm flipV="1">
              <a:off x="576" y="3024"/>
              <a:ext cx="385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4" name="Line 26"/>
            <p:cNvSpPr>
              <a:spLocks noChangeShapeType="1"/>
            </p:cNvSpPr>
            <p:nvPr/>
          </p:nvSpPr>
          <p:spPr bwMode="auto">
            <a:xfrm>
              <a:off x="997" y="3011"/>
              <a:ext cx="126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5" name="AutoShape 27"/>
            <p:cNvSpPr>
              <a:spLocks noChangeArrowheads="1"/>
            </p:cNvSpPr>
            <p:nvPr/>
          </p:nvSpPr>
          <p:spPr bwMode="auto">
            <a:xfrm>
              <a:off x="576" y="1968"/>
              <a:ext cx="1728" cy="1392"/>
            </a:xfrm>
            <a:prstGeom prst="cube">
              <a:avLst>
                <a:gd name="adj" fmla="val 25000"/>
              </a:avLst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</p:grpSp>
      <p:grpSp>
        <p:nvGrpSpPr>
          <p:cNvPr id="50" name="Group 32"/>
          <p:cNvGrpSpPr>
            <a:grpSpLocks/>
          </p:cNvGrpSpPr>
          <p:nvPr/>
        </p:nvGrpSpPr>
        <p:grpSpPr bwMode="auto">
          <a:xfrm>
            <a:off x="3794125" y="5614988"/>
            <a:ext cx="1022350" cy="838200"/>
            <a:chOff x="172" y="1488"/>
            <a:chExt cx="644" cy="528"/>
          </a:xfrm>
        </p:grpSpPr>
        <p:sp>
          <p:nvSpPr>
            <p:cNvPr id="29720" name="Arc 33"/>
            <p:cNvSpPr>
              <a:spLocks/>
            </p:cNvSpPr>
            <p:nvPr/>
          </p:nvSpPr>
          <p:spPr bwMode="auto">
            <a:xfrm flipH="1">
              <a:off x="720" y="1488"/>
              <a:ext cx="96" cy="528"/>
            </a:xfrm>
            <a:custGeom>
              <a:avLst/>
              <a:gdLst>
                <a:gd name="T0" fmla="*/ 0 w 21600"/>
                <a:gd name="T1" fmla="*/ 0 h 38200"/>
                <a:gd name="T2" fmla="*/ 0 w 21600"/>
                <a:gd name="T3" fmla="*/ 0 h 38200"/>
                <a:gd name="T4" fmla="*/ 0 w 21600"/>
                <a:gd name="T5" fmla="*/ 0 h 382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38200"/>
                <a:gd name="T11" fmla="*/ 21600 w 21600"/>
                <a:gd name="T12" fmla="*/ 38200 h 38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38200" fill="none" extrusionOk="0">
                  <a:moveTo>
                    <a:pt x="13258" y="0"/>
                  </a:moveTo>
                  <a:cubicBezTo>
                    <a:pt x="18521" y="4092"/>
                    <a:pt x="21600" y="10385"/>
                    <a:pt x="21600" y="17052"/>
                  </a:cubicBezTo>
                  <a:cubicBezTo>
                    <a:pt x="21600" y="27287"/>
                    <a:pt x="14416" y="36116"/>
                    <a:pt x="4395" y="38199"/>
                  </a:cubicBezTo>
                </a:path>
                <a:path w="21600" h="38200" stroke="0" extrusionOk="0">
                  <a:moveTo>
                    <a:pt x="13258" y="0"/>
                  </a:moveTo>
                  <a:cubicBezTo>
                    <a:pt x="18521" y="4092"/>
                    <a:pt x="21600" y="10385"/>
                    <a:pt x="21600" y="17052"/>
                  </a:cubicBezTo>
                  <a:cubicBezTo>
                    <a:pt x="21600" y="27287"/>
                    <a:pt x="14416" y="36116"/>
                    <a:pt x="4395" y="38199"/>
                  </a:cubicBezTo>
                  <a:lnTo>
                    <a:pt x="0" y="17052"/>
                  </a:lnTo>
                  <a:close/>
                </a:path>
              </a:pathLst>
            </a:custGeom>
            <a:noFill/>
            <a:ln w="9525">
              <a:solidFill>
                <a:schemeClr val="bg1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21" name="Text Box 34"/>
            <p:cNvSpPr txBox="1">
              <a:spLocks noChangeArrowheads="1"/>
            </p:cNvSpPr>
            <p:nvPr/>
          </p:nvSpPr>
          <p:spPr bwMode="auto">
            <a:xfrm>
              <a:off x="172" y="1584"/>
              <a:ext cx="52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latin typeface="Calibri" pitchFamily="34" charset="0"/>
                </a:rPr>
                <a:t>5cm</a:t>
              </a:r>
            </a:p>
          </p:txBody>
        </p:sp>
      </p:grpSp>
      <p:sp>
        <p:nvSpPr>
          <p:cNvPr id="53" name="Arc 52"/>
          <p:cNvSpPr/>
          <p:nvPr/>
        </p:nvSpPr>
        <p:spPr>
          <a:xfrm rot="12948211">
            <a:off x="4600575" y="5389563"/>
            <a:ext cx="935038" cy="1093787"/>
          </a:xfrm>
          <a:prstGeom prst="arc">
            <a:avLst>
              <a:gd name="adj1" fmla="val 16001999"/>
              <a:gd name="adj2" fmla="val 284200"/>
            </a:avLst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15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1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10" dur="2000"/>
                                        <p:tgtEl>
                                          <p:spTgt spid="1515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51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1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34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151557" grpId="0" animBg="1"/>
      <p:bldP spid="151563" grpId="0" animBg="1"/>
      <p:bldP spid="15157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293688" y="922338"/>
            <a:ext cx="9078912" cy="127476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82266" lvl="1" indent="-529828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563" dirty="0">
                <a:solidFill>
                  <a:srgbClr val="FF9900"/>
                </a:solidFill>
              </a:rPr>
              <a:t> 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604242" indent="-604242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a) 1m</a:t>
            </a:r>
            <a:r>
              <a:rPr lang="en-US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= ……… dm</a:t>
            </a:r>
            <a:r>
              <a:rPr lang="en-US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;	  1dm</a:t>
            </a:r>
            <a:r>
              <a:rPr lang="en-US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3      </a:t>
            </a:r>
            <a:r>
              <a:rPr lang="en-US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=………...cm</a:t>
            </a:r>
            <a:r>
              <a:rPr lang="en-US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marL="604242" indent="-604242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13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-152400" y="2514600"/>
            <a:ext cx="8683625" cy="6524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82266" lvl="1" indent="-529828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2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b) 2,07 dm</a:t>
            </a:r>
            <a:r>
              <a:rPr lang="en-US" sz="3200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 =……….cm</a:t>
            </a:r>
            <a:r>
              <a:rPr lang="en-US" sz="3200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;    1,5m</a:t>
            </a:r>
            <a:r>
              <a:rPr lang="en-US" sz="3200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3  </a:t>
            </a:r>
            <a:r>
              <a:rPr lang="en-US" sz="32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=…… ..dm</a:t>
            </a:r>
            <a:r>
              <a:rPr lang="en-US" sz="3200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dirty="0">
                <a:solidFill>
                  <a:schemeClr val="tx2"/>
                </a:solidFill>
              </a:rPr>
              <a:t>	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293688" y="3630613"/>
            <a:ext cx="8469312" cy="60325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4242" indent="-604242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c) 2000dm</a:t>
            </a:r>
            <a:r>
              <a:rPr lang="en-US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 =……m</a:t>
            </a:r>
            <a:r>
              <a:rPr lang="en-US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r>
              <a:rPr lang="en-US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17900dm</a:t>
            </a:r>
            <a:r>
              <a:rPr lang="en-US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=…….. m</a:t>
            </a:r>
            <a:r>
              <a:rPr lang="en-US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marL="604242" indent="-604242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>
                <a:solidFill>
                  <a:schemeClr val="tx2"/>
                </a:solidFill>
              </a:rPr>
              <a:t>	</a:t>
            </a:r>
          </a:p>
        </p:txBody>
      </p:sp>
      <p:sp>
        <p:nvSpPr>
          <p:cNvPr id="12" name="Text Box 29"/>
          <p:cNvSpPr txBox="1">
            <a:spLocks noChangeArrowheads="1"/>
          </p:cNvSpPr>
          <p:nvPr/>
        </p:nvSpPr>
        <p:spPr bwMode="auto">
          <a:xfrm>
            <a:off x="2590800" y="1501427"/>
            <a:ext cx="1143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04875"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FF3300"/>
                </a:solidFill>
              </a:rPr>
              <a:t>1000</a:t>
            </a:r>
          </a:p>
        </p:txBody>
      </p:sp>
      <p:sp>
        <p:nvSpPr>
          <p:cNvPr id="13" name="Text Box 29"/>
          <p:cNvSpPr txBox="1">
            <a:spLocks noChangeArrowheads="1"/>
          </p:cNvSpPr>
          <p:nvPr/>
        </p:nvSpPr>
        <p:spPr bwMode="auto">
          <a:xfrm>
            <a:off x="2879725" y="2466975"/>
            <a:ext cx="1143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04875"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FF3300"/>
                </a:solidFill>
              </a:rPr>
              <a:t>2070</a:t>
            </a:r>
          </a:p>
        </p:txBody>
      </p:sp>
      <p:sp>
        <p:nvSpPr>
          <p:cNvPr id="14" name="Text Box 29"/>
          <p:cNvSpPr txBox="1">
            <a:spLocks noChangeArrowheads="1"/>
          </p:cNvSpPr>
          <p:nvPr/>
        </p:nvSpPr>
        <p:spPr bwMode="auto">
          <a:xfrm>
            <a:off x="2952750" y="3590925"/>
            <a:ext cx="11430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04875"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FF3300"/>
                </a:solidFill>
              </a:rPr>
              <a:t>2</a:t>
            </a:r>
          </a:p>
        </p:txBody>
      </p:sp>
      <p:sp>
        <p:nvSpPr>
          <p:cNvPr id="15" name="Text Box 29"/>
          <p:cNvSpPr txBox="1">
            <a:spLocks noChangeArrowheads="1"/>
          </p:cNvSpPr>
          <p:nvPr/>
        </p:nvSpPr>
        <p:spPr bwMode="auto">
          <a:xfrm>
            <a:off x="7086600" y="3580704"/>
            <a:ext cx="1143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04875"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FF3300"/>
                </a:solidFill>
              </a:rPr>
              <a:t>17,9</a:t>
            </a:r>
          </a:p>
        </p:txBody>
      </p:sp>
      <p:sp>
        <p:nvSpPr>
          <p:cNvPr id="17" name="Text Box 29"/>
          <p:cNvSpPr txBox="1">
            <a:spLocks noChangeArrowheads="1"/>
          </p:cNvSpPr>
          <p:nvPr/>
        </p:nvSpPr>
        <p:spPr bwMode="auto">
          <a:xfrm>
            <a:off x="6629400" y="1476375"/>
            <a:ext cx="11430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04875"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FF3300"/>
                </a:solidFill>
              </a:rPr>
              <a:t>1000</a:t>
            </a:r>
          </a:p>
        </p:txBody>
      </p:sp>
      <p:sp>
        <p:nvSpPr>
          <p:cNvPr id="18" name="Text Box 29"/>
          <p:cNvSpPr txBox="1">
            <a:spLocks noChangeArrowheads="1"/>
          </p:cNvSpPr>
          <p:nvPr/>
        </p:nvSpPr>
        <p:spPr bwMode="auto">
          <a:xfrm>
            <a:off x="6484938" y="2459038"/>
            <a:ext cx="1143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04875"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FF3300"/>
                </a:solidFill>
              </a:rPr>
              <a:t>1500</a:t>
            </a:r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76200" y="228600"/>
            <a:ext cx="2789238" cy="64611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altLang="en-US" sz="36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endParaRPr lang="en-US" altLang="en-US" sz="36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850561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80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/>
      <p:bldP spid="13" grpId="0"/>
      <p:bldP spid="14" grpId="0"/>
      <p:bldP spid="15" grpId="0"/>
      <p:bldP spid="17" grpId="0"/>
      <p:bldP spid="1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/>
          </p:cNvSpPr>
          <p:nvPr>
            <p:ph type="title"/>
          </p:nvPr>
        </p:nvSpPr>
        <p:spPr>
          <a:xfrm>
            <a:off x="457200" y="1265238"/>
            <a:ext cx="1066800" cy="639762"/>
          </a:xfrm>
        </p:spPr>
        <p:txBody>
          <a:bodyPr/>
          <a:lstStyle/>
          <a:p>
            <a:r>
              <a:rPr lang="en-US" sz="2000" b="1">
                <a:solidFill>
                  <a:srgbClr val="EC20B7"/>
                </a:solidFill>
                <a:latin typeface="Times New Roman" pitchFamily="18" charset="0"/>
              </a:rPr>
              <a:t>Cách 1.</a:t>
            </a:r>
            <a:r>
              <a:rPr lang="en-US" sz="2000">
                <a:latin typeface="Times New Roman" pitchFamily="18" charset="0"/>
              </a:rPr>
              <a:t> </a:t>
            </a:r>
          </a:p>
        </p:txBody>
      </p:sp>
      <p:sp>
        <p:nvSpPr>
          <p:cNvPr id="67588" name="Rectangle 4"/>
          <p:cNvSpPr>
            <a:spLocks/>
          </p:cNvSpPr>
          <p:nvPr/>
        </p:nvSpPr>
        <p:spPr bwMode="auto">
          <a:xfrm>
            <a:off x="457200" y="1752600"/>
            <a:ext cx="4343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2000">
                <a:latin typeface="Times New Roman" pitchFamily="18" charset="0"/>
              </a:rPr>
              <a:t>- Tính thể tích nước ban đầu.</a:t>
            </a:r>
            <a:br>
              <a:rPr lang="en-US" sz="2000">
                <a:latin typeface="Times New Roman" pitchFamily="18" charset="0"/>
              </a:rPr>
            </a:br>
            <a:r>
              <a:rPr lang="en-US" sz="2000">
                <a:latin typeface="Times New Roman" pitchFamily="18" charset="0"/>
              </a:rPr>
              <a:t>- Tính thể tích nước khi có hòn đá.</a:t>
            </a:r>
            <a:br>
              <a:rPr lang="en-US" sz="2000">
                <a:latin typeface="Times New Roman" pitchFamily="18" charset="0"/>
              </a:rPr>
            </a:br>
            <a:r>
              <a:rPr lang="en-US" sz="2000">
                <a:latin typeface="Times New Roman" pitchFamily="18" charset="0"/>
              </a:rPr>
              <a:t>- Tính thể tích hòn đá.</a:t>
            </a:r>
          </a:p>
        </p:txBody>
      </p:sp>
      <p:sp>
        <p:nvSpPr>
          <p:cNvPr id="67589" name="Rectangle 5"/>
          <p:cNvSpPr>
            <a:spLocks/>
          </p:cNvSpPr>
          <p:nvPr/>
        </p:nvSpPr>
        <p:spPr bwMode="auto">
          <a:xfrm>
            <a:off x="1295400" y="2667000"/>
            <a:ext cx="1219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2000" b="1">
                <a:latin typeface="Times New Roman" pitchFamily="18" charset="0"/>
              </a:rPr>
              <a:t>Bài giải</a:t>
            </a:r>
          </a:p>
        </p:txBody>
      </p:sp>
      <p:sp>
        <p:nvSpPr>
          <p:cNvPr id="67590" name="Rectangle 6"/>
          <p:cNvSpPr>
            <a:spLocks/>
          </p:cNvSpPr>
          <p:nvPr/>
        </p:nvSpPr>
        <p:spPr bwMode="auto">
          <a:xfrm>
            <a:off x="304800" y="3124200"/>
            <a:ext cx="4038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2000">
                <a:latin typeface="Times New Roman" pitchFamily="18" charset="0"/>
              </a:rPr>
              <a:t>Thể tích nước ban đầu trong bể là:</a:t>
            </a:r>
          </a:p>
        </p:txBody>
      </p:sp>
      <p:sp>
        <p:nvSpPr>
          <p:cNvPr id="67591" name="Rectangle 7"/>
          <p:cNvSpPr>
            <a:spLocks/>
          </p:cNvSpPr>
          <p:nvPr/>
        </p:nvSpPr>
        <p:spPr bwMode="auto">
          <a:xfrm>
            <a:off x="685800" y="3505200"/>
            <a:ext cx="4038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2000" dirty="0">
                <a:latin typeface="Times New Roman" pitchFamily="18" charset="0"/>
              </a:rPr>
              <a:t>10 </a:t>
            </a:r>
            <a:r>
              <a:rPr lang="en-US" sz="2000" b="1" dirty="0">
                <a:latin typeface="Times New Roman" pitchFamily="18" charset="0"/>
              </a:rPr>
              <a:t>×</a:t>
            </a:r>
            <a:r>
              <a:rPr lang="en-US" sz="2000" dirty="0">
                <a:latin typeface="Times New Roman" pitchFamily="18" charset="0"/>
              </a:rPr>
              <a:t> 10 </a:t>
            </a:r>
            <a:r>
              <a:rPr lang="en-US" sz="2000" b="1" dirty="0">
                <a:latin typeface="Times New Roman" pitchFamily="18" charset="0"/>
              </a:rPr>
              <a:t>×</a:t>
            </a:r>
            <a:r>
              <a:rPr lang="en-US" sz="2000" dirty="0">
                <a:latin typeface="Times New Roman" pitchFamily="18" charset="0"/>
              </a:rPr>
              <a:t> 5 = 500 (cm</a:t>
            </a:r>
            <a:r>
              <a:rPr lang="en-US" sz="2000" baseline="30000" dirty="0">
                <a:latin typeface="Times New Roman" pitchFamily="18" charset="0"/>
              </a:rPr>
              <a:t>3</a:t>
            </a:r>
            <a:r>
              <a:rPr lang="en-US" sz="2000" dirty="0">
                <a:latin typeface="Times New Roman" pitchFamily="18" charset="0"/>
              </a:rPr>
              <a:t>)</a:t>
            </a:r>
          </a:p>
        </p:txBody>
      </p:sp>
      <p:sp>
        <p:nvSpPr>
          <p:cNvPr id="67592" name="Rectangle 8"/>
          <p:cNvSpPr>
            <a:spLocks/>
          </p:cNvSpPr>
          <p:nvPr/>
        </p:nvSpPr>
        <p:spPr bwMode="auto">
          <a:xfrm>
            <a:off x="304800" y="3962400"/>
            <a:ext cx="4038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2000">
                <a:latin typeface="Times New Roman" pitchFamily="18" charset="0"/>
              </a:rPr>
              <a:t>Thể tích nước khi có hòn đá là:</a:t>
            </a:r>
          </a:p>
        </p:txBody>
      </p:sp>
      <p:sp>
        <p:nvSpPr>
          <p:cNvPr id="67593" name="Rectangle 9"/>
          <p:cNvSpPr>
            <a:spLocks/>
          </p:cNvSpPr>
          <p:nvPr/>
        </p:nvSpPr>
        <p:spPr bwMode="auto">
          <a:xfrm>
            <a:off x="685800" y="4343400"/>
            <a:ext cx="289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2000" dirty="0">
                <a:latin typeface="Times New Roman" pitchFamily="18" charset="0"/>
              </a:rPr>
              <a:t>10 </a:t>
            </a:r>
            <a:r>
              <a:rPr lang="en-US" sz="2000" b="1" dirty="0">
                <a:latin typeface="Times New Roman" pitchFamily="18" charset="0"/>
              </a:rPr>
              <a:t>×</a:t>
            </a:r>
            <a:r>
              <a:rPr lang="en-US" sz="2000" dirty="0">
                <a:latin typeface="Times New Roman" pitchFamily="18" charset="0"/>
              </a:rPr>
              <a:t> 10 </a:t>
            </a:r>
            <a:r>
              <a:rPr lang="en-US" sz="2000" b="1" dirty="0">
                <a:latin typeface="Times New Roman" pitchFamily="18" charset="0"/>
              </a:rPr>
              <a:t>×</a:t>
            </a:r>
            <a:r>
              <a:rPr lang="en-US" sz="2000" dirty="0">
                <a:latin typeface="Times New Roman" pitchFamily="18" charset="0"/>
              </a:rPr>
              <a:t> 7 = 700 (cm</a:t>
            </a:r>
            <a:r>
              <a:rPr lang="en-US" sz="2000" baseline="30000" dirty="0">
                <a:latin typeface="Times New Roman" pitchFamily="18" charset="0"/>
              </a:rPr>
              <a:t>3</a:t>
            </a:r>
            <a:r>
              <a:rPr lang="en-US" sz="2000" dirty="0">
                <a:latin typeface="Times New Roman" pitchFamily="18" charset="0"/>
              </a:rPr>
              <a:t>)</a:t>
            </a:r>
          </a:p>
        </p:txBody>
      </p:sp>
      <p:sp>
        <p:nvSpPr>
          <p:cNvPr id="67594" name="Rectangle 10"/>
          <p:cNvSpPr>
            <a:spLocks/>
          </p:cNvSpPr>
          <p:nvPr/>
        </p:nvSpPr>
        <p:spPr bwMode="auto">
          <a:xfrm>
            <a:off x="304800" y="4729163"/>
            <a:ext cx="4038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2000">
                <a:latin typeface="Times New Roman" pitchFamily="18" charset="0"/>
              </a:rPr>
              <a:t>Thể tích của hòn đá là:</a:t>
            </a:r>
          </a:p>
        </p:txBody>
      </p:sp>
      <p:sp>
        <p:nvSpPr>
          <p:cNvPr id="67595" name="Rectangle 11"/>
          <p:cNvSpPr>
            <a:spLocks/>
          </p:cNvSpPr>
          <p:nvPr/>
        </p:nvSpPr>
        <p:spPr bwMode="auto">
          <a:xfrm>
            <a:off x="685800" y="5105400"/>
            <a:ext cx="289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2000" dirty="0">
                <a:latin typeface="Times New Roman" pitchFamily="18" charset="0"/>
              </a:rPr>
              <a:t>700 – 500 = 200 (cm</a:t>
            </a:r>
            <a:r>
              <a:rPr lang="en-US" sz="2000" baseline="30000" dirty="0">
                <a:latin typeface="Times New Roman" pitchFamily="18" charset="0"/>
              </a:rPr>
              <a:t>3</a:t>
            </a:r>
            <a:r>
              <a:rPr lang="en-US" sz="2000" dirty="0">
                <a:latin typeface="Times New Roman" pitchFamily="18" charset="0"/>
              </a:rPr>
              <a:t>)</a:t>
            </a:r>
          </a:p>
        </p:txBody>
      </p:sp>
      <p:sp>
        <p:nvSpPr>
          <p:cNvPr id="67596" name="Rectangle 12"/>
          <p:cNvSpPr>
            <a:spLocks/>
          </p:cNvSpPr>
          <p:nvPr/>
        </p:nvSpPr>
        <p:spPr bwMode="auto">
          <a:xfrm>
            <a:off x="1676400" y="5562600"/>
            <a:ext cx="289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2000">
                <a:latin typeface="Times New Roman" pitchFamily="18" charset="0"/>
              </a:rPr>
              <a:t>Đáp số:  200 cm</a:t>
            </a:r>
            <a:r>
              <a:rPr lang="en-US" sz="2000" baseline="30000">
                <a:latin typeface="Times New Roman" pitchFamily="18" charset="0"/>
              </a:rPr>
              <a:t>3</a:t>
            </a:r>
            <a:endParaRPr lang="en-US" sz="2000">
              <a:latin typeface="Times New Roman" pitchFamily="18" charset="0"/>
            </a:endParaRPr>
          </a:p>
        </p:txBody>
      </p:sp>
      <p:sp>
        <p:nvSpPr>
          <p:cNvPr id="30731" name="Rectangle 13"/>
          <p:cNvSpPr>
            <a:spLocks/>
          </p:cNvSpPr>
          <p:nvPr/>
        </p:nvSpPr>
        <p:spPr bwMode="auto">
          <a:xfrm>
            <a:off x="76200" y="503238"/>
            <a:ext cx="86868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2000" b="1" dirty="0" err="1">
                <a:latin typeface="Times New Roman" pitchFamily="18" charset="0"/>
              </a:rPr>
              <a:t>Bài</a:t>
            </a:r>
            <a:r>
              <a:rPr lang="en-US" sz="2000" b="1" dirty="0">
                <a:latin typeface="Times New Roman" pitchFamily="18" charset="0"/>
              </a:rPr>
              <a:t> 3.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Tính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thể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tích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của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hòn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đá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nằm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trong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bể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theo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hình</a:t>
            </a:r>
            <a:r>
              <a:rPr lang="en-US" sz="2000" dirty="0">
                <a:latin typeface="Times New Roman" pitchFamily="18" charset="0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7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7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7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7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7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67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67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67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67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675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6" grpId="0"/>
      <p:bldP spid="67588" grpId="0"/>
      <p:bldP spid="67589" grpId="0"/>
      <p:bldP spid="67590" grpId="0"/>
      <p:bldP spid="67591" grpId="0"/>
      <p:bldP spid="67592" grpId="0"/>
      <p:bldP spid="67593" grpId="0"/>
      <p:bldP spid="67594" grpId="0"/>
      <p:bldP spid="6759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2" name="Rectangle 4"/>
          <p:cNvSpPr>
            <a:spLocks noGrp="1"/>
          </p:cNvSpPr>
          <p:nvPr>
            <p:ph type="title"/>
          </p:nvPr>
        </p:nvSpPr>
        <p:spPr>
          <a:xfrm>
            <a:off x="485384" y="1371600"/>
            <a:ext cx="1066800" cy="639763"/>
          </a:xfrm>
        </p:spPr>
        <p:txBody>
          <a:bodyPr/>
          <a:lstStyle/>
          <a:p>
            <a:r>
              <a:rPr lang="en-US" sz="2000" b="1" dirty="0" err="1">
                <a:solidFill>
                  <a:srgbClr val="EC20B7"/>
                </a:solidFill>
                <a:latin typeface="Times New Roman" pitchFamily="18" charset="0"/>
              </a:rPr>
              <a:t>Cách</a:t>
            </a:r>
            <a:r>
              <a:rPr lang="en-US" sz="2000" b="1" dirty="0">
                <a:solidFill>
                  <a:srgbClr val="EC20B7"/>
                </a:solidFill>
                <a:latin typeface="Times New Roman" pitchFamily="18" charset="0"/>
              </a:rPr>
              <a:t> 2.</a:t>
            </a:r>
            <a:r>
              <a:rPr lang="en-US" sz="4000" dirty="0"/>
              <a:t> </a:t>
            </a:r>
          </a:p>
        </p:txBody>
      </p:sp>
      <p:sp>
        <p:nvSpPr>
          <p:cNvPr id="68613" name="Rectangle 5"/>
          <p:cNvSpPr>
            <a:spLocks/>
          </p:cNvSpPr>
          <p:nvPr/>
        </p:nvSpPr>
        <p:spPr bwMode="auto">
          <a:xfrm>
            <a:off x="457200" y="1371600"/>
            <a:ext cx="8001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2000" dirty="0">
                <a:latin typeface="Times New Roman" pitchFamily="18" charset="0"/>
              </a:rPr>
              <a:t>- </a:t>
            </a:r>
            <a:r>
              <a:rPr lang="en-US" sz="2000" dirty="0" err="1">
                <a:latin typeface="Times New Roman" pitchFamily="18" charset="0"/>
              </a:rPr>
              <a:t>Tính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mực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nước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dâng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lên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khi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có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hòn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đá</a:t>
            </a:r>
            <a:r>
              <a:rPr lang="en-US" sz="2000" dirty="0">
                <a:latin typeface="Times New Roman" pitchFamily="18" charset="0"/>
              </a:rPr>
              <a:t>.</a:t>
            </a:r>
            <a:br>
              <a:rPr lang="en-US" sz="2000" dirty="0">
                <a:latin typeface="Times New Roman" pitchFamily="18" charset="0"/>
              </a:rPr>
            </a:br>
            <a:r>
              <a:rPr lang="en-US" sz="2000" dirty="0">
                <a:latin typeface="Times New Roman" pitchFamily="18" charset="0"/>
              </a:rPr>
              <a:t>- </a:t>
            </a:r>
            <a:r>
              <a:rPr lang="en-US" sz="2000" dirty="0" err="1">
                <a:latin typeface="Times New Roman" pitchFamily="18" charset="0"/>
              </a:rPr>
              <a:t>Tính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thể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tích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hòn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đá</a:t>
            </a:r>
            <a:r>
              <a:rPr lang="en-US" sz="2000" dirty="0">
                <a:latin typeface="Times New Roman" pitchFamily="18" charset="0"/>
              </a:rPr>
              <a:t> (</a:t>
            </a:r>
            <a:r>
              <a:rPr lang="en-US" sz="2000" i="1" dirty="0" err="1">
                <a:latin typeface="Times New Roman" pitchFamily="18" charset="0"/>
              </a:rPr>
              <a:t>Thể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tích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hòn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đá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là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thể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tích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của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hình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hộp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chữ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nhật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có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chiều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dài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của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bể</a:t>
            </a:r>
            <a:r>
              <a:rPr lang="en-US" sz="2000" i="1" dirty="0">
                <a:latin typeface="Times New Roman" pitchFamily="18" charset="0"/>
              </a:rPr>
              <a:t>, </a:t>
            </a:r>
            <a:r>
              <a:rPr lang="en-US" sz="2000" i="1" dirty="0" err="1">
                <a:latin typeface="Times New Roman" pitchFamily="18" charset="0"/>
              </a:rPr>
              <a:t>chiều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rộng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của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bể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và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chiều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cao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là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mực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nước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dâng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lên</a:t>
            </a:r>
            <a:r>
              <a:rPr lang="en-US" sz="2000" dirty="0">
                <a:latin typeface="Times New Roman" pitchFamily="18" charset="0"/>
              </a:rPr>
              <a:t>).</a:t>
            </a:r>
          </a:p>
        </p:txBody>
      </p:sp>
      <p:sp>
        <p:nvSpPr>
          <p:cNvPr id="68614" name="Rectangle 6"/>
          <p:cNvSpPr>
            <a:spLocks/>
          </p:cNvSpPr>
          <p:nvPr/>
        </p:nvSpPr>
        <p:spPr bwMode="auto">
          <a:xfrm>
            <a:off x="1295400" y="3048000"/>
            <a:ext cx="1219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2000" b="1">
                <a:latin typeface="Times New Roman" pitchFamily="18" charset="0"/>
              </a:rPr>
              <a:t>Bài giải</a:t>
            </a:r>
          </a:p>
        </p:txBody>
      </p:sp>
      <p:sp>
        <p:nvSpPr>
          <p:cNvPr id="68617" name="Rectangle 9"/>
          <p:cNvSpPr>
            <a:spLocks/>
          </p:cNvSpPr>
          <p:nvPr/>
        </p:nvSpPr>
        <p:spPr bwMode="auto">
          <a:xfrm>
            <a:off x="1104900" y="3617934"/>
            <a:ext cx="4038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2000" dirty="0" err="1">
                <a:latin typeface="Times New Roman" pitchFamily="18" charset="0"/>
              </a:rPr>
              <a:t>Mực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nước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dâng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lên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khi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có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hòn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đá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là</a:t>
            </a:r>
            <a:r>
              <a:rPr lang="en-US" sz="2000" dirty="0">
                <a:latin typeface="Times New Roman" pitchFamily="18" charset="0"/>
              </a:rPr>
              <a:t>:</a:t>
            </a:r>
          </a:p>
        </p:txBody>
      </p:sp>
      <p:sp>
        <p:nvSpPr>
          <p:cNvPr id="68618" name="Rectangle 10"/>
          <p:cNvSpPr>
            <a:spLocks/>
          </p:cNvSpPr>
          <p:nvPr/>
        </p:nvSpPr>
        <p:spPr bwMode="auto">
          <a:xfrm>
            <a:off x="1905000" y="4081463"/>
            <a:ext cx="289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2000" dirty="0">
                <a:latin typeface="Times New Roman" pitchFamily="18" charset="0"/>
              </a:rPr>
              <a:t>7 – 5  = 2 (cm)</a:t>
            </a:r>
          </a:p>
        </p:txBody>
      </p:sp>
      <p:sp>
        <p:nvSpPr>
          <p:cNvPr id="68619" name="Rectangle 11"/>
          <p:cNvSpPr>
            <a:spLocks/>
          </p:cNvSpPr>
          <p:nvPr/>
        </p:nvSpPr>
        <p:spPr bwMode="auto">
          <a:xfrm>
            <a:off x="1265129" y="4457700"/>
            <a:ext cx="4038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2000" dirty="0" err="1">
                <a:latin typeface="Times New Roman" pitchFamily="18" charset="0"/>
              </a:rPr>
              <a:t>Thể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tích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của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hòn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đá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là</a:t>
            </a:r>
            <a:r>
              <a:rPr lang="en-US" sz="2000" dirty="0">
                <a:latin typeface="Times New Roman" pitchFamily="18" charset="0"/>
              </a:rPr>
              <a:t>:</a:t>
            </a:r>
          </a:p>
        </p:txBody>
      </p:sp>
      <p:sp>
        <p:nvSpPr>
          <p:cNvPr id="68620" name="Rectangle 12"/>
          <p:cNvSpPr>
            <a:spLocks/>
          </p:cNvSpPr>
          <p:nvPr/>
        </p:nvSpPr>
        <p:spPr bwMode="auto">
          <a:xfrm>
            <a:off x="1905000" y="4904462"/>
            <a:ext cx="289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2000" dirty="0">
                <a:latin typeface="Times New Roman" pitchFamily="18" charset="0"/>
              </a:rPr>
              <a:t>10 </a:t>
            </a:r>
            <a:r>
              <a:rPr lang="en-US" sz="2000" b="1" dirty="0">
                <a:latin typeface="Times New Roman" pitchFamily="18" charset="0"/>
              </a:rPr>
              <a:t>×</a:t>
            </a:r>
            <a:r>
              <a:rPr lang="en-US" sz="2000" dirty="0">
                <a:latin typeface="Times New Roman" pitchFamily="18" charset="0"/>
              </a:rPr>
              <a:t> 10 </a:t>
            </a:r>
            <a:r>
              <a:rPr lang="en-US" sz="2000" b="1" dirty="0">
                <a:latin typeface="Times New Roman" pitchFamily="18" charset="0"/>
              </a:rPr>
              <a:t>×</a:t>
            </a:r>
            <a:r>
              <a:rPr lang="en-US" sz="2000" dirty="0">
                <a:latin typeface="Times New Roman" pitchFamily="18" charset="0"/>
              </a:rPr>
              <a:t> 2 = 200 (cm</a:t>
            </a:r>
            <a:r>
              <a:rPr lang="en-US" sz="2000" baseline="30000" dirty="0">
                <a:latin typeface="Times New Roman" pitchFamily="18" charset="0"/>
              </a:rPr>
              <a:t>3</a:t>
            </a:r>
            <a:r>
              <a:rPr lang="en-US" sz="2000" dirty="0">
                <a:latin typeface="Times New Roman" pitchFamily="18" charset="0"/>
              </a:rPr>
              <a:t>)</a:t>
            </a:r>
          </a:p>
        </p:txBody>
      </p:sp>
      <p:sp>
        <p:nvSpPr>
          <p:cNvPr id="68621" name="Rectangle 13"/>
          <p:cNvSpPr>
            <a:spLocks/>
          </p:cNvSpPr>
          <p:nvPr/>
        </p:nvSpPr>
        <p:spPr bwMode="auto">
          <a:xfrm>
            <a:off x="2402910" y="5348093"/>
            <a:ext cx="289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2000" dirty="0" err="1">
                <a:latin typeface="Times New Roman" pitchFamily="18" charset="0"/>
              </a:rPr>
              <a:t>Đáp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số</a:t>
            </a:r>
            <a:r>
              <a:rPr lang="en-US" sz="2000" dirty="0">
                <a:latin typeface="Times New Roman" pitchFamily="18" charset="0"/>
              </a:rPr>
              <a:t>:  200 cm</a:t>
            </a:r>
            <a:r>
              <a:rPr lang="en-US" sz="2000" baseline="30000" dirty="0">
                <a:latin typeface="Times New Roman" pitchFamily="18" charset="0"/>
              </a:rPr>
              <a:t>3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31753" name="Rectangle 14"/>
          <p:cNvSpPr>
            <a:spLocks/>
          </p:cNvSpPr>
          <p:nvPr/>
        </p:nvSpPr>
        <p:spPr bwMode="auto">
          <a:xfrm>
            <a:off x="76200" y="503238"/>
            <a:ext cx="86106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2000" b="1" dirty="0" err="1">
                <a:latin typeface="Times New Roman" pitchFamily="18" charset="0"/>
              </a:rPr>
              <a:t>Bài</a:t>
            </a:r>
            <a:r>
              <a:rPr lang="en-US" sz="2000" b="1" dirty="0">
                <a:latin typeface="Times New Roman" pitchFamily="18" charset="0"/>
              </a:rPr>
              <a:t> 3.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Tính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thể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tích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của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hòn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đá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nằm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trong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bể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theo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hình</a:t>
            </a:r>
            <a:r>
              <a:rPr lang="en-US" sz="2000" dirty="0">
                <a:latin typeface="Times New Roman" pitchFamily="18" charset="0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8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8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8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8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8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68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68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686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2" grpId="0"/>
      <p:bldP spid="68613" grpId="0"/>
      <p:bldP spid="68614" grpId="0"/>
      <p:bldP spid="68617" grpId="0"/>
      <p:bldP spid="68618" grpId="0"/>
      <p:bldP spid="68619" grpId="0"/>
      <p:bldP spid="686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>
          <a:xfrm>
            <a:off x="6350" y="689476"/>
            <a:ext cx="9137650" cy="608012"/>
          </a:xfrm>
        </p:spPr>
        <p:txBody>
          <a:bodyPr/>
          <a:lstStyle/>
          <a:p>
            <a:pPr eaLnBrk="1" hangingPunct="1"/>
            <a:r>
              <a:rPr lang="en-US" altLang="en-US" sz="3200" b="1" u="sng" dirty="0" err="1">
                <a:latin typeface="Times New Roman" pitchFamily="18" charset="0"/>
                <a:cs typeface="Times New Roman" pitchFamily="18" charset="0"/>
              </a:rPr>
              <a:t>Toán</a:t>
            </a:r>
            <a:endParaRPr lang="vi-VN" altLang="en-US" sz="3200" b="1" dirty="0"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2001" y="1524000"/>
            <a:ext cx="861999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THỂ TÍCH HÌNH HỘP CHỮ NHẬT</a:t>
            </a:r>
          </a:p>
        </p:txBody>
      </p:sp>
    </p:spTree>
    <p:extLst>
      <p:ext uri="{BB962C8B-B14F-4D97-AF65-F5344CB8AC3E}">
        <p14:creationId xmlns:p14="http://schemas.microsoft.com/office/powerpoint/2010/main" val="153116455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9"/>
          <p:cNvSpPr txBox="1">
            <a:spLocks noChangeArrowheads="1"/>
          </p:cNvSpPr>
          <p:nvPr/>
        </p:nvSpPr>
        <p:spPr bwMode="auto">
          <a:xfrm>
            <a:off x="57944" y="116632"/>
            <a:ext cx="8686800" cy="2068513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en-US" sz="3600" i="0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600" b="1" i="1" u="sng" dirty="0" err="1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36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u="sng" dirty="0" err="1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3600" b="1" i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20cm,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16cm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10cm.</a:t>
            </a:r>
          </a:p>
        </p:txBody>
      </p:sp>
      <p:sp>
        <p:nvSpPr>
          <p:cNvPr id="3369" name="Line 3368"/>
          <p:cNvSpPr>
            <a:spLocks noChangeShapeType="1"/>
          </p:cNvSpPr>
          <p:nvPr/>
        </p:nvSpPr>
        <p:spPr bwMode="auto">
          <a:xfrm flipH="1">
            <a:off x="952500" y="5955084"/>
            <a:ext cx="381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grpSp>
        <p:nvGrpSpPr>
          <p:cNvPr id="3395" name="Group 3394"/>
          <p:cNvGrpSpPr/>
          <p:nvPr/>
        </p:nvGrpSpPr>
        <p:grpSpPr>
          <a:xfrm>
            <a:off x="1162050" y="2297484"/>
            <a:ext cx="5924550" cy="3668713"/>
            <a:chOff x="952500" y="2297484"/>
            <a:chExt cx="5924550" cy="3668713"/>
          </a:xfrm>
        </p:grpSpPr>
        <p:cxnSp>
          <p:nvCxnSpPr>
            <p:cNvPr id="7" name="AutoShape 6"/>
            <p:cNvCxnSpPr>
              <a:cxnSpLocks noChangeShapeType="1"/>
            </p:cNvCxnSpPr>
            <p:nvPr/>
          </p:nvCxnSpPr>
          <p:spPr bwMode="auto">
            <a:xfrm flipH="1">
              <a:off x="2209800" y="2297484"/>
              <a:ext cx="76200" cy="2438400"/>
            </a:xfrm>
            <a:prstGeom prst="straightConnector1">
              <a:avLst/>
            </a:prstGeom>
            <a:noFill/>
            <a:ln w="38100">
              <a:solidFill>
                <a:srgbClr val="FF9900"/>
              </a:solidFill>
              <a:prstDash val="dash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" name="AutoShape 7"/>
            <p:cNvCxnSpPr>
              <a:cxnSpLocks noChangeShapeType="1"/>
            </p:cNvCxnSpPr>
            <p:nvPr/>
          </p:nvCxnSpPr>
          <p:spPr bwMode="auto">
            <a:xfrm>
              <a:off x="6858000" y="2297484"/>
              <a:ext cx="1588" cy="2438400"/>
            </a:xfrm>
            <a:prstGeom prst="straightConnector1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pSp>
          <p:nvGrpSpPr>
            <p:cNvPr id="3394" name="Group 3393"/>
            <p:cNvGrpSpPr/>
            <p:nvPr/>
          </p:nvGrpSpPr>
          <p:grpSpPr>
            <a:xfrm>
              <a:off x="952500" y="2297484"/>
              <a:ext cx="5924550" cy="3668713"/>
              <a:chOff x="952500" y="2297484"/>
              <a:chExt cx="5924550" cy="3668713"/>
            </a:xfrm>
          </p:grpSpPr>
          <p:cxnSp>
            <p:nvCxnSpPr>
              <p:cNvPr id="3" name="AutoShape 2"/>
              <p:cNvCxnSpPr>
                <a:cxnSpLocks noChangeShapeType="1"/>
              </p:cNvCxnSpPr>
              <p:nvPr/>
            </p:nvCxnSpPr>
            <p:spPr bwMode="auto">
              <a:xfrm>
                <a:off x="2209800" y="4735884"/>
                <a:ext cx="4648200" cy="0"/>
              </a:xfrm>
              <a:prstGeom prst="straightConnector1">
                <a:avLst/>
              </a:prstGeom>
              <a:noFill/>
              <a:ln w="38100">
                <a:solidFill>
                  <a:srgbClr val="FF9900"/>
                </a:solidFill>
                <a:prstDash val="dash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" name="AutoShape 3"/>
              <p:cNvCxnSpPr>
                <a:cxnSpLocks noChangeShapeType="1"/>
                <a:stCxn id="3369" idx="1"/>
              </p:cNvCxnSpPr>
              <p:nvPr/>
            </p:nvCxnSpPr>
            <p:spPr bwMode="auto">
              <a:xfrm>
                <a:off x="952500" y="5955085"/>
                <a:ext cx="4686300" cy="11112"/>
              </a:xfrm>
              <a:prstGeom prst="straightConnector1">
                <a:avLst/>
              </a:prstGeom>
              <a:noFill/>
              <a:ln w="38100">
                <a:solidFill>
                  <a:srgbClr val="FF99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5" name="AutoShape 4"/>
              <p:cNvCxnSpPr>
                <a:cxnSpLocks noChangeShapeType="1"/>
              </p:cNvCxnSpPr>
              <p:nvPr/>
            </p:nvCxnSpPr>
            <p:spPr bwMode="auto">
              <a:xfrm flipH="1">
                <a:off x="990600" y="4735884"/>
                <a:ext cx="1219200" cy="1219200"/>
              </a:xfrm>
              <a:prstGeom prst="straightConnector1">
                <a:avLst/>
              </a:prstGeom>
              <a:noFill/>
              <a:ln w="38100">
                <a:solidFill>
                  <a:srgbClr val="FF9900"/>
                </a:solidFill>
                <a:prstDash val="dash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6" name="AutoShape 5"/>
              <p:cNvCxnSpPr>
                <a:cxnSpLocks noChangeShapeType="1"/>
              </p:cNvCxnSpPr>
              <p:nvPr/>
            </p:nvCxnSpPr>
            <p:spPr bwMode="auto">
              <a:xfrm flipH="1">
                <a:off x="5638800" y="4735884"/>
                <a:ext cx="1238250" cy="1219200"/>
              </a:xfrm>
              <a:prstGeom prst="straightConnector1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368" name="AutoShape 3367"/>
              <p:cNvCxnSpPr>
                <a:cxnSpLocks noChangeShapeType="1"/>
              </p:cNvCxnSpPr>
              <p:nvPr/>
            </p:nvCxnSpPr>
            <p:spPr bwMode="auto">
              <a:xfrm>
                <a:off x="5562600" y="3592884"/>
                <a:ext cx="74870" cy="2367756"/>
              </a:xfrm>
              <a:prstGeom prst="straightConnector1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3370" name="Line 3369"/>
              <p:cNvSpPr>
                <a:spLocks noChangeShapeType="1"/>
              </p:cNvSpPr>
              <p:nvPr/>
            </p:nvSpPr>
            <p:spPr bwMode="auto">
              <a:xfrm>
                <a:off x="990600" y="3592884"/>
                <a:ext cx="4572000" cy="0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71" name="Line 3370"/>
              <p:cNvSpPr>
                <a:spLocks noChangeShapeType="1"/>
              </p:cNvSpPr>
              <p:nvPr/>
            </p:nvSpPr>
            <p:spPr bwMode="auto">
              <a:xfrm flipH="1">
                <a:off x="5562600" y="2297484"/>
                <a:ext cx="1295400" cy="1295400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72" name="Line 3371"/>
              <p:cNvSpPr>
                <a:spLocks noChangeShapeType="1"/>
              </p:cNvSpPr>
              <p:nvPr/>
            </p:nvSpPr>
            <p:spPr bwMode="auto">
              <a:xfrm>
                <a:off x="990600" y="3592884"/>
                <a:ext cx="0" cy="2362200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73" name="Line 3372"/>
              <p:cNvSpPr>
                <a:spLocks noChangeShapeType="1"/>
              </p:cNvSpPr>
              <p:nvPr/>
            </p:nvSpPr>
            <p:spPr bwMode="auto">
              <a:xfrm flipH="1">
                <a:off x="990600" y="2297484"/>
                <a:ext cx="1295400" cy="1295400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74" name="Line 3373"/>
              <p:cNvSpPr>
                <a:spLocks noChangeShapeType="1"/>
              </p:cNvSpPr>
              <p:nvPr/>
            </p:nvSpPr>
            <p:spPr bwMode="auto">
              <a:xfrm>
                <a:off x="2286000" y="2297484"/>
                <a:ext cx="4572000" cy="0"/>
              </a:xfrm>
              <a:prstGeom prst="line">
                <a:avLst/>
              </a:prstGeom>
              <a:noFill/>
              <a:ln w="38100">
                <a:solidFill>
                  <a:srgbClr val="FF99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sp>
        <p:nvSpPr>
          <p:cNvPr id="3375" name="Text Box 3374"/>
          <p:cNvSpPr txBox="1">
            <a:spLocks noChangeArrowheads="1"/>
          </p:cNvSpPr>
          <p:nvPr/>
        </p:nvSpPr>
        <p:spPr bwMode="auto">
          <a:xfrm>
            <a:off x="2915816" y="836712"/>
            <a:ext cx="13716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3600" b="1" dirty="0">
                <a:latin typeface="Times New Roman" pitchFamily="18" charset="0"/>
              </a:rPr>
              <a:t>20cm</a:t>
            </a:r>
          </a:p>
        </p:txBody>
      </p:sp>
      <p:sp>
        <p:nvSpPr>
          <p:cNvPr id="3376" name="Text Box 3375"/>
          <p:cNvSpPr txBox="1">
            <a:spLocks noChangeArrowheads="1"/>
          </p:cNvSpPr>
          <p:nvPr/>
        </p:nvSpPr>
        <p:spPr bwMode="auto">
          <a:xfrm>
            <a:off x="6778898" y="836712"/>
            <a:ext cx="146551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3600" b="1" dirty="0">
                <a:latin typeface="Times New Roman" pitchFamily="18" charset="0"/>
              </a:rPr>
              <a:t>16cm</a:t>
            </a:r>
          </a:p>
        </p:txBody>
      </p:sp>
      <p:sp>
        <p:nvSpPr>
          <p:cNvPr id="3377" name="Text Box 3376"/>
          <p:cNvSpPr txBox="1">
            <a:spLocks noChangeArrowheads="1"/>
          </p:cNvSpPr>
          <p:nvPr/>
        </p:nvSpPr>
        <p:spPr bwMode="auto">
          <a:xfrm>
            <a:off x="1979712" y="1486525"/>
            <a:ext cx="147565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3600" b="1" dirty="0">
                <a:latin typeface="Times New Roman" pitchFamily="18" charset="0"/>
              </a:rPr>
              <a:t>10cm</a:t>
            </a:r>
          </a:p>
        </p:txBody>
      </p:sp>
      <p:grpSp>
        <p:nvGrpSpPr>
          <p:cNvPr id="3379" name="Group 3394"/>
          <p:cNvGrpSpPr>
            <a:grpSpLocks/>
          </p:cNvGrpSpPr>
          <p:nvPr/>
        </p:nvGrpSpPr>
        <p:grpSpPr bwMode="auto">
          <a:xfrm>
            <a:off x="7715250" y="5802684"/>
            <a:ext cx="1219200" cy="609600"/>
            <a:chOff x="4860" y="2352"/>
            <a:chExt cx="768" cy="384"/>
          </a:xfrm>
        </p:grpSpPr>
        <p:sp>
          <p:nvSpPr>
            <p:cNvPr id="3380" name="AutoShape 3379"/>
            <p:cNvSpPr>
              <a:spLocks noChangeArrowheads="1"/>
            </p:cNvSpPr>
            <p:nvPr/>
          </p:nvSpPr>
          <p:spPr bwMode="auto">
            <a:xfrm>
              <a:off x="4896" y="2352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381" name="Text Box 3380"/>
            <p:cNvSpPr txBox="1">
              <a:spLocks noChangeArrowheads="1"/>
            </p:cNvSpPr>
            <p:nvPr/>
          </p:nvSpPr>
          <p:spPr bwMode="auto">
            <a:xfrm>
              <a:off x="4860" y="2498"/>
              <a:ext cx="76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lnSpc>
                  <a:spcPct val="2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b="1">
                  <a:solidFill>
                    <a:srgbClr val="FFFFFF"/>
                  </a:solidFill>
                  <a:latin typeface="Times New Roman" pitchFamily="18" charset="0"/>
                </a:rPr>
                <a:t>  1</a:t>
              </a:r>
            </a:p>
            <a:p>
              <a:pPr fontAlgn="base">
                <a:lnSpc>
                  <a:spcPct val="2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b="1">
                  <a:solidFill>
                    <a:srgbClr val="FFFFFF"/>
                  </a:solidFill>
                  <a:latin typeface="Times New Roman" pitchFamily="18" charset="0"/>
                </a:rPr>
                <a:t>cm</a:t>
              </a:r>
              <a:r>
                <a:rPr lang="en-US" b="1" baseline="30000">
                  <a:solidFill>
                    <a:srgbClr val="FFFFFF"/>
                  </a:solidFill>
                  <a:latin typeface="Times New Roman" pitchFamily="18" charset="0"/>
                </a:rPr>
                <a:t>3</a:t>
              </a:r>
            </a:p>
          </p:txBody>
        </p:sp>
      </p:grpSp>
      <p:sp>
        <p:nvSpPr>
          <p:cNvPr id="3396" name="TextBox 3395"/>
          <p:cNvSpPr txBox="1"/>
          <p:nvPr/>
        </p:nvSpPr>
        <p:spPr>
          <a:xfrm>
            <a:off x="2051720" y="827722"/>
            <a:ext cx="1008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397" name="TextBox 3396"/>
          <p:cNvSpPr txBox="1"/>
          <p:nvPr/>
        </p:nvSpPr>
        <p:spPr>
          <a:xfrm>
            <a:off x="5649416" y="836712"/>
            <a:ext cx="1370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398" name="TextBox 3397"/>
          <p:cNvSpPr txBox="1"/>
          <p:nvPr/>
        </p:nvSpPr>
        <p:spPr>
          <a:xfrm>
            <a:off x="1187624" y="1484784"/>
            <a:ext cx="1008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6197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1.48148E-6 L -3.61111E-6 0.75093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33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75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58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48844E-6 L 0.09705 0.16443 C 0.11892 0.19912 0.13125 0.25093 0.13125 0.30481 C 0.13125 0.36633 0.11892 0.41536 0.09705 0.45005 L 0 0.61448 " pathEditMode="relative" rAng="0" ptsTypes="FffFF">
                                      <p:cBhvr>
                                        <p:cTn id="34" dur="2000" fill="hold"/>
                                        <p:tgtEl>
                                          <p:spTgt spid="33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62" y="307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51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1389 -0.00832 L -0.0835 0.11356 C -0.05399 0.13969 -0.0375 0.17808 -0.0375 0.21832 C -0.0375 0.26388 -0.05399 0.30019 -0.0835 0.32609 L -0.21389 0.44843 " pathEditMode="relative" rAng="0" ptsTypes="FffFF">
                                      <p:cBhvr>
                                        <p:cTn id="45" dur="2000" fill="hold"/>
                                        <p:tgtEl>
                                          <p:spTgt spid="33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819" y="228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3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375" grpId="0"/>
      <p:bldP spid="3375" grpId="1"/>
      <p:bldP spid="3376" grpId="0"/>
      <p:bldP spid="3376" grpId="1"/>
      <p:bldP spid="3377" grpId="0"/>
      <p:bldP spid="3377" grpId="1"/>
      <p:bldP spid="3396" grpId="0"/>
      <p:bldP spid="3397" grpId="0"/>
      <p:bldP spid="339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5778" name="AutoShape 2"/>
          <p:cNvCxnSpPr>
            <a:cxnSpLocks noChangeShapeType="1"/>
          </p:cNvCxnSpPr>
          <p:nvPr/>
        </p:nvCxnSpPr>
        <p:spPr bwMode="auto">
          <a:xfrm>
            <a:off x="2209800" y="2667000"/>
            <a:ext cx="4648200" cy="0"/>
          </a:xfrm>
          <a:prstGeom prst="straightConnector1">
            <a:avLst/>
          </a:prstGeom>
          <a:noFill/>
          <a:ln w="38100">
            <a:solidFill>
              <a:srgbClr val="FF9900"/>
            </a:solidFill>
            <a:prstDash val="dash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5779" name="AutoShape 3"/>
          <p:cNvCxnSpPr>
            <a:cxnSpLocks noChangeShapeType="1"/>
            <a:stCxn id="79144" idx="1"/>
          </p:cNvCxnSpPr>
          <p:nvPr/>
        </p:nvCxnSpPr>
        <p:spPr bwMode="auto">
          <a:xfrm>
            <a:off x="952500" y="3886201"/>
            <a:ext cx="4686300" cy="11112"/>
          </a:xfrm>
          <a:prstGeom prst="straightConnector1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5780" name="AutoShape 4"/>
          <p:cNvCxnSpPr>
            <a:cxnSpLocks noChangeShapeType="1"/>
          </p:cNvCxnSpPr>
          <p:nvPr/>
        </p:nvCxnSpPr>
        <p:spPr bwMode="auto">
          <a:xfrm flipH="1">
            <a:off x="990600" y="2667000"/>
            <a:ext cx="1219200" cy="1219200"/>
          </a:xfrm>
          <a:prstGeom prst="straightConnector1">
            <a:avLst/>
          </a:prstGeom>
          <a:noFill/>
          <a:ln w="38100">
            <a:solidFill>
              <a:srgbClr val="FF9900"/>
            </a:solidFill>
            <a:prstDash val="dash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5781" name="AutoShape 5"/>
          <p:cNvCxnSpPr>
            <a:cxnSpLocks noChangeShapeType="1"/>
          </p:cNvCxnSpPr>
          <p:nvPr/>
        </p:nvCxnSpPr>
        <p:spPr bwMode="auto">
          <a:xfrm flipH="1">
            <a:off x="5638800" y="2667000"/>
            <a:ext cx="1238250" cy="1219200"/>
          </a:xfrm>
          <a:prstGeom prst="straightConnector1">
            <a:avLst/>
          </a:prstGeom>
          <a:noFill/>
          <a:ln w="57150">
            <a:solidFill>
              <a:srgbClr val="FF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5782" name="AutoShape 6"/>
          <p:cNvCxnSpPr>
            <a:cxnSpLocks noChangeShapeType="1"/>
          </p:cNvCxnSpPr>
          <p:nvPr/>
        </p:nvCxnSpPr>
        <p:spPr bwMode="auto">
          <a:xfrm flipH="1">
            <a:off x="2209800" y="228600"/>
            <a:ext cx="76200" cy="2438400"/>
          </a:xfrm>
          <a:prstGeom prst="straightConnector1">
            <a:avLst/>
          </a:prstGeom>
          <a:noFill/>
          <a:ln w="38100">
            <a:solidFill>
              <a:srgbClr val="FF9900"/>
            </a:solidFill>
            <a:prstDash val="dash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5783" name="AutoShape 7"/>
          <p:cNvCxnSpPr>
            <a:cxnSpLocks noChangeShapeType="1"/>
          </p:cNvCxnSpPr>
          <p:nvPr/>
        </p:nvCxnSpPr>
        <p:spPr bwMode="auto">
          <a:xfrm>
            <a:off x="6858000" y="228600"/>
            <a:ext cx="1588" cy="2438400"/>
          </a:xfrm>
          <a:prstGeom prst="straightConnector1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5784" name="AutoShape 8"/>
          <p:cNvSpPr>
            <a:spLocks noChangeArrowheads="1"/>
          </p:cNvSpPr>
          <p:nvPr/>
        </p:nvSpPr>
        <p:spPr bwMode="auto">
          <a:xfrm>
            <a:off x="21336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785" name="AutoShape 9"/>
          <p:cNvSpPr>
            <a:spLocks noChangeArrowheads="1"/>
          </p:cNvSpPr>
          <p:nvPr/>
        </p:nvSpPr>
        <p:spPr bwMode="auto">
          <a:xfrm>
            <a:off x="23622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786" name="AutoShape 10"/>
          <p:cNvSpPr>
            <a:spLocks noChangeArrowheads="1"/>
          </p:cNvSpPr>
          <p:nvPr/>
        </p:nvSpPr>
        <p:spPr bwMode="auto">
          <a:xfrm>
            <a:off x="25908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787" name="AutoShape 11"/>
          <p:cNvSpPr>
            <a:spLocks noChangeArrowheads="1"/>
          </p:cNvSpPr>
          <p:nvPr/>
        </p:nvSpPr>
        <p:spPr bwMode="auto">
          <a:xfrm>
            <a:off x="28194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788" name="AutoShape 12"/>
          <p:cNvSpPr>
            <a:spLocks noChangeArrowheads="1"/>
          </p:cNvSpPr>
          <p:nvPr/>
        </p:nvSpPr>
        <p:spPr bwMode="auto">
          <a:xfrm>
            <a:off x="30480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789" name="AutoShape 13"/>
          <p:cNvSpPr>
            <a:spLocks noChangeArrowheads="1"/>
          </p:cNvSpPr>
          <p:nvPr/>
        </p:nvSpPr>
        <p:spPr bwMode="auto">
          <a:xfrm>
            <a:off x="32766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790" name="AutoShape 14"/>
          <p:cNvSpPr>
            <a:spLocks noChangeArrowheads="1"/>
          </p:cNvSpPr>
          <p:nvPr/>
        </p:nvSpPr>
        <p:spPr bwMode="auto">
          <a:xfrm>
            <a:off x="35052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791" name="AutoShape 15"/>
          <p:cNvSpPr>
            <a:spLocks noChangeArrowheads="1"/>
          </p:cNvSpPr>
          <p:nvPr/>
        </p:nvSpPr>
        <p:spPr bwMode="auto">
          <a:xfrm>
            <a:off x="37338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792" name="AutoShape 16"/>
          <p:cNvSpPr>
            <a:spLocks noChangeArrowheads="1"/>
          </p:cNvSpPr>
          <p:nvPr/>
        </p:nvSpPr>
        <p:spPr bwMode="auto">
          <a:xfrm>
            <a:off x="39624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793" name="AutoShape 17"/>
          <p:cNvSpPr>
            <a:spLocks noChangeArrowheads="1"/>
          </p:cNvSpPr>
          <p:nvPr/>
        </p:nvSpPr>
        <p:spPr bwMode="auto">
          <a:xfrm>
            <a:off x="41910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794" name="AutoShape 18"/>
          <p:cNvSpPr>
            <a:spLocks noChangeArrowheads="1"/>
          </p:cNvSpPr>
          <p:nvPr/>
        </p:nvSpPr>
        <p:spPr bwMode="auto">
          <a:xfrm>
            <a:off x="44196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795" name="AutoShape 19"/>
          <p:cNvSpPr>
            <a:spLocks noChangeArrowheads="1"/>
          </p:cNvSpPr>
          <p:nvPr/>
        </p:nvSpPr>
        <p:spPr bwMode="auto">
          <a:xfrm>
            <a:off x="46482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796" name="AutoShape 20"/>
          <p:cNvSpPr>
            <a:spLocks noChangeArrowheads="1"/>
          </p:cNvSpPr>
          <p:nvPr/>
        </p:nvSpPr>
        <p:spPr bwMode="auto">
          <a:xfrm>
            <a:off x="48768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797" name="AutoShape 21"/>
          <p:cNvSpPr>
            <a:spLocks noChangeArrowheads="1"/>
          </p:cNvSpPr>
          <p:nvPr/>
        </p:nvSpPr>
        <p:spPr bwMode="auto">
          <a:xfrm>
            <a:off x="51054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798" name="AutoShape 22"/>
          <p:cNvSpPr>
            <a:spLocks noChangeArrowheads="1"/>
          </p:cNvSpPr>
          <p:nvPr/>
        </p:nvSpPr>
        <p:spPr bwMode="auto">
          <a:xfrm>
            <a:off x="53340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799" name="AutoShape 23"/>
          <p:cNvSpPr>
            <a:spLocks noChangeArrowheads="1"/>
          </p:cNvSpPr>
          <p:nvPr/>
        </p:nvSpPr>
        <p:spPr bwMode="auto">
          <a:xfrm>
            <a:off x="55626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800" name="AutoShape 24"/>
          <p:cNvSpPr>
            <a:spLocks noChangeArrowheads="1"/>
          </p:cNvSpPr>
          <p:nvPr/>
        </p:nvSpPr>
        <p:spPr bwMode="auto">
          <a:xfrm>
            <a:off x="57912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801" name="AutoShape 25"/>
          <p:cNvSpPr>
            <a:spLocks noChangeArrowheads="1"/>
          </p:cNvSpPr>
          <p:nvPr/>
        </p:nvSpPr>
        <p:spPr bwMode="auto">
          <a:xfrm>
            <a:off x="60198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802" name="AutoShape 26"/>
          <p:cNvSpPr>
            <a:spLocks noChangeArrowheads="1"/>
          </p:cNvSpPr>
          <p:nvPr/>
        </p:nvSpPr>
        <p:spPr bwMode="auto">
          <a:xfrm>
            <a:off x="62484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803" name="AutoShape 27"/>
          <p:cNvSpPr>
            <a:spLocks noChangeArrowheads="1"/>
          </p:cNvSpPr>
          <p:nvPr/>
        </p:nvSpPr>
        <p:spPr bwMode="auto">
          <a:xfrm>
            <a:off x="64770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2057400" y="2438400"/>
            <a:ext cx="4724400" cy="381000"/>
            <a:chOff x="1296" y="1152"/>
            <a:chExt cx="2976" cy="240"/>
          </a:xfrm>
        </p:grpSpPr>
        <p:sp>
          <p:nvSpPr>
            <p:cNvPr id="75805" name="AutoShape 29"/>
            <p:cNvSpPr>
              <a:spLocks noChangeArrowheads="1"/>
            </p:cNvSpPr>
            <p:nvPr/>
          </p:nvSpPr>
          <p:spPr bwMode="auto">
            <a:xfrm>
              <a:off x="1296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06" name="AutoShape 30"/>
            <p:cNvSpPr>
              <a:spLocks noChangeArrowheads="1"/>
            </p:cNvSpPr>
            <p:nvPr/>
          </p:nvSpPr>
          <p:spPr bwMode="auto">
            <a:xfrm>
              <a:off x="1440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07" name="AutoShape 31"/>
            <p:cNvSpPr>
              <a:spLocks noChangeArrowheads="1"/>
            </p:cNvSpPr>
            <p:nvPr/>
          </p:nvSpPr>
          <p:spPr bwMode="auto">
            <a:xfrm>
              <a:off x="1584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08" name="AutoShape 32"/>
            <p:cNvSpPr>
              <a:spLocks noChangeArrowheads="1"/>
            </p:cNvSpPr>
            <p:nvPr/>
          </p:nvSpPr>
          <p:spPr bwMode="auto">
            <a:xfrm>
              <a:off x="1728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09" name="AutoShape 33"/>
            <p:cNvSpPr>
              <a:spLocks noChangeArrowheads="1"/>
            </p:cNvSpPr>
            <p:nvPr/>
          </p:nvSpPr>
          <p:spPr bwMode="auto">
            <a:xfrm>
              <a:off x="1872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10" name="AutoShape 34"/>
            <p:cNvSpPr>
              <a:spLocks noChangeArrowheads="1"/>
            </p:cNvSpPr>
            <p:nvPr/>
          </p:nvSpPr>
          <p:spPr bwMode="auto">
            <a:xfrm>
              <a:off x="2016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11" name="AutoShape 35"/>
            <p:cNvSpPr>
              <a:spLocks noChangeArrowheads="1"/>
            </p:cNvSpPr>
            <p:nvPr/>
          </p:nvSpPr>
          <p:spPr bwMode="auto">
            <a:xfrm>
              <a:off x="2160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12" name="AutoShape 36"/>
            <p:cNvSpPr>
              <a:spLocks noChangeArrowheads="1"/>
            </p:cNvSpPr>
            <p:nvPr/>
          </p:nvSpPr>
          <p:spPr bwMode="auto">
            <a:xfrm>
              <a:off x="2304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13" name="AutoShape 37"/>
            <p:cNvSpPr>
              <a:spLocks noChangeArrowheads="1"/>
            </p:cNvSpPr>
            <p:nvPr/>
          </p:nvSpPr>
          <p:spPr bwMode="auto">
            <a:xfrm>
              <a:off x="2448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14" name="AutoShape 38"/>
            <p:cNvSpPr>
              <a:spLocks noChangeArrowheads="1"/>
            </p:cNvSpPr>
            <p:nvPr/>
          </p:nvSpPr>
          <p:spPr bwMode="auto">
            <a:xfrm>
              <a:off x="2592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15" name="AutoShape 39"/>
            <p:cNvSpPr>
              <a:spLocks noChangeArrowheads="1"/>
            </p:cNvSpPr>
            <p:nvPr/>
          </p:nvSpPr>
          <p:spPr bwMode="auto">
            <a:xfrm>
              <a:off x="2736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16" name="AutoShape 40"/>
            <p:cNvSpPr>
              <a:spLocks noChangeArrowheads="1"/>
            </p:cNvSpPr>
            <p:nvPr/>
          </p:nvSpPr>
          <p:spPr bwMode="auto">
            <a:xfrm>
              <a:off x="2880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17" name="AutoShape 41"/>
            <p:cNvSpPr>
              <a:spLocks noChangeArrowheads="1"/>
            </p:cNvSpPr>
            <p:nvPr/>
          </p:nvSpPr>
          <p:spPr bwMode="auto">
            <a:xfrm>
              <a:off x="3024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18" name="AutoShape 42"/>
            <p:cNvSpPr>
              <a:spLocks noChangeArrowheads="1"/>
            </p:cNvSpPr>
            <p:nvPr/>
          </p:nvSpPr>
          <p:spPr bwMode="auto">
            <a:xfrm>
              <a:off x="3168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19" name="AutoShape 43"/>
            <p:cNvSpPr>
              <a:spLocks noChangeArrowheads="1"/>
            </p:cNvSpPr>
            <p:nvPr/>
          </p:nvSpPr>
          <p:spPr bwMode="auto">
            <a:xfrm>
              <a:off x="3312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20" name="AutoShape 44"/>
            <p:cNvSpPr>
              <a:spLocks noChangeArrowheads="1"/>
            </p:cNvSpPr>
            <p:nvPr/>
          </p:nvSpPr>
          <p:spPr bwMode="auto">
            <a:xfrm>
              <a:off x="3456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21" name="AutoShape 45"/>
            <p:cNvSpPr>
              <a:spLocks noChangeArrowheads="1"/>
            </p:cNvSpPr>
            <p:nvPr/>
          </p:nvSpPr>
          <p:spPr bwMode="auto">
            <a:xfrm>
              <a:off x="3600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22" name="AutoShape 46"/>
            <p:cNvSpPr>
              <a:spLocks noChangeArrowheads="1"/>
            </p:cNvSpPr>
            <p:nvPr/>
          </p:nvSpPr>
          <p:spPr bwMode="auto">
            <a:xfrm>
              <a:off x="3744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23" name="AutoShape 47"/>
            <p:cNvSpPr>
              <a:spLocks noChangeArrowheads="1"/>
            </p:cNvSpPr>
            <p:nvPr/>
          </p:nvSpPr>
          <p:spPr bwMode="auto">
            <a:xfrm>
              <a:off x="3888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24" name="AutoShape 48"/>
            <p:cNvSpPr>
              <a:spLocks noChangeArrowheads="1"/>
            </p:cNvSpPr>
            <p:nvPr/>
          </p:nvSpPr>
          <p:spPr bwMode="auto">
            <a:xfrm>
              <a:off x="4032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3" name="Group 49"/>
          <p:cNvGrpSpPr>
            <a:grpSpLocks/>
          </p:cNvGrpSpPr>
          <p:nvPr/>
        </p:nvGrpSpPr>
        <p:grpSpPr bwMode="auto">
          <a:xfrm>
            <a:off x="1981200" y="2514600"/>
            <a:ext cx="4724400" cy="381000"/>
            <a:chOff x="1248" y="1392"/>
            <a:chExt cx="2976" cy="240"/>
          </a:xfrm>
        </p:grpSpPr>
        <p:sp>
          <p:nvSpPr>
            <p:cNvPr id="75826" name="AutoShape 50"/>
            <p:cNvSpPr>
              <a:spLocks noChangeArrowheads="1"/>
            </p:cNvSpPr>
            <p:nvPr/>
          </p:nvSpPr>
          <p:spPr bwMode="auto">
            <a:xfrm>
              <a:off x="1248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27" name="AutoShape 51"/>
            <p:cNvSpPr>
              <a:spLocks noChangeArrowheads="1"/>
            </p:cNvSpPr>
            <p:nvPr/>
          </p:nvSpPr>
          <p:spPr bwMode="auto">
            <a:xfrm>
              <a:off x="1392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28" name="AutoShape 52"/>
            <p:cNvSpPr>
              <a:spLocks noChangeArrowheads="1"/>
            </p:cNvSpPr>
            <p:nvPr/>
          </p:nvSpPr>
          <p:spPr bwMode="auto">
            <a:xfrm>
              <a:off x="1536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29" name="AutoShape 53"/>
            <p:cNvSpPr>
              <a:spLocks noChangeArrowheads="1"/>
            </p:cNvSpPr>
            <p:nvPr/>
          </p:nvSpPr>
          <p:spPr bwMode="auto">
            <a:xfrm>
              <a:off x="1680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30" name="AutoShape 54"/>
            <p:cNvSpPr>
              <a:spLocks noChangeArrowheads="1"/>
            </p:cNvSpPr>
            <p:nvPr/>
          </p:nvSpPr>
          <p:spPr bwMode="auto">
            <a:xfrm>
              <a:off x="1824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31" name="AutoShape 55"/>
            <p:cNvSpPr>
              <a:spLocks noChangeArrowheads="1"/>
            </p:cNvSpPr>
            <p:nvPr/>
          </p:nvSpPr>
          <p:spPr bwMode="auto">
            <a:xfrm>
              <a:off x="1968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32" name="AutoShape 56"/>
            <p:cNvSpPr>
              <a:spLocks noChangeArrowheads="1"/>
            </p:cNvSpPr>
            <p:nvPr/>
          </p:nvSpPr>
          <p:spPr bwMode="auto">
            <a:xfrm>
              <a:off x="2112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33" name="AutoShape 57"/>
            <p:cNvSpPr>
              <a:spLocks noChangeArrowheads="1"/>
            </p:cNvSpPr>
            <p:nvPr/>
          </p:nvSpPr>
          <p:spPr bwMode="auto">
            <a:xfrm>
              <a:off x="2256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34" name="AutoShape 58"/>
            <p:cNvSpPr>
              <a:spLocks noChangeArrowheads="1"/>
            </p:cNvSpPr>
            <p:nvPr/>
          </p:nvSpPr>
          <p:spPr bwMode="auto">
            <a:xfrm>
              <a:off x="2400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35" name="AutoShape 59"/>
            <p:cNvSpPr>
              <a:spLocks noChangeArrowheads="1"/>
            </p:cNvSpPr>
            <p:nvPr/>
          </p:nvSpPr>
          <p:spPr bwMode="auto">
            <a:xfrm>
              <a:off x="2544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36" name="AutoShape 60"/>
            <p:cNvSpPr>
              <a:spLocks noChangeArrowheads="1"/>
            </p:cNvSpPr>
            <p:nvPr/>
          </p:nvSpPr>
          <p:spPr bwMode="auto">
            <a:xfrm>
              <a:off x="2688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37" name="AutoShape 61"/>
            <p:cNvSpPr>
              <a:spLocks noChangeArrowheads="1"/>
            </p:cNvSpPr>
            <p:nvPr/>
          </p:nvSpPr>
          <p:spPr bwMode="auto">
            <a:xfrm>
              <a:off x="2832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38" name="AutoShape 62"/>
            <p:cNvSpPr>
              <a:spLocks noChangeArrowheads="1"/>
            </p:cNvSpPr>
            <p:nvPr/>
          </p:nvSpPr>
          <p:spPr bwMode="auto">
            <a:xfrm>
              <a:off x="2976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39" name="AutoShape 63"/>
            <p:cNvSpPr>
              <a:spLocks noChangeArrowheads="1"/>
            </p:cNvSpPr>
            <p:nvPr/>
          </p:nvSpPr>
          <p:spPr bwMode="auto">
            <a:xfrm>
              <a:off x="3120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40" name="AutoShape 64"/>
            <p:cNvSpPr>
              <a:spLocks noChangeArrowheads="1"/>
            </p:cNvSpPr>
            <p:nvPr/>
          </p:nvSpPr>
          <p:spPr bwMode="auto">
            <a:xfrm>
              <a:off x="3264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41" name="AutoShape 65"/>
            <p:cNvSpPr>
              <a:spLocks noChangeArrowheads="1"/>
            </p:cNvSpPr>
            <p:nvPr/>
          </p:nvSpPr>
          <p:spPr bwMode="auto">
            <a:xfrm>
              <a:off x="3408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42" name="AutoShape 66"/>
            <p:cNvSpPr>
              <a:spLocks noChangeArrowheads="1"/>
            </p:cNvSpPr>
            <p:nvPr/>
          </p:nvSpPr>
          <p:spPr bwMode="auto">
            <a:xfrm>
              <a:off x="3552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43" name="AutoShape 67"/>
            <p:cNvSpPr>
              <a:spLocks noChangeArrowheads="1"/>
            </p:cNvSpPr>
            <p:nvPr/>
          </p:nvSpPr>
          <p:spPr bwMode="auto">
            <a:xfrm>
              <a:off x="3696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44" name="AutoShape 68"/>
            <p:cNvSpPr>
              <a:spLocks noChangeArrowheads="1"/>
            </p:cNvSpPr>
            <p:nvPr/>
          </p:nvSpPr>
          <p:spPr bwMode="auto">
            <a:xfrm>
              <a:off x="3840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45" name="AutoShape 69"/>
            <p:cNvSpPr>
              <a:spLocks noChangeArrowheads="1"/>
            </p:cNvSpPr>
            <p:nvPr/>
          </p:nvSpPr>
          <p:spPr bwMode="auto">
            <a:xfrm>
              <a:off x="3984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4" name="Group 70"/>
          <p:cNvGrpSpPr>
            <a:grpSpLocks/>
          </p:cNvGrpSpPr>
          <p:nvPr/>
        </p:nvGrpSpPr>
        <p:grpSpPr bwMode="auto">
          <a:xfrm>
            <a:off x="1905000" y="2590800"/>
            <a:ext cx="4724400" cy="381000"/>
            <a:chOff x="672" y="3216"/>
            <a:chExt cx="2976" cy="240"/>
          </a:xfrm>
        </p:grpSpPr>
        <p:sp>
          <p:nvSpPr>
            <p:cNvPr id="75847" name="AutoShape 71"/>
            <p:cNvSpPr>
              <a:spLocks noChangeArrowheads="1"/>
            </p:cNvSpPr>
            <p:nvPr/>
          </p:nvSpPr>
          <p:spPr bwMode="auto">
            <a:xfrm>
              <a:off x="67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48" name="AutoShape 72"/>
            <p:cNvSpPr>
              <a:spLocks noChangeArrowheads="1"/>
            </p:cNvSpPr>
            <p:nvPr/>
          </p:nvSpPr>
          <p:spPr bwMode="auto">
            <a:xfrm>
              <a:off x="81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49" name="AutoShape 73"/>
            <p:cNvSpPr>
              <a:spLocks noChangeArrowheads="1"/>
            </p:cNvSpPr>
            <p:nvPr/>
          </p:nvSpPr>
          <p:spPr bwMode="auto">
            <a:xfrm>
              <a:off x="96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50" name="AutoShape 74"/>
            <p:cNvSpPr>
              <a:spLocks noChangeArrowheads="1"/>
            </p:cNvSpPr>
            <p:nvPr/>
          </p:nvSpPr>
          <p:spPr bwMode="auto">
            <a:xfrm>
              <a:off x="110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51" name="AutoShape 75"/>
            <p:cNvSpPr>
              <a:spLocks noChangeArrowheads="1"/>
            </p:cNvSpPr>
            <p:nvPr/>
          </p:nvSpPr>
          <p:spPr bwMode="auto">
            <a:xfrm>
              <a:off x="124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52" name="AutoShape 76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53" name="AutoShape 77"/>
            <p:cNvSpPr>
              <a:spLocks noChangeArrowheads="1"/>
            </p:cNvSpPr>
            <p:nvPr/>
          </p:nvSpPr>
          <p:spPr bwMode="auto">
            <a:xfrm>
              <a:off x="153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54" name="AutoShape 78"/>
            <p:cNvSpPr>
              <a:spLocks noChangeArrowheads="1"/>
            </p:cNvSpPr>
            <p:nvPr/>
          </p:nvSpPr>
          <p:spPr bwMode="auto">
            <a:xfrm>
              <a:off x="168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55" name="AutoShape 79"/>
            <p:cNvSpPr>
              <a:spLocks noChangeArrowheads="1"/>
            </p:cNvSpPr>
            <p:nvPr/>
          </p:nvSpPr>
          <p:spPr bwMode="auto">
            <a:xfrm>
              <a:off x="182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56" name="AutoShape 80"/>
            <p:cNvSpPr>
              <a:spLocks noChangeArrowheads="1"/>
            </p:cNvSpPr>
            <p:nvPr/>
          </p:nvSpPr>
          <p:spPr bwMode="auto">
            <a:xfrm>
              <a:off x="196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57" name="AutoShape 81"/>
            <p:cNvSpPr>
              <a:spLocks noChangeArrowheads="1"/>
            </p:cNvSpPr>
            <p:nvPr/>
          </p:nvSpPr>
          <p:spPr bwMode="auto">
            <a:xfrm>
              <a:off x="211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58" name="AutoShape 82"/>
            <p:cNvSpPr>
              <a:spLocks noChangeArrowheads="1"/>
            </p:cNvSpPr>
            <p:nvPr/>
          </p:nvSpPr>
          <p:spPr bwMode="auto">
            <a:xfrm>
              <a:off x="225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59" name="AutoShape 83"/>
            <p:cNvSpPr>
              <a:spLocks noChangeArrowheads="1"/>
            </p:cNvSpPr>
            <p:nvPr/>
          </p:nvSpPr>
          <p:spPr bwMode="auto">
            <a:xfrm>
              <a:off x="240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60" name="AutoShape 84"/>
            <p:cNvSpPr>
              <a:spLocks noChangeArrowheads="1"/>
            </p:cNvSpPr>
            <p:nvPr/>
          </p:nvSpPr>
          <p:spPr bwMode="auto">
            <a:xfrm>
              <a:off x="254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61" name="AutoShape 85"/>
            <p:cNvSpPr>
              <a:spLocks noChangeArrowheads="1"/>
            </p:cNvSpPr>
            <p:nvPr/>
          </p:nvSpPr>
          <p:spPr bwMode="auto">
            <a:xfrm>
              <a:off x="268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62" name="AutoShape 86"/>
            <p:cNvSpPr>
              <a:spLocks noChangeArrowheads="1"/>
            </p:cNvSpPr>
            <p:nvPr/>
          </p:nvSpPr>
          <p:spPr bwMode="auto">
            <a:xfrm>
              <a:off x="283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63" name="AutoShape 87"/>
            <p:cNvSpPr>
              <a:spLocks noChangeArrowheads="1"/>
            </p:cNvSpPr>
            <p:nvPr/>
          </p:nvSpPr>
          <p:spPr bwMode="auto">
            <a:xfrm>
              <a:off x="297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64" name="AutoShape 88"/>
            <p:cNvSpPr>
              <a:spLocks noChangeArrowheads="1"/>
            </p:cNvSpPr>
            <p:nvPr/>
          </p:nvSpPr>
          <p:spPr bwMode="auto">
            <a:xfrm>
              <a:off x="312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65" name="AutoShape 89"/>
            <p:cNvSpPr>
              <a:spLocks noChangeArrowheads="1"/>
            </p:cNvSpPr>
            <p:nvPr/>
          </p:nvSpPr>
          <p:spPr bwMode="auto">
            <a:xfrm>
              <a:off x="326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66" name="AutoShape 90"/>
            <p:cNvSpPr>
              <a:spLocks noChangeArrowheads="1"/>
            </p:cNvSpPr>
            <p:nvPr/>
          </p:nvSpPr>
          <p:spPr bwMode="auto">
            <a:xfrm>
              <a:off x="340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5" name="Group 91"/>
          <p:cNvGrpSpPr>
            <a:grpSpLocks/>
          </p:cNvGrpSpPr>
          <p:nvPr/>
        </p:nvGrpSpPr>
        <p:grpSpPr bwMode="auto">
          <a:xfrm>
            <a:off x="1828800" y="2667000"/>
            <a:ext cx="4724400" cy="381000"/>
            <a:chOff x="672" y="3216"/>
            <a:chExt cx="2976" cy="240"/>
          </a:xfrm>
        </p:grpSpPr>
        <p:sp>
          <p:nvSpPr>
            <p:cNvPr id="75868" name="AutoShape 92"/>
            <p:cNvSpPr>
              <a:spLocks noChangeArrowheads="1"/>
            </p:cNvSpPr>
            <p:nvPr/>
          </p:nvSpPr>
          <p:spPr bwMode="auto">
            <a:xfrm>
              <a:off x="67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69" name="AutoShape 93"/>
            <p:cNvSpPr>
              <a:spLocks noChangeArrowheads="1"/>
            </p:cNvSpPr>
            <p:nvPr/>
          </p:nvSpPr>
          <p:spPr bwMode="auto">
            <a:xfrm>
              <a:off x="81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70" name="AutoShape 94"/>
            <p:cNvSpPr>
              <a:spLocks noChangeArrowheads="1"/>
            </p:cNvSpPr>
            <p:nvPr/>
          </p:nvSpPr>
          <p:spPr bwMode="auto">
            <a:xfrm>
              <a:off x="96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71" name="AutoShape 95"/>
            <p:cNvSpPr>
              <a:spLocks noChangeArrowheads="1"/>
            </p:cNvSpPr>
            <p:nvPr/>
          </p:nvSpPr>
          <p:spPr bwMode="auto">
            <a:xfrm>
              <a:off x="110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72" name="AutoShape 96"/>
            <p:cNvSpPr>
              <a:spLocks noChangeArrowheads="1"/>
            </p:cNvSpPr>
            <p:nvPr/>
          </p:nvSpPr>
          <p:spPr bwMode="auto">
            <a:xfrm>
              <a:off x="124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73" name="AutoShape 97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74" name="AutoShape 98"/>
            <p:cNvSpPr>
              <a:spLocks noChangeArrowheads="1"/>
            </p:cNvSpPr>
            <p:nvPr/>
          </p:nvSpPr>
          <p:spPr bwMode="auto">
            <a:xfrm>
              <a:off x="153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75" name="AutoShape 99"/>
            <p:cNvSpPr>
              <a:spLocks noChangeArrowheads="1"/>
            </p:cNvSpPr>
            <p:nvPr/>
          </p:nvSpPr>
          <p:spPr bwMode="auto">
            <a:xfrm>
              <a:off x="168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76" name="AutoShape 100"/>
            <p:cNvSpPr>
              <a:spLocks noChangeArrowheads="1"/>
            </p:cNvSpPr>
            <p:nvPr/>
          </p:nvSpPr>
          <p:spPr bwMode="auto">
            <a:xfrm>
              <a:off x="182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77" name="AutoShape 101"/>
            <p:cNvSpPr>
              <a:spLocks noChangeArrowheads="1"/>
            </p:cNvSpPr>
            <p:nvPr/>
          </p:nvSpPr>
          <p:spPr bwMode="auto">
            <a:xfrm>
              <a:off x="196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78" name="AutoShape 102"/>
            <p:cNvSpPr>
              <a:spLocks noChangeArrowheads="1"/>
            </p:cNvSpPr>
            <p:nvPr/>
          </p:nvSpPr>
          <p:spPr bwMode="auto">
            <a:xfrm>
              <a:off x="211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79" name="AutoShape 103"/>
            <p:cNvSpPr>
              <a:spLocks noChangeArrowheads="1"/>
            </p:cNvSpPr>
            <p:nvPr/>
          </p:nvSpPr>
          <p:spPr bwMode="auto">
            <a:xfrm>
              <a:off x="225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80" name="AutoShape 104"/>
            <p:cNvSpPr>
              <a:spLocks noChangeArrowheads="1"/>
            </p:cNvSpPr>
            <p:nvPr/>
          </p:nvSpPr>
          <p:spPr bwMode="auto">
            <a:xfrm>
              <a:off x="240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81" name="AutoShape 105"/>
            <p:cNvSpPr>
              <a:spLocks noChangeArrowheads="1"/>
            </p:cNvSpPr>
            <p:nvPr/>
          </p:nvSpPr>
          <p:spPr bwMode="auto">
            <a:xfrm>
              <a:off x="254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82" name="AutoShape 106"/>
            <p:cNvSpPr>
              <a:spLocks noChangeArrowheads="1"/>
            </p:cNvSpPr>
            <p:nvPr/>
          </p:nvSpPr>
          <p:spPr bwMode="auto">
            <a:xfrm>
              <a:off x="268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83" name="AutoShape 107"/>
            <p:cNvSpPr>
              <a:spLocks noChangeArrowheads="1"/>
            </p:cNvSpPr>
            <p:nvPr/>
          </p:nvSpPr>
          <p:spPr bwMode="auto">
            <a:xfrm>
              <a:off x="283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84" name="AutoShape 108"/>
            <p:cNvSpPr>
              <a:spLocks noChangeArrowheads="1"/>
            </p:cNvSpPr>
            <p:nvPr/>
          </p:nvSpPr>
          <p:spPr bwMode="auto">
            <a:xfrm>
              <a:off x="297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85" name="AutoShape 109"/>
            <p:cNvSpPr>
              <a:spLocks noChangeArrowheads="1"/>
            </p:cNvSpPr>
            <p:nvPr/>
          </p:nvSpPr>
          <p:spPr bwMode="auto">
            <a:xfrm>
              <a:off x="312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86" name="AutoShape 110"/>
            <p:cNvSpPr>
              <a:spLocks noChangeArrowheads="1"/>
            </p:cNvSpPr>
            <p:nvPr/>
          </p:nvSpPr>
          <p:spPr bwMode="auto">
            <a:xfrm>
              <a:off x="326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87" name="AutoShape 111"/>
            <p:cNvSpPr>
              <a:spLocks noChangeArrowheads="1"/>
            </p:cNvSpPr>
            <p:nvPr/>
          </p:nvSpPr>
          <p:spPr bwMode="auto">
            <a:xfrm>
              <a:off x="340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6" name="Group 112"/>
          <p:cNvGrpSpPr>
            <a:grpSpLocks/>
          </p:cNvGrpSpPr>
          <p:nvPr/>
        </p:nvGrpSpPr>
        <p:grpSpPr bwMode="auto">
          <a:xfrm>
            <a:off x="1752600" y="2743200"/>
            <a:ext cx="4724400" cy="381000"/>
            <a:chOff x="672" y="3216"/>
            <a:chExt cx="2976" cy="240"/>
          </a:xfrm>
        </p:grpSpPr>
        <p:sp>
          <p:nvSpPr>
            <p:cNvPr id="75889" name="AutoShape 113"/>
            <p:cNvSpPr>
              <a:spLocks noChangeArrowheads="1"/>
            </p:cNvSpPr>
            <p:nvPr/>
          </p:nvSpPr>
          <p:spPr bwMode="auto">
            <a:xfrm>
              <a:off x="67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90" name="AutoShape 114"/>
            <p:cNvSpPr>
              <a:spLocks noChangeArrowheads="1"/>
            </p:cNvSpPr>
            <p:nvPr/>
          </p:nvSpPr>
          <p:spPr bwMode="auto">
            <a:xfrm>
              <a:off x="81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91" name="AutoShape 115"/>
            <p:cNvSpPr>
              <a:spLocks noChangeArrowheads="1"/>
            </p:cNvSpPr>
            <p:nvPr/>
          </p:nvSpPr>
          <p:spPr bwMode="auto">
            <a:xfrm>
              <a:off x="96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92" name="AutoShape 116"/>
            <p:cNvSpPr>
              <a:spLocks noChangeArrowheads="1"/>
            </p:cNvSpPr>
            <p:nvPr/>
          </p:nvSpPr>
          <p:spPr bwMode="auto">
            <a:xfrm>
              <a:off x="110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93" name="AutoShape 117"/>
            <p:cNvSpPr>
              <a:spLocks noChangeArrowheads="1"/>
            </p:cNvSpPr>
            <p:nvPr/>
          </p:nvSpPr>
          <p:spPr bwMode="auto">
            <a:xfrm>
              <a:off x="124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94" name="AutoShape 118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95" name="AutoShape 119"/>
            <p:cNvSpPr>
              <a:spLocks noChangeArrowheads="1"/>
            </p:cNvSpPr>
            <p:nvPr/>
          </p:nvSpPr>
          <p:spPr bwMode="auto">
            <a:xfrm>
              <a:off x="153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96" name="AutoShape 120"/>
            <p:cNvSpPr>
              <a:spLocks noChangeArrowheads="1"/>
            </p:cNvSpPr>
            <p:nvPr/>
          </p:nvSpPr>
          <p:spPr bwMode="auto">
            <a:xfrm>
              <a:off x="168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97" name="AutoShape 121"/>
            <p:cNvSpPr>
              <a:spLocks noChangeArrowheads="1"/>
            </p:cNvSpPr>
            <p:nvPr/>
          </p:nvSpPr>
          <p:spPr bwMode="auto">
            <a:xfrm>
              <a:off x="182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98" name="AutoShape 122"/>
            <p:cNvSpPr>
              <a:spLocks noChangeArrowheads="1"/>
            </p:cNvSpPr>
            <p:nvPr/>
          </p:nvSpPr>
          <p:spPr bwMode="auto">
            <a:xfrm>
              <a:off x="196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99" name="AutoShape 123"/>
            <p:cNvSpPr>
              <a:spLocks noChangeArrowheads="1"/>
            </p:cNvSpPr>
            <p:nvPr/>
          </p:nvSpPr>
          <p:spPr bwMode="auto">
            <a:xfrm>
              <a:off x="211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00" name="AutoShape 124"/>
            <p:cNvSpPr>
              <a:spLocks noChangeArrowheads="1"/>
            </p:cNvSpPr>
            <p:nvPr/>
          </p:nvSpPr>
          <p:spPr bwMode="auto">
            <a:xfrm>
              <a:off x="225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01" name="AutoShape 125"/>
            <p:cNvSpPr>
              <a:spLocks noChangeArrowheads="1"/>
            </p:cNvSpPr>
            <p:nvPr/>
          </p:nvSpPr>
          <p:spPr bwMode="auto">
            <a:xfrm>
              <a:off x="240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02" name="AutoShape 126"/>
            <p:cNvSpPr>
              <a:spLocks noChangeArrowheads="1"/>
            </p:cNvSpPr>
            <p:nvPr/>
          </p:nvSpPr>
          <p:spPr bwMode="auto">
            <a:xfrm>
              <a:off x="254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03" name="AutoShape 127"/>
            <p:cNvSpPr>
              <a:spLocks noChangeArrowheads="1"/>
            </p:cNvSpPr>
            <p:nvPr/>
          </p:nvSpPr>
          <p:spPr bwMode="auto">
            <a:xfrm>
              <a:off x="268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04" name="AutoShape 128"/>
            <p:cNvSpPr>
              <a:spLocks noChangeArrowheads="1"/>
            </p:cNvSpPr>
            <p:nvPr/>
          </p:nvSpPr>
          <p:spPr bwMode="auto">
            <a:xfrm>
              <a:off x="283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05" name="AutoShape 129"/>
            <p:cNvSpPr>
              <a:spLocks noChangeArrowheads="1"/>
            </p:cNvSpPr>
            <p:nvPr/>
          </p:nvSpPr>
          <p:spPr bwMode="auto">
            <a:xfrm>
              <a:off x="297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06" name="AutoShape 130"/>
            <p:cNvSpPr>
              <a:spLocks noChangeArrowheads="1"/>
            </p:cNvSpPr>
            <p:nvPr/>
          </p:nvSpPr>
          <p:spPr bwMode="auto">
            <a:xfrm>
              <a:off x="312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07" name="AutoShape 131"/>
            <p:cNvSpPr>
              <a:spLocks noChangeArrowheads="1"/>
            </p:cNvSpPr>
            <p:nvPr/>
          </p:nvSpPr>
          <p:spPr bwMode="auto">
            <a:xfrm>
              <a:off x="326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08" name="AutoShape 132"/>
            <p:cNvSpPr>
              <a:spLocks noChangeArrowheads="1"/>
            </p:cNvSpPr>
            <p:nvPr/>
          </p:nvSpPr>
          <p:spPr bwMode="auto">
            <a:xfrm>
              <a:off x="340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7" name="Group 133"/>
          <p:cNvGrpSpPr>
            <a:grpSpLocks/>
          </p:cNvGrpSpPr>
          <p:nvPr/>
        </p:nvGrpSpPr>
        <p:grpSpPr bwMode="auto">
          <a:xfrm>
            <a:off x="1676400" y="2819400"/>
            <a:ext cx="4724400" cy="381000"/>
            <a:chOff x="672" y="3216"/>
            <a:chExt cx="2976" cy="240"/>
          </a:xfrm>
        </p:grpSpPr>
        <p:sp>
          <p:nvSpPr>
            <p:cNvPr id="75910" name="AutoShape 134"/>
            <p:cNvSpPr>
              <a:spLocks noChangeArrowheads="1"/>
            </p:cNvSpPr>
            <p:nvPr/>
          </p:nvSpPr>
          <p:spPr bwMode="auto">
            <a:xfrm>
              <a:off x="67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11" name="AutoShape 135"/>
            <p:cNvSpPr>
              <a:spLocks noChangeArrowheads="1"/>
            </p:cNvSpPr>
            <p:nvPr/>
          </p:nvSpPr>
          <p:spPr bwMode="auto">
            <a:xfrm>
              <a:off x="81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12" name="AutoShape 136"/>
            <p:cNvSpPr>
              <a:spLocks noChangeArrowheads="1"/>
            </p:cNvSpPr>
            <p:nvPr/>
          </p:nvSpPr>
          <p:spPr bwMode="auto">
            <a:xfrm>
              <a:off x="96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13" name="AutoShape 137"/>
            <p:cNvSpPr>
              <a:spLocks noChangeArrowheads="1"/>
            </p:cNvSpPr>
            <p:nvPr/>
          </p:nvSpPr>
          <p:spPr bwMode="auto">
            <a:xfrm>
              <a:off x="110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14" name="AutoShape 138"/>
            <p:cNvSpPr>
              <a:spLocks noChangeArrowheads="1"/>
            </p:cNvSpPr>
            <p:nvPr/>
          </p:nvSpPr>
          <p:spPr bwMode="auto">
            <a:xfrm>
              <a:off x="124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15" name="AutoShape 139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16" name="AutoShape 140"/>
            <p:cNvSpPr>
              <a:spLocks noChangeArrowheads="1"/>
            </p:cNvSpPr>
            <p:nvPr/>
          </p:nvSpPr>
          <p:spPr bwMode="auto">
            <a:xfrm>
              <a:off x="153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17" name="AutoShape 141"/>
            <p:cNvSpPr>
              <a:spLocks noChangeArrowheads="1"/>
            </p:cNvSpPr>
            <p:nvPr/>
          </p:nvSpPr>
          <p:spPr bwMode="auto">
            <a:xfrm>
              <a:off x="168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18" name="AutoShape 142"/>
            <p:cNvSpPr>
              <a:spLocks noChangeArrowheads="1"/>
            </p:cNvSpPr>
            <p:nvPr/>
          </p:nvSpPr>
          <p:spPr bwMode="auto">
            <a:xfrm>
              <a:off x="182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19" name="AutoShape 143"/>
            <p:cNvSpPr>
              <a:spLocks noChangeArrowheads="1"/>
            </p:cNvSpPr>
            <p:nvPr/>
          </p:nvSpPr>
          <p:spPr bwMode="auto">
            <a:xfrm>
              <a:off x="196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20" name="AutoShape 144"/>
            <p:cNvSpPr>
              <a:spLocks noChangeArrowheads="1"/>
            </p:cNvSpPr>
            <p:nvPr/>
          </p:nvSpPr>
          <p:spPr bwMode="auto">
            <a:xfrm>
              <a:off x="211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21" name="AutoShape 145"/>
            <p:cNvSpPr>
              <a:spLocks noChangeArrowheads="1"/>
            </p:cNvSpPr>
            <p:nvPr/>
          </p:nvSpPr>
          <p:spPr bwMode="auto">
            <a:xfrm>
              <a:off x="225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22" name="AutoShape 146"/>
            <p:cNvSpPr>
              <a:spLocks noChangeArrowheads="1"/>
            </p:cNvSpPr>
            <p:nvPr/>
          </p:nvSpPr>
          <p:spPr bwMode="auto">
            <a:xfrm>
              <a:off x="240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23" name="AutoShape 147"/>
            <p:cNvSpPr>
              <a:spLocks noChangeArrowheads="1"/>
            </p:cNvSpPr>
            <p:nvPr/>
          </p:nvSpPr>
          <p:spPr bwMode="auto">
            <a:xfrm>
              <a:off x="254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24" name="AutoShape 148"/>
            <p:cNvSpPr>
              <a:spLocks noChangeArrowheads="1"/>
            </p:cNvSpPr>
            <p:nvPr/>
          </p:nvSpPr>
          <p:spPr bwMode="auto">
            <a:xfrm>
              <a:off x="268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25" name="AutoShape 149"/>
            <p:cNvSpPr>
              <a:spLocks noChangeArrowheads="1"/>
            </p:cNvSpPr>
            <p:nvPr/>
          </p:nvSpPr>
          <p:spPr bwMode="auto">
            <a:xfrm>
              <a:off x="283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26" name="AutoShape 150"/>
            <p:cNvSpPr>
              <a:spLocks noChangeArrowheads="1"/>
            </p:cNvSpPr>
            <p:nvPr/>
          </p:nvSpPr>
          <p:spPr bwMode="auto">
            <a:xfrm>
              <a:off x="297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27" name="AutoShape 151"/>
            <p:cNvSpPr>
              <a:spLocks noChangeArrowheads="1"/>
            </p:cNvSpPr>
            <p:nvPr/>
          </p:nvSpPr>
          <p:spPr bwMode="auto">
            <a:xfrm>
              <a:off x="312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28" name="AutoShape 152"/>
            <p:cNvSpPr>
              <a:spLocks noChangeArrowheads="1"/>
            </p:cNvSpPr>
            <p:nvPr/>
          </p:nvSpPr>
          <p:spPr bwMode="auto">
            <a:xfrm>
              <a:off x="326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29" name="AutoShape 153"/>
            <p:cNvSpPr>
              <a:spLocks noChangeArrowheads="1"/>
            </p:cNvSpPr>
            <p:nvPr/>
          </p:nvSpPr>
          <p:spPr bwMode="auto">
            <a:xfrm>
              <a:off x="340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8" name="Group 154"/>
          <p:cNvGrpSpPr>
            <a:grpSpLocks/>
          </p:cNvGrpSpPr>
          <p:nvPr/>
        </p:nvGrpSpPr>
        <p:grpSpPr bwMode="auto">
          <a:xfrm>
            <a:off x="1600200" y="2895600"/>
            <a:ext cx="4724400" cy="381000"/>
            <a:chOff x="672" y="3216"/>
            <a:chExt cx="2976" cy="240"/>
          </a:xfrm>
        </p:grpSpPr>
        <p:sp>
          <p:nvSpPr>
            <p:cNvPr id="75931" name="AutoShape 155"/>
            <p:cNvSpPr>
              <a:spLocks noChangeArrowheads="1"/>
            </p:cNvSpPr>
            <p:nvPr/>
          </p:nvSpPr>
          <p:spPr bwMode="auto">
            <a:xfrm>
              <a:off x="67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32" name="AutoShape 156"/>
            <p:cNvSpPr>
              <a:spLocks noChangeArrowheads="1"/>
            </p:cNvSpPr>
            <p:nvPr/>
          </p:nvSpPr>
          <p:spPr bwMode="auto">
            <a:xfrm>
              <a:off x="81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33" name="AutoShape 157"/>
            <p:cNvSpPr>
              <a:spLocks noChangeArrowheads="1"/>
            </p:cNvSpPr>
            <p:nvPr/>
          </p:nvSpPr>
          <p:spPr bwMode="auto">
            <a:xfrm>
              <a:off x="96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34" name="AutoShape 158"/>
            <p:cNvSpPr>
              <a:spLocks noChangeArrowheads="1"/>
            </p:cNvSpPr>
            <p:nvPr/>
          </p:nvSpPr>
          <p:spPr bwMode="auto">
            <a:xfrm>
              <a:off x="110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35" name="AutoShape 159"/>
            <p:cNvSpPr>
              <a:spLocks noChangeArrowheads="1"/>
            </p:cNvSpPr>
            <p:nvPr/>
          </p:nvSpPr>
          <p:spPr bwMode="auto">
            <a:xfrm>
              <a:off x="124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36" name="AutoShape 160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37" name="AutoShape 161"/>
            <p:cNvSpPr>
              <a:spLocks noChangeArrowheads="1"/>
            </p:cNvSpPr>
            <p:nvPr/>
          </p:nvSpPr>
          <p:spPr bwMode="auto">
            <a:xfrm>
              <a:off x="153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38" name="AutoShape 162"/>
            <p:cNvSpPr>
              <a:spLocks noChangeArrowheads="1"/>
            </p:cNvSpPr>
            <p:nvPr/>
          </p:nvSpPr>
          <p:spPr bwMode="auto">
            <a:xfrm>
              <a:off x="168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39" name="AutoShape 163"/>
            <p:cNvSpPr>
              <a:spLocks noChangeArrowheads="1"/>
            </p:cNvSpPr>
            <p:nvPr/>
          </p:nvSpPr>
          <p:spPr bwMode="auto">
            <a:xfrm>
              <a:off x="182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40" name="AutoShape 164"/>
            <p:cNvSpPr>
              <a:spLocks noChangeArrowheads="1"/>
            </p:cNvSpPr>
            <p:nvPr/>
          </p:nvSpPr>
          <p:spPr bwMode="auto">
            <a:xfrm>
              <a:off x="196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41" name="AutoShape 165"/>
            <p:cNvSpPr>
              <a:spLocks noChangeArrowheads="1"/>
            </p:cNvSpPr>
            <p:nvPr/>
          </p:nvSpPr>
          <p:spPr bwMode="auto">
            <a:xfrm>
              <a:off x="211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42" name="AutoShape 166"/>
            <p:cNvSpPr>
              <a:spLocks noChangeArrowheads="1"/>
            </p:cNvSpPr>
            <p:nvPr/>
          </p:nvSpPr>
          <p:spPr bwMode="auto">
            <a:xfrm>
              <a:off x="225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43" name="AutoShape 167"/>
            <p:cNvSpPr>
              <a:spLocks noChangeArrowheads="1"/>
            </p:cNvSpPr>
            <p:nvPr/>
          </p:nvSpPr>
          <p:spPr bwMode="auto">
            <a:xfrm>
              <a:off x="240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44" name="AutoShape 168"/>
            <p:cNvSpPr>
              <a:spLocks noChangeArrowheads="1"/>
            </p:cNvSpPr>
            <p:nvPr/>
          </p:nvSpPr>
          <p:spPr bwMode="auto">
            <a:xfrm>
              <a:off x="254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45" name="AutoShape 169"/>
            <p:cNvSpPr>
              <a:spLocks noChangeArrowheads="1"/>
            </p:cNvSpPr>
            <p:nvPr/>
          </p:nvSpPr>
          <p:spPr bwMode="auto">
            <a:xfrm>
              <a:off x="268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46" name="AutoShape 170"/>
            <p:cNvSpPr>
              <a:spLocks noChangeArrowheads="1"/>
            </p:cNvSpPr>
            <p:nvPr/>
          </p:nvSpPr>
          <p:spPr bwMode="auto">
            <a:xfrm>
              <a:off x="283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47" name="AutoShape 171"/>
            <p:cNvSpPr>
              <a:spLocks noChangeArrowheads="1"/>
            </p:cNvSpPr>
            <p:nvPr/>
          </p:nvSpPr>
          <p:spPr bwMode="auto">
            <a:xfrm>
              <a:off x="297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48" name="AutoShape 172"/>
            <p:cNvSpPr>
              <a:spLocks noChangeArrowheads="1"/>
            </p:cNvSpPr>
            <p:nvPr/>
          </p:nvSpPr>
          <p:spPr bwMode="auto">
            <a:xfrm>
              <a:off x="312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49" name="AutoShape 173"/>
            <p:cNvSpPr>
              <a:spLocks noChangeArrowheads="1"/>
            </p:cNvSpPr>
            <p:nvPr/>
          </p:nvSpPr>
          <p:spPr bwMode="auto">
            <a:xfrm>
              <a:off x="326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50" name="AutoShape 174"/>
            <p:cNvSpPr>
              <a:spLocks noChangeArrowheads="1"/>
            </p:cNvSpPr>
            <p:nvPr/>
          </p:nvSpPr>
          <p:spPr bwMode="auto">
            <a:xfrm>
              <a:off x="340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9" name="Group 175"/>
          <p:cNvGrpSpPr>
            <a:grpSpLocks/>
          </p:cNvGrpSpPr>
          <p:nvPr/>
        </p:nvGrpSpPr>
        <p:grpSpPr bwMode="auto">
          <a:xfrm>
            <a:off x="1524000" y="2971800"/>
            <a:ext cx="4724400" cy="381000"/>
            <a:chOff x="672" y="3216"/>
            <a:chExt cx="2976" cy="240"/>
          </a:xfrm>
        </p:grpSpPr>
        <p:sp>
          <p:nvSpPr>
            <p:cNvPr id="75952" name="AutoShape 176"/>
            <p:cNvSpPr>
              <a:spLocks noChangeArrowheads="1"/>
            </p:cNvSpPr>
            <p:nvPr/>
          </p:nvSpPr>
          <p:spPr bwMode="auto">
            <a:xfrm>
              <a:off x="67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53" name="AutoShape 177"/>
            <p:cNvSpPr>
              <a:spLocks noChangeArrowheads="1"/>
            </p:cNvSpPr>
            <p:nvPr/>
          </p:nvSpPr>
          <p:spPr bwMode="auto">
            <a:xfrm>
              <a:off x="81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54" name="AutoShape 178"/>
            <p:cNvSpPr>
              <a:spLocks noChangeArrowheads="1"/>
            </p:cNvSpPr>
            <p:nvPr/>
          </p:nvSpPr>
          <p:spPr bwMode="auto">
            <a:xfrm>
              <a:off x="96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55" name="AutoShape 179"/>
            <p:cNvSpPr>
              <a:spLocks noChangeArrowheads="1"/>
            </p:cNvSpPr>
            <p:nvPr/>
          </p:nvSpPr>
          <p:spPr bwMode="auto">
            <a:xfrm>
              <a:off x="110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56" name="AutoShape 180"/>
            <p:cNvSpPr>
              <a:spLocks noChangeArrowheads="1"/>
            </p:cNvSpPr>
            <p:nvPr/>
          </p:nvSpPr>
          <p:spPr bwMode="auto">
            <a:xfrm>
              <a:off x="124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57" name="AutoShape 181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58" name="AutoShape 182"/>
            <p:cNvSpPr>
              <a:spLocks noChangeArrowheads="1"/>
            </p:cNvSpPr>
            <p:nvPr/>
          </p:nvSpPr>
          <p:spPr bwMode="auto">
            <a:xfrm>
              <a:off x="153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59" name="AutoShape 183"/>
            <p:cNvSpPr>
              <a:spLocks noChangeArrowheads="1"/>
            </p:cNvSpPr>
            <p:nvPr/>
          </p:nvSpPr>
          <p:spPr bwMode="auto">
            <a:xfrm>
              <a:off x="168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60" name="AutoShape 184"/>
            <p:cNvSpPr>
              <a:spLocks noChangeArrowheads="1"/>
            </p:cNvSpPr>
            <p:nvPr/>
          </p:nvSpPr>
          <p:spPr bwMode="auto">
            <a:xfrm>
              <a:off x="182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61" name="AutoShape 185"/>
            <p:cNvSpPr>
              <a:spLocks noChangeArrowheads="1"/>
            </p:cNvSpPr>
            <p:nvPr/>
          </p:nvSpPr>
          <p:spPr bwMode="auto">
            <a:xfrm>
              <a:off x="196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62" name="AutoShape 186"/>
            <p:cNvSpPr>
              <a:spLocks noChangeArrowheads="1"/>
            </p:cNvSpPr>
            <p:nvPr/>
          </p:nvSpPr>
          <p:spPr bwMode="auto">
            <a:xfrm>
              <a:off x="211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63" name="AutoShape 187"/>
            <p:cNvSpPr>
              <a:spLocks noChangeArrowheads="1"/>
            </p:cNvSpPr>
            <p:nvPr/>
          </p:nvSpPr>
          <p:spPr bwMode="auto">
            <a:xfrm>
              <a:off x="225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64" name="AutoShape 188"/>
            <p:cNvSpPr>
              <a:spLocks noChangeArrowheads="1"/>
            </p:cNvSpPr>
            <p:nvPr/>
          </p:nvSpPr>
          <p:spPr bwMode="auto">
            <a:xfrm>
              <a:off x="240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65" name="AutoShape 189"/>
            <p:cNvSpPr>
              <a:spLocks noChangeArrowheads="1"/>
            </p:cNvSpPr>
            <p:nvPr/>
          </p:nvSpPr>
          <p:spPr bwMode="auto">
            <a:xfrm>
              <a:off x="254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66" name="AutoShape 190"/>
            <p:cNvSpPr>
              <a:spLocks noChangeArrowheads="1"/>
            </p:cNvSpPr>
            <p:nvPr/>
          </p:nvSpPr>
          <p:spPr bwMode="auto">
            <a:xfrm>
              <a:off x="268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67" name="AutoShape 191"/>
            <p:cNvSpPr>
              <a:spLocks noChangeArrowheads="1"/>
            </p:cNvSpPr>
            <p:nvPr/>
          </p:nvSpPr>
          <p:spPr bwMode="auto">
            <a:xfrm>
              <a:off x="283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68" name="AutoShape 192"/>
            <p:cNvSpPr>
              <a:spLocks noChangeArrowheads="1"/>
            </p:cNvSpPr>
            <p:nvPr/>
          </p:nvSpPr>
          <p:spPr bwMode="auto">
            <a:xfrm>
              <a:off x="297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69" name="AutoShape 193"/>
            <p:cNvSpPr>
              <a:spLocks noChangeArrowheads="1"/>
            </p:cNvSpPr>
            <p:nvPr/>
          </p:nvSpPr>
          <p:spPr bwMode="auto">
            <a:xfrm>
              <a:off x="312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70" name="AutoShape 194"/>
            <p:cNvSpPr>
              <a:spLocks noChangeArrowheads="1"/>
            </p:cNvSpPr>
            <p:nvPr/>
          </p:nvSpPr>
          <p:spPr bwMode="auto">
            <a:xfrm>
              <a:off x="326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71" name="AutoShape 195"/>
            <p:cNvSpPr>
              <a:spLocks noChangeArrowheads="1"/>
            </p:cNvSpPr>
            <p:nvPr/>
          </p:nvSpPr>
          <p:spPr bwMode="auto">
            <a:xfrm>
              <a:off x="340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10" name="Group 196"/>
          <p:cNvGrpSpPr>
            <a:grpSpLocks/>
          </p:cNvGrpSpPr>
          <p:nvPr/>
        </p:nvGrpSpPr>
        <p:grpSpPr bwMode="auto">
          <a:xfrm>
            <a:off x="1447800" y="3048000"/>
            <a:ext cx="4724400" cy="381000"/>
            <a:chOff x="672" y="3216"/>
            <a:chExt cx="2976" cy="240"/>
          </a:xfrm>
        </p:grpSpPr>
        <p:sp>
          <p:nvSpPr>
            <p:cNvPr id="75973" name="AutoShape 197"/>
            <p:cNvSpPr>
              <a:spLocks noChangeArrowheads="1"/>
            </p:cNvSpPr>
            <p:nvPr/>
          </p:nvSpPr>
          <p:spPr bwMode="auto">
            <a:xfrm>
              <a:off x="67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74" name="AutoShape 198"/>
            <p:cNvSpPr>
              <a:spLocks noChangeArrowheads="1"/>
            </p:cNvSpPr>
            <p:nvPr/>
          </p:nvSpPr>
          <p:spPr bwMode="auto">
            <a:xfrm>
              <a:off x="81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75" name="AutoShape 199"/>
            <p:cNvSpPr>
              <a:spLocks noChangeArrowheads="1"/>
            </p:cNvSpPr>
            <p:nvPr/>
          </p:nvSpPr>
          <p:spPr bwMode="auto">
            <a:xfrm>
              <a:off x="96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76" name="AutoShape 200"/>
            <p:cNvSpPr>
              <a:spLocks noChangeArrowheads="1"/>
            </p:cNvSpPr>
            <p:nvPr/>
          </p:nvSpPr>
          <p:spPr bwMode="auto">
            <a:xfrm>
              <a:off x="110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77" name="AutoShape 201"/>
            <p:cNvSpPr>
              <a:spLocks noChangeArrowheads="1"/>
            </p:cNvSpPr>
            <p:nvPr/>
          </p:nvSpPr>
          <p:spPr bwMode="auto">
            <a:xfrm>
              <a:off x="124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78" name="AutoShape 202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79" name="AutoShape 203"/>
            <p:cNvSpPr>
              <a:spLocks noChangeArrowheads="1"/>
            </p:cNvSpPr>
            <p:nvPr/>
          </p:nvSpPr>
          <p:spPr bwMode="auto">
            <a:xfrm>
              <a:off x="153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80" name="AutoShape 204"/>
            <p:cNvSpPr>
              <a:spLocks noChangeArrowheads="1"/>
            </p:cNvSpPr>
            <p:nvPr/>
          </p:nvSpPr>
          <p:spPr bwMode="auto">
            <a:xfrm>
              <a:off x="168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81" name="AutoShape 205"/>
            <p:cNvSpPr>
              <a:spLocks noChangeArrowheads="1"/>
            </p:cNvSpPr>
            <p:nvPr/>
          </p:nvSpPr>
          <p:spPr bwMode="auto">
            <a:xfrm>
              <a:off x="182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82" name="AutoShape 206"/>
            <p:cNvSpPr>
              <a:spLocks noChangeArrowheads="1"/>
            </p:cNvSpPr>
            <p:nvPr/>
          </p:nvSpPr>
          <p:spPr bwMode="auto">
            <a:xfrm>
              <a:off x="196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83" name="AutoShape 207"/>
            <p:cNvSpPr>
              <a:spLocks noChangeArrowheads="1"/>
            </p:cNvSpPr>
            <p:nvPr/>
          </p:nvSpPr>
          <p:spPr bwMode="auto">
            <a:xfrm>
              <a:off x="211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84" name="AutoShape 208"/>
            <p:cNvSpPr>
              <a:spLocks noChangeArrowheads="1"/>
            </p:cNvSpPr>
            <p:nvPr/>
          </p:nvSpPr>
          <p:spPr bwMode="auto">
            <a:xfrm>
              <a:off x="225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85" name="AutoShape 209"/>
            <p:cNvSpPr>
              <a:spLocks noChangeArrowheads="1"/>
            </p:cNvSpPr>
            <p:nvPr/>
          </p:nvSpPr>
          <p:spPr bwMode="auto">
            <a:xfrm>
              <a:off x="240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86" name="AutoShape 210"/>
            <p:cNvSpPr>
              <a:spLocks noChangeArrowheads="1"/>
            </p:cNvSpPr>
            <p:nvPr/>
          </p:nvSpPr>
          <p:spPr bwMode="auto">
            <a:xfrm>
              <a:off x="254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87" name="AutoShape 211"/>
            <p:cNvSpPr>
              <a:spLocks noChangeArrowheads="1"/>
            </p:cNvSpPr>
            <p:nvPr/>
          </p:nvSpPr>
          <p:spPr bwMode="auto">
            <a:xfrm>
              <a:off x="268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88" name="AutoShape 212"/>
            <p:cNvSpPr>
              <a:spLocks noChangeArrowheads="1"/>
            </p:cNvSpPr>
            <p:nvPr/>
          </p:nvSpPr>
          <p:spPr bwMode="auto">
            <a:xfrm>
              <a:off x="283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89" name="AutoShape 213"/>
            <p:cNvSpPr>
              <a:spLocks noChangeArrowheads="1"/>
            </p:cNvSpPr>
            <p:nvPr/>
          </p:nvSpPr>
          <p:spPr bwMode="auto">
            <a:xfrm>
              <a:off x="297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90" name="AutoShape 214"/>
            <p:cNvSpPr>
              <a:spLocks noChangeArrowheads="1"/>
            </p:cNvSpPr>
            <p:nvPr/>
          </p:nvSpPr>
          <p:spPr bwMode="auto">
            <a:xfrm>
              <a:off x="312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91" name="AutoShape 215"/>
            <p:cNvSpPr>
              <a:spLocks noChangeArrowheads="1"/>
            </p:cNvSpPr>
            <p:nvPr/>
          </p:nvSpPr>
          <p:spPr bwMode="auto">
            <a:xfrm>
              <a:off x="326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92" name="AutoShape 216"/>
            <p:cNvSpPr>
              <a:spLocks noChangeArrowheads="1"/>
            </p:cNvSpPr>
            <p:nvPr/>
          </p:nvSpPr>
          <p:spPr bwMode="auto">
            <a:xfrm>
              <a:off x="340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11" name="Group 217"/>
          <p:cNvGrpSpPr>
            <a:grpSpLocks/>
          </p:cNvGrpSpPr>
          <p:nvPr/>
        </p:nvGrpSpPr>
        <p:grpSpPr bwMode="auto">
          <a:xfrm>
            <a:off x="1371600" y="3124200"/>
            <a:ext cx="4724400" cy="381000"/>
            <a:chOff x="672" y="3216"/>
            <a:chExt cx="2976" cy="240"/>
          </a:xfrm>
        </p:grpSpPr>
        <p:sp>
          <p:nvSpPr>
            <p:cNvPr id="75994" name="AutoShape 218"/>
            <p:cNvSpPr>
              <a:spLocks noChangeArrowheads="1"/>
            </p:cNvSpPr>
            <p:nvPr/>
          </p:nvSpPr>
          <p:spPr bwMode="auto">
            <a:xfrm>
              <a:off x="67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95" name="AutoShape 219"/>
            <p:cNvSpPr>
              <a:spLocks noChangeArrowheads="1"/>
            </p:cNvSpPr>
            <p:nvPr/>
          </p:nvSpPr>
          <p:spPr bwMode="auto">
            <a:xfrm>
              <a:off x="81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96" name="AutoShape 220"/>
            <p:cNvSpPr>
              <a:spLocks noChangeArrowheads="1"/>
            </p:cNvSpPr>
            <p:nvPr/>
          </p:nvSpPr>
          <p:spPr bwMode="auto">
            <a:xfrm>
              <a:off x="96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97" name="AutoShape 221"/>
            <p:cNvSpPr>
              <a:spLocks noChangeArrowheads="1"/>
            </p:cNvSpPr>
            <p:nvPr/>
          </p:nvSpPr>
          <p:spPr bwMode="auto">
            <a:xfrm>
              <a:off x="110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98" name="AutoShape 222"/>
            <p:cNvSpPr>
              <a:spLocks noChangeArrowheads="1"/>
            </p:cNvSpPr>
            <p:nvPr/>
          </p:nvSpPr>
          <p:spPr bwMode="auto">
            <a:xfrm>
              <a:off x="124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99" name="AutoShape 223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00" name="AutoShape 224"/>
            <p:cNvSpPr>
              <a:spLocks noChangeArrowheads="1"/>
            </p:cNvSpPr>
            <p:nvPr/>
          </p:nvSpPr>
          <p:spPr bwMode="auto">
            <a:xfrm>
              <a:off x="153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01" name="AutoShape 225"/>
            <p:cNvSpPr>
              <a:spLocks noChangeArrowheads="1"/>
            </p:cNvSpPr>
            <p:nvPr/>
          </p:nvSpPr>
          <p:spPr bwMode="auto">
            <a:xfrm>
              <a:off x="168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02" name="AutoShape 226"/>
            <p:cNvSpPr>
              <a:spLocks noChangeArrowheads="1"/>
            </p:cNvSpPr>
            <p:nvPr/>
          </p:nvSpPr>
          <p:spPr bwMode="auto">
            <a:xfrm>
              <a:off x="182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03" name="AutoShape 227"/>
            <p:cNvSpPr>
              <a:spLocks noChangeArrowheads="1"/>
            </p:cNvSpPr>
            <p:nvPr/>
          </p:nvSpPr>
          <p:spPr bwMode="auto">
            <a:xfrm>
              <a:off x="196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04" name="AutoShape 228"/>
            <p:cNvSpPr>
              <a:spLocks noChangeArrowheads="1"/>
            </p:cNvSpPr>
            <p:nvPr/>
          </p:nvSpPr>
          <p:spPr bwMode="auto">
            <a:xfrm>
              <a:off x="211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05" name="AutoShape 229"/>
            <p:cNvSpPr>
              <a:spLocks noChangeArrowheads="1"/>
            </p:cNvSpPr>
            <p:nvPr/>
          </p:nvSpPr>
          <p:spPr bwMode="auto">
            <a:xfrm>
              <a:off x="225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06" name="AutoShape 230"/>
            <p:cNvSpPr>
              <a:spLocks noChangeArrowheads="1"/>
            </p:cNvSpPr>
            <p:nvPr/>
          </p:nvSpPr>
          <p:spPr bwMode="auto">
            <a:xfrm>
              <a:off x="240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07" name="AutoShape 231"/>
            <p:cNvSpPr>
              <a:spLocks noChangeArrowheads="1"/>
            </p:cNvSpPr>
            <p:nvPr/>
          </p:nvSpPr>
          <p:spPr bwMode="auto">
            <a:xfrm>
              <a:off x="254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08" name="AutoShape 232"/>
            <p:cNvSpPr>
              <a:spLocks noChangeArrowheads="1"/>
            </p:cNvSpPr>
            <p:nvPr/>
          </p:nvSpPr>
          <p:spPr bwMode="auto">
            <a:xfrm>
              <a:off x="268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09" name="AutoShape 233"/>
            <p:cNvSpPr>
              <a:spLocks noChangeArrowheads="1"/>
            </p:cNvSpPr>
            <p:nvPr/>
          </p:nvSpPr>
          <p:spPr bwMode="auto">
            <a:xfrm>
              <a:off x="283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10" name="AutoShape 234"/>
            <p:cNvSpPr>
              <a:spLocks noChangeArrowheads="1"/>
            </p:cNvSpPr>
            <p:nvPr/>
          </p:nvSpPr>
          <p:spPr bwMode="auto">
            <a:xfrm>
              <a:off x="297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11" name="AutoShape 235"/>
            <p:cNvSpPr>
              <a:spLocks noChangeArrowheads="1"/>
            </p:cNvSpPr>
            <p:nvPr/>
          </p:nvSpPr>
          <p:spPr bwMode="auto">
            <a:xfrm>
              <a:off x="312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12" name="AutoShape 236"/>
            <p:cNvSpPr>
              <a:spLocks noChangeArrowheads="1"/>
            </p:cNvSpPr>
            <p:nvPr/>
          </p:nvSpPr>
          <p:spPr bwMode="auto">
            <a:xfrm>
              <a:off x="326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13" name="AutoShape 237"/>
            <p:cNvSpPr>
              <a:spLocks noChangeArrowheads="1"/>
            </p:cNvSpPr>
            <p:nvPr/>
          </p:nvSpPr>
          <p:spPr bwMode="auto">
            <a:xfrm>
              <a:off x="340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12" name="Group 238"/>
          <p:cNvGrpSpPr>
            <a:grpSpLocks/>
          </p:cNvGrpSpPr>
          <p:nvPr/>
        </p:nvGrpSpPr>
        <p:grpSpPr bwMode="auto">
          <a:xfrm>
            <a:off x="1295400" y="3200400"/>
            <a:ext cx="4724400" cy="381000"/>
            <a:chOff x="672" y="3216"/>
            <a:chExt cx="2976" cy="240"/>
          </a:xfrm>
        </p:grpSpPr>
        <p:sp>
          <p:nvSpPr>
            <p:cNvPr id="76015" name="AutoShape 239"/>
            <p:cNvSpPr>
              <a:spLocks noChangeArrowheads="1"/>
            </p:cNvSpPr>
            <p:nvPr/>
          </p:nvSpPr>
          <p:spPr bwMode="auto">
            <a:xfrm>
              <a:off x="67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16" name="AutoShape 240"/>
            <p:cNvSpPr>
              <a:spLocks noChangeArrowheads="1"/>
            </p:cNvSpPr>
            <p:nvPr/>
          </p:nvSpPr>
          <p:spPr bwMode="auto">
            <a:xfrm>
              <a:off x="81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17" name="AutoShape 241"/>
            <p:cNvSpPr>
              <a:spLocks noChangeArrowheads="1"/>
            </p:cNvSpPr>
            <p:nvPr/>
          </p:nvSpPr>
          <p:spPr bwMode="auto">
            <a:xfrm>
              <a:off x="96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18" name="AutoShape 242"/>
            <p:cNvSpPr>
              <a:spLocks noChangeArrowheads="1"/>
            </p:cNvSpPr>
            <p:nvPr/>
          </p:nvSpPr>
          <p:spPr bwMode="auto">
            <a:xfrm>
              <a:off x="110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19" name="AutoShape 243"/>
            <p:cNvSpPr>
              <a:spLocks noChangeArrowheads="1"/>
            </p:cNvSpPr>
            <p:nvPr/>
          </p:nvSpPr>
          <p:spPr bwMode="auto">
            <a:xfrm>
              <a:off x="124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20" name="AutoShape 244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21" name="AutoShape 245"/>
            <p:cNvSpPr>
              <a:spLocks noChangeArrowheads="1"/>
            </p:cNvSpPr>
            <p:nvPr/>
          </p:nvSpPr>
          <p:spPr bwMode="auto">
            <a:xfrm>
              <a:off x="153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22" name="AutoShape 246"/>
            <p:cNvSpPr>
              <a:spLocks noChangeArrowheads="1"/>
            </p:cNvSpPr>
            <p:nvPr/>
          </p:nvSpPr>
          <p:spPr bwMode="auto">
            <a:xfrm>
              <a:off x="168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23" name="AutoShape 247"/>
            <p:cNvSpPr>
              <a:spLocks noChangeArrowheads="1"/>
            </p:cNvSpPr>
            <p:nvPr/>
          </p:nvSpPr>
          <p:spPr bwMode="auto">
            <a:xfrm>
              <a:off x="182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24" name="AutoShape 248"/>
            <p:cNvSpPr>
              <a:spLocks noChangeArrowheads="1"/>
            </p:cNvSpPr>
            <p:nvPr/>
          </p:nvSpPr>
          <p:spPr bwMode="auto">
            <a:xfrm>
              <a:off x="196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25" name="AutoShape 249"/>
            <p:cNvSpPr>
              <a:spLocks noChangeArrowheads="1"/>
            </p:cNvSpPr>
            <p:nvPr/>
          </p:nvSpPr>
          <p:spPr bwMode="auto">
            <a:xfrm>
              <a:off x="211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26" name="AutoShape 250"/>
            <p:cNvSpPr>
              <a:spLocks noChangeArrowheads="1"/>
            </p:cNvSpPr>
            <p:nvPr/>
          </p:nvSpPr>
          <p:spPr bwMode="auto">
            <a:xfrm>
              <a:off x="225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27" name="AutoShape 251"/>
            <p:cNvSpPr>
              <a:spLocks noChangeArrowheads="1"/>
            </p:cNvSpPr>
            <p:nvPr/>
          </p:nvSpPr>
          <p:spPr bwMode="auto">
            <a:xfrm>
              <a:off x="240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28" name="AutoShape 252"/>
            <p:cNvSpPr>
              <a:spLocks noChangeArrowheads="1"/>
            </p:cNvSpPr>
            <p:nvPr/>
          </p:nvSpPr>
          <p:spPr bwMode="auto">
            <a:xfrm>
              <a:off x="254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29" name="AutoShape 253"/>
            <p:cNvSpPr>
              <a:spLocks noChangeArrowheads="1"/>
            </p:cNvSpPr>
            <p:nvPr/>
          </p:nvSpPr>
          <p:spPr bwMode="auto">
            <a:xfrm>
              <a:off x="268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30" name="AutoShape 254"/>
            <p:cNvSpPr>
              <a:spLocks noChangeArrowheads="1"/>
            </p:cNvSpPr>
            <p:nvPr/>
          </p:nvSpPr>
          <p:spPr bwMode="auto">
            <a:xfrm>
              <a:off x="283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31" name="AutoShape 255"/>
            <p:cNvSpPr>
              <a:spLocks noChangeArrowheads="1"/>
            </p:cNvSpPr>
            <p:nvPr/>
          </p:nvSpPr>
          <p:spPr bwMode="auto">
            <a:xfrm>
              <a:off x="297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32" name="AutoShape 256"/>
            <p:cNvSpPr>
              <a:spLocks noChangeArrowheads="1"/>
            </p:cNvSpPr>
            <p:nvPr/>
          </p:nvSpPr>
          <p:spPr bwMode="auto">
            <a:xfrm>
              <a:off x="312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33" name="AutoShape 257"/>
            <p:cNvSpPr>
              <a:spLocks noChangeArrowheads="1"/>
            </p:cNvSpPr>
            <p:nvPr/>
          </p:nvSpPr>
          <p:spPr bwMode="auto">
            <a:xfrm>
              <a:off x="326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34" name="AutoShape 258"/>
            <p:cNvSpPr>
              <a:spLocks noChangeArrowheads="1"/>
            </p:cNvSpPr>
            <p:nvPr/>
          </p:nvSpPr>
          <p:spPr bwMode="auto">
            <a:xfrm>
              <a:off x="340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13" name="Group 259"/>
          <p:cNvGrpSpPr>
            <a:grpSpLocks/>
          </p:cNvGrpSpPr>
          <p:nvPr/>
        </p:nvGrpSpPr>
        <p:grpSpPr bwMode="auto">
          <a:xfrm>
            <a:off x="1219200" y="3276600"/>
            <a:ext cx="4724400" cy="381000"/>
            <a:chOff x="672" y="3216"/>
            <a:chExt cx="2976" cy="240"/>
          </a:xfrm>
        </p:grpSpPr>
        <p:sp>
          <p:nvSpPr>
            <p:cNvPr id="76036" name="AutoShape 260"/>
            <p:cNvSpPr>
              <a:spLocks noChangeArrowheads="1"/>
            </p:cNvSpPr>
            <p:nvPr/>
          </p:nvSpPr>
          <p:spPr bwMode="auto">
            <a:xfrm>
              <a:off x="67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37" name="AutoShape 261"/>
            <p:cNvSpPr>
              <a:spLocks noChangeArrowheads="1"/>
            </p:cNvSpPr>
            <p:nvPr/>
          </p:nvSpPr>
          <p:spPr bwMode="auto">
            <a:xfrm>
              <a:off x="81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38" name="AutoShape 262"/>
            <p:cNvSpPr>
              <a:spLocks noChangeArrowheads="1"/>
            </p:cNvSpPr>
            <p:nvPr/>
          </p:nvSpPr>
          <p:spPr bwMode="auto">
            <a:xfrm>
              <a:off x="96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39" name="AutoShape 263"/>
            <p:cNvSpPr>
              <a:spLocks noChangeArrowheads="1"/>
            </p:cNvSpPr>
            <p:nvPr/>
          </p:nvSpPr>
          <p:spPr bwMode="auto">
            <a:xfrm>
              <a:off x="110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40" name="AutoShape 264"/>
            <p:cNvSpPr>
              <a:spLocks noChangeArrowheads="1"/>
            </p:cNvSpPr>
            <p:nvPr/>
          </p:nvSpPr>
          <p:spPr bwMode="auto">
            <a:xfrm>
              <a:off x="124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41" name="AutoShape 265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42" name="AutoShape 266"/>
            <p:cNvSpPr>
              <a:spLocks noChangeArrowheads="1"/>
            </p:cNvSpPr>
            <p:nvPr/>
          </p:nvSpPr>
          <p:spPr bwMode="auto">
            <a:xfrm>
              <a:off x="153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43" name="AutoShape 267"/>
            <p:cNvSpPr>
              <a:spLocks noChangeArrowheads="1"/>
            </p:cNvSpPr>
            <p:nvPr/>
          </p:nvSpPr>
          <p:spPr bwMode="auto">
            <a:xfrm>
              <a:off x="168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44" name="AutoShape 268"/>
            <p:cNvSpPr>
              <a:spLocks noChangeArrowheads="1"/>
            </p:cNvSpPr>
            <p:nvPr/>
          </p:nvSpPr>
          <p:spPr bwMode="auto">
            <a:xfrm>
              <a:off x="182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45" name="AutoShape 269"/>
            <p:cNvSpPr>
              <a:spLocks noChangeArrowheads="1"/>
            </p:cNvSpPr>
            <p:nvPr/>
          </p:nvSpPr>
          <p:spPr bwMode="auto">
            <a:xfrm>
              <a:off x="196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46" name="AutoShape 270"/>
            <p:cNvSpPr>
              <a:spLocks noChangeArrowheads="1"/>
            </p:cNvSpPr>
            <p:nvPr/>
          </p:nvSpPr>
          <p:spPr bwMode="auto">
            <a:xfrm>
              <a:off x="211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47" name="AutoShape 271"/>
            <p:cNvSpPr>
              <a:spLocks noChangeArrowheads="1"/>
            </p:cNvSpPr>
            <p:nvPr/>
          </p:nvSpPr>
          <p:spPr bwMode="auto">
            <a:xfrm>
              <a:off x="225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48" name="AutoShape 272"/>
            <p:cNvSpPr>
              <a:spLocks noChangeArrowheads="1"/>
            </p:cNvSpPr>
            <p:nvPr/>
          </p:nvSpPr>
          <p:spPr bwMode="auto">
            <a:xfrm>
              <a:off x="240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49" name="AutoShape 273"/>
            <p:cNvSpPr>
              <a:spLocks noChangeArrowheads="1"/>
            </p:cNvSpPr>
            <p:nvPr/>
          </p:nvSpPr>
          <p:spPr bwMode="auto">
            <a:xfrm>
              <a:off x="254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50" name="AutoShape 274"/>
            <p:cNvSpPr>
              <a:spLocks noChangeArrowheads="1"/>
            </p:cNvSpPr>
            <p:nvPr/>
          </p:nvSpPr>
          <p:spPr bwMode="auto">
            <a:xfrm>
              <a:off x="268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51" name="AutoShape 275"/>
            <p:cNvSpPr>
              <a:spLocks noChangeArrowheads="1"/>
            </p:cNvSpPr>
            <p:nvPr/>
          </p:nvSpPr>
          <p:spPr bwMode="auto">
            <a:xfrm>
              <a:off x="283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52" name="AutoShape 276"/>
            <p:cNvSpPr>
              <a:spLocks noChangeArrowheads="1"/>
            </p:cNvSpPr>
            <p:nvPr/>
          </p:nvSpPr>
          <p:spPr bwMode="auto">
            <a:xfrm>
              <a:off x="297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53" name="AutoShape 277"/>
            <p:cNvSpPr>
              <a:spLocks noChangeArrowheads="1"/>
            </p:cNvSpPr>
            <p:nvPr/>
          </p:nvSpPr>
          <p:spPr bwMode="auto">
            <a:xfrm>
              <a:off x="312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54" name="AutoShape 278"/>
            <p:cNvSpPr>
              <a:spLocks noChangeArrowheads="1"/>
            </p:cNvSpPr>
            <p:nvPr/>
          </p:nvSpPr>
          <p:spPr bwMode="auto">
            <a:xfrm>
              <a:off x="326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55" name="AutoShape 279"/>
            <p:cNvSpPr>
              <a:spLocks noChangeArrowheads="1"/>
            </p:cNvSpPr>
            <p:nvPr/>
          </p:nvSpPr>
          <p:spPr bwMode="auto">
            <a:xfrm>
              <a:off x="340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14" name="Group 280"/>
          <p:cNvGrpSpPr>
            <a:grpSpLocks/>
          </p:cNvGrpSpPr>
          <p:nvPr/>
        </p:nvGrpSpPr>
        <p:grpSpPr bwMode="auto">
          <a:xfrm>
            <a:off x="1143000" y="3352800"/>
            <a:ext cx="4724400" cy="381000"/>
            <a:chOff x="672" y="3216"/>
            <a:chExt cx="2976" cy="240"/>
          </a:xfrm>
        </p:grpSpPr>
        <p:sp>
          <p:nvSpPr>
            <p:cNvPr id="76057" name="AutoShape 281"/>
            <p:cNvSpPr>
              <a:spLocks noChangeArrowheads="1"/>
            </p:cNvSpPr>
            <p:nvPr/>
          </p:nvSpPr>
          <p:spPr bwMode="auto">
            <a:xfrm>
              <a:off x="67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58" name="AutoShape 282"/>
            <p:cNvSpPr>
              <a:spLocks noChangeArrowheads="1"/>
            </p:cNvSpPr>
            <p:nvPr/>
          </p:nvSpPr>
          <p:spPr bwMode="auto">
            <a:xfrm>
              <a:off x="81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59" name="AutoShape 283"/>
            <p:cNvSpPr>
              <a:spLocks noChangeArrowheads="1"/>
            </p:cNvSpPr>
            <p:nvPr/>
          </p:nvSpPr>
          <p:spPr bwMode="auto">
            <a:xfrm>
              <a:off x="96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60" name="AutoShape 284"/>
            <p:cNvSpPr>
              <a:spLocks noChangeArrowheads="1"/>
            </p:cNvSpPr>
            <p:nvPr/>
          </p:nvSpPr>
          <p:spPr bwMode="auto">
            <a:xfrm>
              <a:off x="110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61" name="AutoShape 285"/>
            <p:cNvSpPr>
              <a:spLocks noChangeArrowheads="1"/>
            </p:cNvSpPr>
            <p:nvPr/>
          </p:nvSpPr>
          <p:spPr bwMode="auto">
            <a:xfrm>
              <a:off x="124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62" name="AutoShape 286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63" name="AutoShape 287"/>
            <p:cNvSpPr>
              <a:spLocks noChangeArrowheads="1"/>
            </p:cNvSpPr>
            <p:nvPr/>
          </p:nvSpPr>
          <p:spPr bwMode="auto">
            <a:xfrm>
              <a:off x="153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64" name="AutoShape 288"/>
            <p:cNvSpPr>
              <a:spLocks noChangeArrowheads="1"/>
            </p:cNvSpPr>
            <p:nvPr/>
          </p:nvSpPr>
          <p:spPr bwMode="auto">
            <a:xfrm>
              <a:off x="168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65" name="AutoShape 289"/>
            <p:cNvSpPr>
              <a:spLocks noChangeArrowheads="1"/>
            </p:cNvSpPr>
            <p:nvPr/>
          </p:nvSpPr>
          <p:spPr bwMode="auto">
            <a:xfrm>
              <a:off x="182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66" name="AutoShape 290"/>
            <p:cNvSpPr>
              <a:spLocks noChangeArrowheads="1"/>
            </p:cNvSpPr>
            <p:nvPr/>
          </p:nvSpPr>
          <p:spPr bwMode="auto">
            <a:xfrm>
              <a:off x="196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67" name="AutoShape 291"/>
            <p:cNvSpPr>
              <a:spLocks noChangeArrowheads="1"/>
            </p:cNvSpPr>
            <p:nvPr/>
          </p:nvSpPr>
          <p:spPr bwMode="auto">
            <a:xfrm>
              <a:off x="211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68" name="AutoShape 292"/>
            <p:cNvSpPr>
              <a:spLocks noChangeArrowheads="1"/>
            </p:cNvSpPr>
            <p:nvPr/>
          </p:nvSpPr>
          <p:spPr bwMode="auto">
            <a:xfrm>
              <a:off x="225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69" name="AutoShape 293"/>
            <p:cNvSpPr>
              <a:spLocks noChangeArrowheads="1"/>
            </p:cNvSpPr>
            <p:nvPr/>
          </p:nvSpPr>
          <p:spPr bwMode="auto">
            <a:xfrm>
              <a:off x="240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70" name="AutoShape 294"/>
            <p:cNvSpPr>
              <a:spLocks noChangeArrowheads="1"/>
            </p:cNvSpPr>
            <p:nvPr/>
          </p:nvSpPr>
          <p:spPr bwMode="auto">
            <a:xfrm>
              <a:off x="254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71" name="AutoShape 295"/>
            <p:cNvSpPr>
              <a:spLocks noChangeArrowheads="1"/>
            </p:cNvSpPr>
            <p:nvPr/>
          </p:nvSpPr>
          <p:spPr bwMode="auto">
            <a:xfrm>
              <a:off x="268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72" name="AutoShape 296"/>
            <p:cNvSpPr>
              <a:spLocks noChangeArrowheads="1"/>
            </p:cNvSpPr>
            <p:nvPr/>
          </p:nvSpPr>
          <p:spPr bwMode="auto">
            <a:xfrm>
              <a:off x="283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73" name="AutoShape 297"/>
            <p:cNvSpPr>
              <a:spLocks noChangeArrowheads="1"/>
            </p:cNvSpPr>
            <p:nvPr/>
          </p:nvSpPr>
          <p:spPr bwMode="auto">
            <a:xfrm>
              <a:off x="297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74" name="AutoShape 298"/>
            <p:cNvSpPr>
              <a:spLocks noChangeArrowheads="1"/>
            </p:cNvSpPr>
            <p:nvPr/>
          </p:nvSpPr>
          <p:spPr bwMode="auto">
            <a:xfrm>
              <a:off x="312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75" name="AutoShape 299"/>
            <p:cNvSpPr>
              <a:spLocks noChangeArrowheads="1"/>
            </p:cNvSpPr>
            <p:nvPr/>
          </p:nvSpPr>
          <p:spPr bwMode="auto">
            <a:xfrm>
              <a:off x="326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76" name="AutoShape 300"/>
            <p:cNvSpPr>
              <a:spLocks noChangeArrowheads="1"/>
            </p:cNvSpPr>
            <p:nvPr/>
          </p:nvSpPr>
          <p:spPr bwMode="auto">
            <a:xfrm>
              <a:off x="340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15" name="Group 301"/>
          <p:cNvGrpSpPr>
            <a:grpSpLocks/>
          </p:cNvGrpSpPr>
          <p:nvPr/>
        </p:nvGrpSpPr>
        <p:grpSpPr bwMode="auto">
          <a:xfrm>
            <a:off x="1066800" y="3429000"/>
            <a:ext cx="4724400" cy="381000"/>
            <a:chOff x="672" y="3216"/>
            <a:chExt cx="2976" cy="240"/>
          </a:xfrm>
        </p:grpSpPr>
        <p:sp>
          <p:nvSpPr>
            <p:cNvPr id="76078" name="AutoShape 302"/>
            <p:cNvSpPr>
              <a:spLocks noChangeArrowheads="1"/>
            </p:cNvSpPr>
            <p:nvPr/>
          </p:nvSpPr>
          <p:spPr bwMode="auto">
            <a:xfrm>
              <a:off x="67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79" name="AutoShape 303"/>
            <p:cNvSpPr>
              <a:spLocks noChangeArrowheads="1"/>
            </p:cNvSpPr>
            <p:nvPr/>
          </p:nvSpPr>
          <p:spPr bwMode="auto">
            <a:xfrm>
              <a:off x="81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80" name="AutoShape 304"/>
            <p:cNvSpPr>
              <a:spLocks noChangeArrowheads="1"/>
            </p:cNvSpPr>
            <p:nvPr/>
          </p:nvSpPr>
          <p:spPr bwMode="auto">
            <a:xfrm>
              <a:off x="96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81" name="AutoShape 305"/>
            <p:cNvSpPr>
              <a:spLocks noChangeArrowheads="1"/>
            </p:cNvSpPr>
            <p:nvPr/>
          </p:nvSpPr>
          <p:spPr bwMode="auto">
            <a:xfrm>
              <a:off x="110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82" name="AutoShape 306"/>
            <p:cNvSpPr>
              <a:spLocks noChangeArrowheads="1"/>
            </p:cNvSpPr>
            <p:nvPr/>
          </p:nvSpPr>
          <p:spPr bwMode="auto">
            <a:xfrm>
              <a:off x="124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83" name="AutoShape 307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84" name="AutoShape 308"/>
            <p:cNvSpPr>
              <a:spLocks noChangeArrowheads="1"/>
            </p:cNvSpPr>
            <p:nvPr/>
          </p:nvSpPr>
          <p:spPr bwMode="auto">
            <a:xfrm>
              <a:off x="153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85" name="AutoShape 309"/>
            <p:cNvSpPr>
              <a:spLocks noChangeArrowheads="1"/>
            </p:cNvSpPr>
            <p:nvPr/>
          </p:nvSpPr>
          <p:spPr bwMode="auto">
            <a:xfrm>
              <a:off x="168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86" name="AutoShape 310"/>
            <p:cNvSpPr>
              <a:spLocks noChangeArrowheads="1"/>
            </p:cNvSpPr>
            <p:nvPr/>
          </p:nvSpPr>
          <p:spPr bwMode="auto">
            <a:xfrm>
              <a:off x="182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87" name="AutoShape 311"/>
            <p:cNvSpPr>
              <a:spLocks noChangeArrowheads="1"/>
            </p:cNvSpPr>
            <p:nvPr/>
          </p:nvSpPr>
          <p:spPr bwMode="auto">
            <a:xfrm>
              <a:off x="196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88" name="AutoShape 312"/>
            <p:cNvSpPr>
              <a:spLocks noChangeArrowheads="1"/>
            </p:cNvSpPr>
            <p:nvPr/>
          </p:nvSpPr>
          <p:spPr bwMode="auto">
            <a:xfrm>
              <a:off x="211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89" name="AutoShape 313"/>
            <p:cNvSpPr>
              <a:spLocks noChangeArrowheads="1"/>
            </p:cNvSpPr>
            <p:nvPr/>
          </p:nvSpPr>
          <p:spPr bwMode="auto">
            <a:xfrm>
              <a:off x="225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90" name="AutoShape 314"/>
            <p:cNvSpPr>
              <a:spLocks noChangeArrowheads="1"/>
            </p:cNvSpPr>
            <p:nvPr/>
          </p:nvSpPr>
          <p:spPr bwMode="auto">
            <a:xfrm>
              <a:off x="240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91" name="AutoShape 315"/>
            <p:cNvSpPr>
              <a:spLocks noChangeArrowheads="1"/>
            </p:cNvSpPr>
            <p:nvPr/>
          </p:nvSpPr>
          <p:spPr bwMode="auto">
            <a:xfrm>
              <a:off x="254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92" name="AutoShape 316"/>
            <p:cNvSpPr>
              <a:spLocks noChangeArrowheads="1"/>
            </p:cNvSpPr>
            <p:nvPr/>
          </p:nvSpPr>
          <p:spPr bwMode="auto">
            <a:xfrm>
              <a:off x="268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93" name="AutoShape 317"/>
            <p:cNvSpPr>
              <a:spLocks noChangeArrowheads="1"/>
            </p:cNvSpPr>
            <p:nvPr/>
          </p:nvSpPr>
          <p:spPr bwMode="auto">
            <a:xfrm>
              <a:off x="283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94" name="AutoShape 318"/>
            <p:cNvSpPr>
              <a:spLocks noChangeArrowheads="1"/>
            </p:cNvSpPr>
            <p:nvPr/>
          </p:nvSpPr>
          <p:spPr bwMode="auto">
            <a:xfrm>
              <a:off x="297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95" name="AutoShape 319"/>
            <p:cNvSpPr>
              <a:spLocks noChangeArrowheads="1"/>
            </p:cNvSpPr>
            <p:nvPr/>
          </p:nvSpPr>
          <p:spPr bwMode="auto">
            <a:xfrm>
              <a:off x="312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96" name="AutoShape 320"/>
            <p:cNvSpPr>
              <a:spLocks noChangeArrowheads="1"/>
            </p:cNvSpPr>
            <p:nvPr/>
          </p:nvSpPr>
          <p:spPr bwMode="auto">
            <a:xfrm>
              <a:off x="326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97" name="AutoShape 321"/>
            <p:cNvSpPr>
              <a:spLocks noChangeArrowheads="1"/>
            </p:cNvSpPr>
            <p:nvPr/>
          </p:nvSpPr>
          <p:spPr bwMode="auto">
            <a:xfrm>
              <a:off x="340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16" name="Group 322"/>
          <p:cNvGrpSpPr>
            <a:grpSpLocks/>
          </p:cNvGrpSpPr>
          <p:nvPr/>
        </p:nvGrpSpPr>
        <p:grpSpPr bwMode="auto">
          <a:xfrm>
            <a:off x="990600" y="3505200"/>
            <a:ext cx="4724400" cy="381000"/>
            <a:chOff x="672" y="3216"/>
            <a:chExt cx="2976" cy="240"/>
          </a:xfrm>
        </p:grpSpPr>
        <p:sp>
          <p:nvSpPr>
            <p:cNvPr id="76099" name="AutoShape 323"/>
            <p:cNvSpPr>
              <a:spLocks noChangeArrowheads="1"/>
            </p:cNvSpPr>
            <p:nvPr/>
          </p:nvSpPr>
          <p:spPr bwMode="auto">
            <a:xfrm>
              <a:off x="67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00" name="AutoShape 324"/>
            <p:cNvSpPr>
              <a:spLocks noChangeArrowheads="1"/>
            </p:cNvSpPr>
            <p:nvPr/>
          </p:nvSpPr>
          <p:spPr bwMode="auto">
            <a:xfrm>
              <a:off x="81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01" name="AutoShape 325"/>
            <p:cNvSpPr>
              <a:spLocks noChangeArrowheads="1"/>
            </p:cNvSpPr>
            <p:nvPr/>
          </p:nvSpPr>
          <p:spPr bwMode="auto">
            <a:xfrm>
              <a:off x="96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02" name="AutoShape 326"/>
            <p:cNvSpPr>
              <a:spLocks noChangeArrowheads="1"/>
            </p:cNvSpPr>
            <p:nvPr/>
          </p:nvSpPr>
          <p:spPr bwMode="auto">
            <a:xfrm>
              <a:off x="110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03" name="AutoShape 327"/>
            <p:cNvSpPr>
              <a:spLocks noChangeArrowheads="1"/>
            </p:cNvSpPr>
            <p:nvPr/>
          </p:nvSpPr>
          <p:spPr bwMode="auto">
            <a:xfrm>
              <a:off x="124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04" name="AutoShape 328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05" name="AutoShape 329"/>
            <p:cNvSpPr>
              <a:spLocks noChangeArrowheads="1"/>
            </p:cNvSpPr>
            <p:nvPr/>
          </p:nvSpPr>
          <p:spPr bwMode="auto">
            <a:xfrm>
              <a:off x="153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06" name="AutoShape 330"/>
            <p:cNvSpPr>
              <a:spLocks noChangeArrowheads="1"/>
            </p:cNvSpPr>
            <p:nvPr/>
          </p:nvSpPr>
          <p:spPr bwMode="auto">
            <a:xfrm>
              <a:off x="168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07" name="AutoShape 331"/>
            <p:cNvSpPr>
              <a:spLocks noChangeArrowheads="1"/>
            </p:cNvSpPr>
            <p:nvPr/>
          </p:nvSpPr>
          <p:spPr bwMode="auto">
            <a:xfrm>
              <a:off x="182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08" name="AutoShape 332"/>
            <p:cNvSpPr>
              <a:spLocks noChangeArrowheads="1"/>
            </p:cNvSpPr>
            <p:nvPr/>
          </p:nvSpPr>
          <p:spPr bwMode="auto">
            <a:xfrm>
              <a:off x="196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09" name="AutoShape 333"/>
            <p:cNvSpPr>
              <a:spLocks noChangeArrowheads="1"/>
            </p:cNvSpPr>
            <p:nvPr/>
          </p:nvSpPr>
          <p:spPr bwMode="auto">
            <a:xfrm>
              <a:off x="211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10" name="AutoShape 334"/>
            <p:cNvSpPr>
              <a:spLocks noChangeArrowheads="1"/>
            </p:cNvSpPr>
            <p:nvPr/>
          </p:nvSpPr>
          <p:spPr bwMode="auto">
            <a:xfrm>
              <a:off x="225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11" name="AutoShape 335"/>
            <p:cNvSpPr>
              <a:spLocks noChangeArrowheads="1"/>
            </p:cNvSpPr>
            <p:nvPr/>
          </p:nvSpPr>
          <p:spPr bwMode="auto">
            <a:xfrm>
              <a:off x="240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12" name="AutoShape 336"/>
            <p:cNvSpPr>
              <a:spLocks noChangeArrowheads="1"/>
            </p:cNvSpPr>
            <p:nvPr/>
          </p:nvSpPr>
          <p:spPr bwMode="auto">
            <a:xfrm>
              <a:off x="254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13" name="AutoShape 337"/>
            <p:cNvSpPr>
              <a:spLocks noChangeArrowheads="1"/>
            </p:cNvSpPr>
            <p:nvPr/>
          </p:nvSpPr>
          <p:spPr bwMode="auto">
            <a:xfrm>
              <a:off x="268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14" name="AutoShape 338"/>
            <p:cNvSpPr>
              <a:spLocks noChangeArrowheads="1"/>
            </p:cNvSpPr>
            <p:nvPr/>
          </p:nvSpPr>
          <p:spPr bwMode="auto">
            <a:xfrm>
              <a:off x="283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15" name="AutoShape 339"/>
            <p:cNvSpPr>
              <a:spLocks noChangeArrowheads="1"/>
            </p:cNvSpPr>
            <p:nvPr/>
          </p:nvSpPr>
          <p:spPr bwMode="auto">
            <a:xfrm>
              <a:off x="297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16" name="AutoShape 340"/>
            <p:cNvSpPr>
              <a:spLocks noChangeArrowheads="1"/>
            </p:cNvSpPr>
            <p:nvPr/>
          </p:nvSpPr>
          <p:spPr bwMode="auto">
            <a:xfrm>
              <a:off x="312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17" name="AutoShape 341"/>
            <p:cNvSpPr>
              <a:spLocks noChangeArrowheads="1"/>
            </p:cNvSpPr>
            <p:nvPr/>
          </p:nvSpPr>
          <p:spPr bwMode="auto">
            <a:xfrm>
              <a:off x="326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18" name="AutoShape 342"/>
            <p:cNvSpPr>
              <a:spLocks noChangeArrowheads="1"/>
            </p:cNvSpPr>
            <p:nvPr/>
          </p:nvSpPr>
          <p:spPr bwMode="auto">
            <a:xfrm>
              <a:off x="340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17" name="Group 343"/>
          <p:cNvGrpSpPr>
            <a:grpSpLocks/>
          </p:cNvGrpSpPr>
          <p:nvPr/>
        </p:nvGrpSpPr>
        <p:grpSpPr bwMode="auto">
          <a:xfrm>
            <a:off x="990600" y="2133600"/>
            <a:ext cx="5867400" cy="1524000"/>
            <a:chOff x="624" y="960"/>
            <a:chExt cx="3696" cy="960"/>
          </a:xfrm>
        </p:grpSpPr>
        <p:sp>
          <p:nvSpPr>
            <p:cNvPr id="76120" name="AutoShape 344"/>
            <p:cNvSpPr>
              <a:spLocks noChangeArrowheads="1"/>
            </p:cNvSpPr>
            <p:nvPr/>
          </p:nvSpPr>
          <p:spPr bwMode="auto">
            <a:xfrm>
              <a:off x="134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21" name="AutoShape 345"/>
            <p:cNvSpPr>
              <a:spLocks noChangeArrowheads="1"/>
            </p:cNvSpPr>
            <p:nvPr/>
          </p:nvSpPr>
          <p:spPr bwMode="auto">
            <a:xfrm>
              <a:off x="148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22" name="AutoShape 346"/>
            <p:cNvSpPr>
              <a:spLocks noChangeArrowheads="1"/>
            </p:cNvSpPr>
            <p:nvPr/>
          </p:nvSpPr>
          <p:spPr bwMode="auto">
            <a:xfrm>
              <a:off x="163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23" name="AutoShape 347"/>
            <p:cNvSpPr>
              <a:spLocks noChangeArrowheads="1"/>
            </p:cNvSpPr>
            <p:nvPr/>
          </p:nvSpPr>
          <p:spPr bwMode="auto">
            <a:xfrm>
              <a:off x="177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24" name="AutoShape 348"/>
            <p:cNvSpPr>
              <a:spLocks noChangeArrowheads="1"/>
            </p:cNvSpPr>
            <p:nvPr/>
          </p:nvSpPr>
          <p:spPr bwMode="auto">
            <a:xfrm>
              <a:off x="192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25" name="AutoShape 349"/>
            <p:cNvSpPr>
              <a:spLocks noChangeArrowheads="1"/>
            </p:cNvSpPr>
            <p:nvPr/>
          </p:nvSpPr>
          <p:spPr bwMode="auto">
            <a:xfrm>
              <a:off x="206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26" name="AutoShape 350"/>
            <p:cNvSpPr>
              <a:spLocks noChangeArrowheads="1"/>
            </p:cNvSpPr>
            <p:nvPr/>
          </p:nvSpPr>
          <p:spPr bwMode="auto">
            <a:xfrm>
              <a:off x="220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27" name="AutoShape 351"/>
            <p:cNvSpPr>
              <a:spLocks noChangeArrowheads="1"/>
            </p:cNvSpPr>
            <p:nvPr/>
          </p:nvSpPr>
          <p:spPr bwMode="auto">
            <a:xfrm>
              <a:off x="235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28" name="AutoShape 352"/>
            <p:cNvSpPr>
              <a:spLocks noChangeArrowheads="1"/>
            </p:cNvSpPr>
            <p:nvPr/>
          </p:nvSpPr>
          <p:spPr bwMode="auto">
            <a:xfrm>
              <a:off x="249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29" name="AutoShape 353"/>
            <p:cNvSpPr>
              <a:spLocks noChangeArrowheads="1"/>
            </p:cNvSpPr>
            <p:nvPr/>
          </p:nvSpPr>
          <p:spPr bwMode="auto">
            <a:xfrm>
              <a:off x="264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30" name="AutoShape 354"/>
            <p:cNvSpPr>
              <a:spLocks noChangeArrowheads="1"/>
            </p:cNvSpPr>
            <p:nvPr/>
          </p:nvSpPr>
          <p:spPr bwMode="auto">
            <a:xfrm>
              <a:off x="278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31" name="AutoShape 355"/>
            <p:cNvSpPr>
              <a:spLocks noChangeArrowheads="1"/>
            </p:cNvSpPr>
            <p:nvPr/>
          </p:nvSpPr>
          <p:spPr bwMode="auto">
            <a:xfrm>
              <a:off x="292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32" name="AutoShape 356"/>
            <p:cNvSpPr>
              <a:spLocks noChangeArrowheads="1"/>
            </p:cNvSpPr>
            <p:nvPr/>
          </p:nvSpPr>
          <p:spPr bwMode="auto">
            <a:xfrm>
              <a:off x="307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33" name="AutoShape 357"/>
            <p:cNvSpPr>
              <a:spLocks noChangeArrowheads="1"/>
            </p:cNvSpPr>
            <p:nvPr/>
          </p:nvSpPr>
          <p:spPr bwMode="auto">
            <a:xfrm>
              <a:off x="321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34" name="AutoShape 358"/>
            <p:cNvSpPr>
              <a:spLocks noChangeArrowheads="1"/>
            </p:cNvSpPr>
            <p:nvPr/>
          </p:nvSpPr>
          <p:spPr bwMode="auto">
            <a:xfrm>
              <a:off x="336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35" name="AutoShape 359"/>
            <p:cNvSpPr>
              <a:spLocks noChangeArrowheads="1"/>
            </p:cNvSpPr>
            <p:nvPr/>
          </p:nvSpPr>
          <p:spPr bwMode="auto">
            <a:xfrm>
              <a:off x="350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36" name="AutoShape 360"/>
            <p:cNvSpPr>
              <a:spLocks noChangeArrowheads="1"/>
            </p:cNvSpPr>
            <p:nvPr/>
          </p:nvSpPr>
          <p:spPr bwMode="auto">
            <a:xfrm>
              <a:off x="364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37" name="AutoShape 361"/>
            <p:cNvSpPr>
              <a:spLocks noChangeArrowheads="1"/>
            </p:cNvSpPr>
            <p:nvPr/>
          </p:nvSpPr>
          <p:spPr bwMode="auto">
            <a:xfrm>
              <a:off x="379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38" name="AutoShape 362"/>
            <p:cNvSpPr>
              <a:spLocks noChangeArrowheads="1"/>
            </p:cNvSpPr>
            <p:nvPr/>
          </p:nvSpPr>
          <p:spPr bwMode="auto">
            <a:xfrm>
              <a:off x="393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39" name="AutoShape 363"/>
            <p:cNvSpPr>
              <a:spLocks noChangeArrowheads="1"/>
            </p:cNvSpPr>
            <p:nvPr/>
          </p:nvSpPr>
          <p:spPr bwMode="auto">
            <a:xfrm>
              <a:off x="408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18" name="Group 364"/>
            <p:cNvGrpSpPr>
              <a:grpSpLocks/>
            </p:cNvGrpSpPr>
            <p:nvPr/>
          </p:nvGrpSpPr>
          <p:grpSpPr bwMode="auto">
            <a:xfrm>
              <a:off x="1296" y="1008"/>
              <a:ext cx="2976" cy="240"/>
              <a:chOff x="1296" y="1152"/>
              <a:chExt cx="2976" cy="240"/>
            </a:xfrm>
          </p:grpSpPr>
          <p:sp>
            <p:nvSpPr>
              <p:cNvPr id="76141" name="AutoShape 365"/>
              <p:cNvSpPr>
                <a:spLocks noChangeArrowheads="1"/>
              </p:cNvSpPr>
              <p:nvPr/>
            </p:nvSpPr>
            <p:spPr bwMode="auto">
              <a:xfrm>
                <a:off x="129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42" name="AutoShape 366"/>
              <p:cNvSpPr>
                <a:spLocks noChangeArrowheads="1"/>
              </p:cNvSpPr>
              <p:nvPr/>
            </p:nvSpPr>
            <p:spPr bwMode="auto">
              <a:xfrm>
                <a:off x="144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43" name="AutoShape 367"/>
              <p:cNvSpPr>
                <a:spLocks noChangeArrowheads="1"/>
              </p:cNvSpPr>
              <p:nvPr/>
            </p:nvSpPr>
            <p:spPr bwMode="auto">
              <a:xfrm>
                <a:off x="158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44" name="AutoShape 368"/>
              <p:cNvSpPr>
                <a:spLocks noChangeArrowheads="1"/>
              </p:cNvSpPr>
              <p:nvPr/>
            </p:nvSpPr>
            <p:spPr bwMode="auto">
              <a:xfrm>
                <a:off x="172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45" name="AutoShape 369"/>
              <p:cNvSpPr>
                <a:spLocks noChangeArrowheads="1"/>
              </p:cNvSpPr>
              <p:nvPr/>
            </p:nvSpPr>
            <p:spPr bwMode="auto">
              <a:xfrm>
                <a:off x="187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46" name="AutoShape 370"/>
              <p:cNvSpPr>
                <a:spLocks noChangeArrowheads="1"/>
              </p:cNvSpPr>
              <p:nvPr/>
            </p:nvSpPr>
            <p:spPr bwMode="auto">
              <a:xfrm>
                <a:off x="201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47" name="AutoShape 371"/>
              <p:cNvSpPr>
                <a:spLocks noChangeArrowheads="1"/>
              </p:cNvSpPr>
              <p:nvPr/>
            </p:nvSpPr>
            <p:spPr bwMode="auto">
              <a:xfrm>
                <a:off x="216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48" name="AutoShape 372"/>
              <p:cNvSpPr>
                <a:spLocks noChangeArrowheads="1"/>
              </p:cNvSpPr>
              <p:nvPr/>
            </p:nvSpPr>
            <p:spPr bwMode="auto">
              <a:xfrm>
                <a:off x="230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49" name="AutoShape 373"/>
              <p:cNvSpPr>
                <a:spLocks noChangeArrowheads="1"/>
              </p:cNvSpPr>
              <p:nvPr/>
            </p:nvSpPr>
            <p:spPr bwMode="auto">
              <a:xfrm>
                <a:off x="244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50" name="AutoShape 374"/>
              <p:cNvSpPr>
                <a:spLocks noChangeArrowheads="1"/>
              </p:cNvSpPr>
              <p:nvPr/>
            </p:nvSpPr>
            <p:spPr bwMode="auto">
              <a:xfrm>
                <a:off x="259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51" name="AutoShape 375"/>
              <p:cNvSpPr>
                <a:spLocks noChangeArrowheads="1"/>
              </p:cNvSpPr>
              <p:nvPr/>
            </p:nvSpPr>
            <p:spPr bwMode="auto">
              <a:xfrm>
                <a:off x="273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52" name="AutoShape 376"/>
              <p:cNvSpPr>
                <a:spLocks noChangeArrowheads="1"/>
              </p:cNvSpPr>
              <p:nvPr/>
            </p:nvSpPr>
            <p:spPr bwMode="auto">
              <a:xfrm>
                <a:off x="288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53" name="AutoShape 377"/>
              <p:cNvSpPr>
                <a:spLocks noChangeArrowheads="1"/>
              </p:cNvSpPr>
              <p:nvPr/>
            </p:nvSpPr>
            <p:spPr bwMode="auto">
              <a:xfrm>
                <a:off x="302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54" name="AutoShape 378"/>
              <p:cNvSpPr>
                <a:spLocks noChangeArrowheads="1"/>
              </p:cNvSpPr>
              <p:nvPr/>
            </p:nvSpPr>
            <p:spPr bwMode="auto">
              <a:xfrm>
                <a:off x="316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55" name="AutoShape 379"/>
              <p:cNvSpPr>
                <a:spLocks noChangeArrowheads="1"/>
              </p:cNvSpPr>
              <p:nvPr/>
            </p:nvSpPr>
            <p:spPr bwMode="auto">
              <a:xfrm>
                <a:off x="331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56" name="AutoShape 380"/>
              <p:cNvSpPr>
                <a:spLocks noChangeArrowheads="1"/>
              </p:cNvSpPr>
              <p:nvPr/>
            </p:nvSpPr>
            <p:spPr bwMode="auto">
              <a:xfrm>
                <a:off x="345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57" name="AutoShape 381"/>
              <p:cNvSpPr>
                <a:spLocks noChangeArrowheads="1"/>
              </p:cNvSpPr>
              <p:nvPr/>
            </p:nvSpPr>
            <p:spPr bwMode="auto">
              <a:xfrm>
                <a:off x="360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58" name="AutoShape 382"/>
              <p:cNvSpPr>
                <a:spLocks noChangeArrowheads="1"/>
              </p:cNvSpPr>
              <p:nvPr/>
            </p:nvSpPr>
            <p:spPr bwMode="auto">
              <a:xfrm>
                <a:off x="374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59" name="AutoShape 383"/>
              <p:cNvSpPr>
                <a:spLocks noChangeArrowheads="1"/>
              </p:cNvSpPr>
              <p:nvPr/>
            </p:nvSpPr>
            <p:spPr bwMode="auto">
              <a:xfrm>
                <a:off x="388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60" name="AutoShape 384"/>
              <p:cNvSpPr>
                <a:spLocks noChangeArrowheads="1"/>
              </p:cNvSpPr>
              <p:nvPr/>
            </p:nvSpPr>
            <p:spPr bwMode="auto">
              <a:xfrm>
                <a:off x="403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19" name="Group 385"/>
            <p:cNvGrpSpPr>
              <a:grpSpLocks/>
            </p:cNvGrpSpPr>
            <p:nvPr/>
          </p:nvGrpSpPr>
          <p:grpSpPr bwMode="auto">
            <a:xfrm>
              <a:off x="1248" y="1056"/>
              <a:ext cx="2976" cy="240"/>
              <a:chOff x="1248" y="1392"/>
              <a:chExt cx="2976" cy="240"/>
            </a:xfrm>
          </p:grpSpPr>
          <p:sp>
            <p:nvSpPr>
              <p:cNvPr id="76162" name="AutoShape 386"/>
              <p:cNvSpPr>
                <a:spLocks noChangeArrowheads="1"/>
              </p:cNvSpPr>
              <p:nvPr/>
            </p:nvSpPr>
            <p:spPr bwMode="auto">
              <a:xfrm>
                <a:off x="124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63" name="AutoShape 387"/>
              <p:cNvSpPr>
                <a:spLocks noChangeArrowheads="1"/>
              </p:cNvSpPr>
              <p:nvPr/>
            </p:nvSpPr>
            <p:spPr bwMode="auto">
              <a:xfrm>
                <a:off x="139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64" name="AutoShape 388"/>
              <p:cNvSpPr>
                <a:spLocks noChangeArrowheads="1"/>
              </p:cNvSpPr>
              <p:nvPr/>
            </p:nvSpPr>
            <p:spPr bwMode="auto">
              <a:xfrm>
                <a:off x="153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65" name="AutoShape 389"/>
              <p:cNvSpPr>
                <a:spLocks noChangeArrowheads="1"/>
              </p:cNvSpPr>
              <p:nvPr/>
            </p:nvSpPr>
            <p:spPr bwMode="auto">
              <a:xfrm>
                <a:off x="168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66" name="AutoShape 390"/>
              <p:cNvSpPr>
                <a:spLocks noChangeArrowheads="1"/>
              </p:cNvSpPr>
              <p:nvPr/>
            </p:nvSpPr>
            <p:spPr bwMode="auto">
              <a:xfrm>
                <a:off x="182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67" name="AutoShape 391"/>
              <p:cNvSpPr>
                <a:spLocks noChangeArrowheads="1"/>
              </p:cNvSpPr>
              <p:nvPr/>
            </p:nvSpPr>
            <p:spPr bwMode="auto">
              <a:xfrm>
                <a:off x="196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68" name="AutoShape 392"/>
              <p:cNvSpPr>
                <a:spLocks noChangeArrowheads="1"/>
              </p:cNvSpPr>
              <p:nvPr/>
            </p:nvSpPr>
            <p:spPr bwMode="auto">
              <a:xfrm>
                <a:off x="211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69" name="AutoShape 393"/>
              <p:cNvSpPr>
                <a:spLocks noChangeArrowheads="1"/>
              </p:cNvSpPr>
              <p:nvPr/>
            </p:nvSpPr>
            <p:spPr bwMode="auto">
              <a:xfrm>
                <a:off x="225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70" name="AutoShape 394"/>
              <p:cNvSpPr>
                <a:spLocks noChangeArrowheads="1"/>
              </p:cNvSpPr>
              <p:nvPr/>
            </p:nvSpPr>
            <p:spPr bwMode="auto">
              <a:xfrm>
                <a:off x="240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71" name="AutoShape 395"/>
              <p:cNvSpPr>
                <a:spLocks noChangeArrowheads="1"/>
              </p:cNvSpPr>
              <p:nvPr/>
            </p:nvSpPr>
            <p:spPr bwMode="auto">
              <a:xfrm>
                <a:off x="254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72" name="AutoShape 396"/>
              <p:cNvSpPr>
                <a:spLocks noChangeArrowheads="1"/>
              </p:cNvSpPr>
              <p:nvPr/>
            </p:nvSpPr>
            <p:spPr bwMode="auto">
              <a:xfrm>
                <a:off x="268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73" name="AutoShape 397"/>
              <p:cNvSpPr>
                <a:spLocks noChangeArrowheads="1"/>
              </p:cNvSpPr>
              <p:nvPr/>
            </p:nvSpPr>
            <p:spPr bwMode="auto">
              <a:xfrm>
                <a:off x="283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74" name="AutoShape 398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75" name="AutoShape 399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76" name="AutoShape 400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77" name="AutoShape 401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78" name="AutoShape 402"/>
              <p:cNvSpPr>
                <a:spLocks noChangeArrowheads="1"/>
              </p:cNvSpPr>
              <p:nvPr/>
            </p:nvSpPr>
            <p:spPr bwMode="auto">
              <a:xfrm>
                <a:off x="355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79" name="AutoShape 403"/>
              <p:cNvSpPr>
                <a:spLocks noChangeArrowheads="1"/>
              </p:cNvSpPr>
              <p:nvPr/>
            </p:nvSpPr>
            <p:spPr bwMode="auto">
              <a:xfrm>
                <a:off x="369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80" name="AutoShape 404"/>
              <p:cNvSpPr>
                <a:spLocks noChangeArrowheads="1"/>
              </p:cNvSpPr>
              <p:nvPr/>
            </p:nvSpPr>
            <p:spPr bwMode="auto">
              <a:xfrm>
                <a:off x="384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81" name="AutoShape 405"/>
              <p:cNvSpPr>
                <a:spLocks noChangeArrowheads="1"/>
              </p:cNvSpPr>
              <p:nvPr/>
            </p:nvSpPr>
            <p:spPr bwMode="auto">
              <a:xfrm>
                <a:off x="398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0" name="Group 406"/>
            <p:cNvGrpSpPr>
              <a:grpSpLocks/>
            </p:cNvGrpSpPr>
            <p:nvPr/>
          </p:nvGrpSpPr>
          <p:grpSpPr bwMode="auto">
            <a:xfrm>
              <a:off x="1200" y="1104"/>
              <a:ext cx="2976" cy="240"/>
              <a:chOff x="672" y="3216"/>
              <a:chExt cx="2976" cy="240"/>
            </a:xfrm>
          </p:grpSpPr>
          <p:sp>
            <p:nvSpPr>
              <p:cNvPr id="76183" name="AutoShape 407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84" name="AutoShape 408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85" name="AutoShape 409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86" name="AutoShape 410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87" name="AutoShape 411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88" name="AutoShape 412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89" name="AutoShape 413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90" name="AutoShape 414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91" name="AutoShape 415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92" name="AutoShape 416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93" name="AutoShape 417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94" name="AutoShape 418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95" name="AutoShape 419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96" name="AutoShape 420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97" name="AutoShape 421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98" name="AutoShape 422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99" name="AutoShape 423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00" name="AutoShape 424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01" name="AutoShape 425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02" name="AutoShape 426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1" name="Group 427"/>
            <p:cNvGrpSpPr>
              <a:grpSpLocks/>
            </p:cNvGrpSpPr>
            <p:nvPr/>
          </p:nvGrpSpPr>
          <p:grpSpPr bwMode="auto">
            <a:xfrm>
              <a:off x="1152" y="1152"/>
              <a:ext cx="2976" cy="240"/>
              <a:chOff x="672" y="3216"/>
              <a:chExt cx="2976" cy="240"/>
            </a:xfrm>
          </p:grpSpPr>
          <p:sp>
            <p:nvSpPr>
              <p:cNvPr id="76204" name="AutoShape 428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05" name="AutoShape 429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06" name="AutoShape 430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07" name="AutoShape 431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08" name="AutoShape 432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09" name="AutoShape 433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10" name="AutoShape 434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11" name="AutoShape 435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12" name="AutoShape 436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13" name="AutoShape 437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14" name="AutoShape 438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15" name="AutoShape 439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16" name="AutoShape 440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17" name="AutoShape 441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18" name="AutoShape 442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19" name="AutoShape 443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20" name="AutoShape 444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21" name="AutoShape 445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22" name="AutoShape 446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23" name="AutoShape 447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2" name="Group 448"/>
            <p:cNvGrpSpPr>
              <a:grpSpLocks/>
            </p:cNvGrpSpPr>
            <p:nvPr/>
          </p:nvGrpSpPr>
          <p:grpSpPr bwMode="auto">
            <a:xfrm>
              <a:off x="1104" y="1200"/>
              <a:ext cx="2976" cy="240"/>
              <a:chOff x="672" y="3216"/>
              <a:chExt cx="2976" cy="240"/>
            </a:xfrm>
          </p:grpSpPr>
          <p:sp>
            <p:nvSpPr>
              <p:cNvPr id="76225" name="AutoShape 449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26" name="AutoShape 450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27" name="AutoShape 451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28" name="AutoShape 452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29" name="AutoShape 453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30" name="AutoShape 454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31" name="AutoShape 455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32" name="AutoShape 456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33" name="AutoShape 457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34" name="AutoShape 458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35" name="AutoShape 459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36" name="AutoShape 460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37" name="AutoShape 461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38" name="AutoShape 462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39" name="AutoShape 463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40" name="AutoShape 464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41" name="AutoShape 465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42" name="AutoShape 466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43" name="AutoShape 467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44" name="AutoShape 468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3" name="Group 469"/>
            <p:cNvGrpSpPr>
              <a:grpSpLocks/>
            </p:cNvGrpSpPr>
            <p:nvPr/>
          </p:nvGrpSpPr>
          <p:grpSpPr bwMode="auto">
            <a:xfrm>
              <a:off x="1056" y="1248"/>
              <a:ext cx="2976" cy="240"/>
              <a:chOff x="672" y="3216"/>
              <a:chExt cx="2976" cy="240"/>
            </a:xfrm>
          </p:grpSpPr>
          <p:sp>
            <p:nvSpPr>
              <p:cNvPr id="76246" name="AutoShape 470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47" name="AutoShape 471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48" name="AutoShape 472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49" name="AutoShape 473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50" name="AutoShape 474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51" name="AutoShape 475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52" name="AutoShape 476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53" name="AutoShape 477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54" name="AutoShape 478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55" name="AutoShape 479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56" name="AutoShape 480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57" name="AutoShape 481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58" name="AutoShape 482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59" name="AutoShape 483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60" name="AutoShape 484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61" name="AutoShape 485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62" name="AutoShape 486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63" name="AutoShape 487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64" name="AutoShape 488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65" name="AutoShape 489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4" name="Group 490"/>
            <p:cNvGrpSpPr>
              <a:grpSpLocks/>
            </p:cNvGrpSpPr>
            <p:nvPr/>
          </p:nvGrpSpPr>
          <p:grpSpPr bwMode="auto">
            <a:xfrm>
              <a:off x="1008" y="1296"/>
              <a:ext cx="2976" cy="240"/>
              <a:chOff x="672" y="3216"/>
              <a:chExt cx="2976" cy="240"/>
            </a:xfrm>
          </p:grpSpPr>
          <p:sp>
            <p:nvSpPr>
              <p:cNvPr id="76267" name="AutoShape 491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68" name="AutoShape 492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69" name="AutoShape 493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70" name="AutoShape 494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71" name="AutoShape 495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72" name="AutoShape 496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73" name="AutoShape 497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74" name="AutoShape 498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75" name="AutoShape 499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76" name="AutoShape 500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77" name="AutoShape 501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78" name="AutoShape 502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79" name="AutoShape 503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80" name="AutoShape 504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81" name="AutoShape 505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82" name="AutoShape 506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83" name="AutoShape 507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84" name="AutoShape 508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85" name="AutoShape 509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86" name="AutoShape 510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5" name="Group 511"/>
            <p:cNvGrpSpPr>
              <a:grpSpLocks/>
            </p:cNvGrpSpPr>
            <p:nvPr/>
          </p:nvGrpSpPr>
          <p:grpSpPr bwMode="auto">
            <a:xfrm>
              <a:off x="960" y="1344"/>
              <a:ext cx="2976" cy="240"/>
              <a:chOff x="672" y="3216"/>
              <a:chExt cx="2976" cy="240"/>
            </a:xfrm>
          </p:grpSpPr>
          <p:sp>
            <p:nvSpPr>
              <p:cNvPr id="76288" name="AutoShape 512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89" name="AutoShape 513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90" name="AutoShape 514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91" name="AutoShape 515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92" name="AutoShape 516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93" name="AutoShape 517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94" name="AutoShape 518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95" name="AutoShape 519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96" name="AutoShape 520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97" name="AutoShape 521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98" name="AutoShape 522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99" name="AutoShape 523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00" name="AutoShape 524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01" name="AutoShape 525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02" name="AutoShape 526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03" name="AutoShape 527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04" name="AutoShape 528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05" name="AutoShape 529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06" name="AutoShape 530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07" name="AutoShape 531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6" name="Group 532"/>
            <p:cNvGrpSpPr>
              <a:grpSpLocks/>
            </p:cNvGrpSpPr>
            <p:nvPr/>
          </p:nvGrpSpPr>
          <p:grpSpPr bwMode="auto">
            <a:xfrm>
              <a:off x="912" y="1392"/>
              <a:ext cx="2976" cy="240"/>
              <a:chOff x="672" y="3216"/>
              <a:chExt cx="2976" cy="240"/>
            </a:xfrm>
          </p:grpSpPr>
          <p:sp>
            <p:nvSpPr>
              <p:cNvPr id="76309" name="AutoShape 533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10" name="AutoShape 534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11" name="AutoShape 535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12" name="AutoShape 536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13" name="AutoShape 537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14" name="AutoShape 538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15" name="AutoShape 539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16" name="AutoShape 540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17" name="AutoShape 541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18" name="AutoShape 542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19" name="AutoShape 543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20" name="AutoShape 544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21" name="AutoShape 545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22" name="AutoShape 546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23" name="AutoShape 547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24" name="AutoShape 548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25" name="AutoShape 549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26" name="AutoShape 550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27" name="AutoShape 551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28" name="AutoShape 552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7" name="Group 553"/>
            <p:cNvGrpSpPr>
              <a:grpSpLocks/>
            </p:cNvGrpSpPr>
            <p:nvPr/>
          </p:nvGrpSpPr>
          <p:grpSpPr bwMode="auto">
            <a:xfrm>
              <a:off x="864" y="1440"/>
              <a:ext cx="2976" cy="240"/>
              <a:chOff x="672" y="3216"/>
              <a:chExt cx="2976" cy="240"/>
            </a:xfrm>
          </p:grpSpPr>
          <p:sp>
            <p:nvSpPr>
              <p:cNvPr id="76330" name="AutoShape 554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31" name="AutoShape 555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32" name="AutoShape 556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33" name="AutoShape 557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34" name="AutoShape 558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35" name="AutoShape 559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36" name="AutoShape 560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37" name="AutoShape 561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38" name="AutoShape 562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39" name="AutoShape 563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40" name="AutoShape 564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41" name="AutoShape 565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42" name="AutoShape 566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43" name="AutoShape 567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44" name="AutoShape 568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45" name="AutoShape 569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46" name="AutoShape 570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47" name="AutoShape 571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48" name="AutoShape 572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49" name="AutoShape 573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8" name="Group 574"/>
            <p:cNvGrpSpPr>
              <a:grpSpLocks/>
            </p:cNvGrpSpPr>
            <p:nvPr/>
          </p:nvGrpSpPr>
          <p:grpSpPr bwMode="auto">
            <a:xfrm>
              <a:off x="816" y="1488"/>
              <a:ext cx="2976" cy="240"/>
              <a:chOff x="672" y="3216"/>
              <a:chExt cx="2976" cy="240"/>
            </a:xfrm>
          </p:grpSpPr>
          <p:sp>
            <p:nvSpPr>
              <p:cNvPr id="76351" name="AutoShape 575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52" name="AutoShape 576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53" name="AutoShape 577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54" name="AutoShape 578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55" name="AutoShape 579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56" name="AutoShape 580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57" name="AutoShape 581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58" name="AutoShape 582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59" name="AutoShape 583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60" name="AutoShape 584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61" name="AutoShape 585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62" name="AutoShape 586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63" name="AutoShape 587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64" name="AutoShape 588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65" name="AutoShape 589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66" name="AutoShape 590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67" name="AutoShape 591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68" name="AutoShape 592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69" name="AutoShape 593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70" name="AutoShape 594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9" name="Group 595"/>
            <p:cNvGrpSpPr>
              <a:grpSpLocks/>
            </p:cNvGrpSpPr>
            <p:nvPr/>
          </p:nvGrpSpPr>
          <p:grpSpPr bwMode="auto">
            <a:xfrm>
              <a:off x="768" y="1536"/>
              <a:ext cx="2976" cy="240"/>
              <a:chOff x="672" y="3216"/>
              <a:chExt cx="2976" cy="240"/>
            </a:xfrm>
          </p:grpSpPr>
          <p:sp>
            <p:nvSpPr>
              <p:cNvPr id="76372" name="AutoShape 596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73" name="AutoShape 597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74" name="AutoShape 598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75" name="AutoShape 599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76" name="AutoShape 600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77" name="AutoShape 601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78" name="AutoShape 602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79" name="AutoShape 603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80" name="AutoShape 604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81" name="AutoShape 605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82" name="AutoShape 606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83" name="AutoShape 607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84" name="AutoShape 608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85" name="AutoShape 609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86" name="AutoShape 610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87" name="AutoShape 611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88" name="AutoShape 612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89" name="AutoShape 613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90" name="AutoShape 614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91" name="AutoShape 615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30" name="Group 616"/>
            <p:cNvGrpSpPr>
              <a:grpSpLocks/>
            </p:cNvGrpSpPr>
            <p:nvPr/>
          </p:nvGrpSpPr>
          <p:grpSpPr bwMode="auto">
            <a:xfrm>
              <a:off x="720" y="1584"/>
              <a:ext cx="2976" cy="240"/>
              <a:chOff x="672" y="3216"/>
              <a:chExt cx="2976" cy="240"/>
            </a:xfrm>
          </p:grpSpPr>
          <p:sp>
            <p:nvSpPr>
              <p:cNvPr id="76393" name="AutoShape 617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94" name="AutoShape 618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95" name="AutoShape 619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96" name="AutoShape 620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97" name="AutoShape 621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98" name="AutoShape 622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99" name="AutoShape 623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00" name="AutoShape 624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01" name="AutoShape 625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02" name="AutoShape 626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03" name="AutoShape 627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04" name="AutoShape 628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05" name="AutoShape 629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06" name="AutoShape 630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07" name="AutoShape 631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08" name="AutoShape 632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09" name="AutoShape 633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10" name="AutoShape 634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11" name="AutoShape 635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12" name="AutoShape 636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31" name="Group 637"/>
            <p:cNvGrpSpPr>
              <a:grpSpLocks/>
            </p:cNvGrpSpPr>
            <p:nvPr/>
          </p:nvGrpSpPr>
          <p:grpSpPr bwMode="auto">
            <a:xfrm>
              <a:off x="672" y="1632"/>
              <a:ext cx="2976" cy="240"/>
              <a:chOff x="672" y="3216"/>
              <a:chExt cx="2976" cy="240"/>
            </a:xfrm>
          </p:grpSpPr>
          <p:sp>
            <p:nvSpPr>
              <p:cNvPr id="76414" name="AutoShape 638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15" name="AutoShape 639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16" name="AutoShape 640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17" name="AutoShape 641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18" name="AutoShape 642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19" name="AutoShape 643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20" name="AutoShape 644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21" name="AutoShape 645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22" name="AutoShape 646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23" name="AutoShape 647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24" name="AutoShape 648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25" name="AutoShape 649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26" name="AutoShape 650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27" name="AutoShape 651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28" name="AutoShape 652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29" name="AutoShape 653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30" name="AutoShape 654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31" name="AutoShape 655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32" name="AutoShape 656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33" name="AutoShape 657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5825" name="Group 658"/>
            <p:cNvGrpSpPr>
              <a:grpSpLocks/>
            </p:cNvGrpSpPr>
            <p:nvPr/>
          </p:nvGrpSpPr>
          <p:grpSpPr bwMode="auto">
            <a:xfrm>
              <a:off x="624" y="1680"/>
              <a:ext cx="2976" cy="240"/>
              <a:chOff x="672" y="3216"/>
              <a:chExt cx="2976" cy="240"/>
            </a:xfrm>
          </p:grpSpPr>
          <p:sp>
            <p:nvSpPr>
              <p:cNvPr id="76435" name="AutoShape 659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36" name="AutoShape 660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37" name="AutoShape 661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38" name="AutoShape 662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39" name="AutoShape 663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40" name="AutoShape 664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41" name="AutoShape 665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42" name="AutoShape 666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43" name="AutoShape 667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44" name="AutoShape 668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45" name="AutoShape 669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46" name="AutoShape 670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47" name="AutoShape 671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48" name="AutoShape 672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49" name="AutoShape 673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50" name="AutoShape 674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51" name="AutoShape 675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52" name="AutoShape 676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53" name="AutoShape 677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54" name="AutoShape 678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grpSp>
        <p:nvGrpSpPr>
          <p:cNvPr id="79122" name="Group 679"/>
          <p:cNvGrpSpPr>
            <a:grpSpLocks/>
          </p:cNvGrpSpPr>
          <p:nvPr/>
        </p:nvGrpSpPr>
        <p:grpSpPr bwMode="auto">
          <a:xfrm>
            <a:off x="990600" y="1905000"/>
            <a:ext cx="5867400" cy="1524000"/>
            <a:chOff x="624" y="960"/>
            <a:chExt cx="3696" cy="960"/>
          </a:xfrm>
        </p:grpSpPr>
        <p:sp>
          <p:nvSpPr>
            <p:cNvPr id="76456" name="AutoShape 680"/>
            <p:cNvSpPr>
              <a:spLocks noChangeArrowheads="1"/>
            </p:cNvSpPr>
            <p:nvPr/>
          </p:nvSpPr>
          <p:spPr bwMode="auto">
            <a:xfrm>
              <a:off x="134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57" name="AutoShape 681"/>
            <p:cNvSpPr>
              <a:spLocks noChangeArrowheads="1"/>
            </p:cNvSpPr>
            <p:nvPr/>
          </p:nvSpPr>
          <p:spPr bwMode="auto">
            <a:xfrm>
              <a:off x="148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58" name="AutoShape 682"/>
            <p:cNvSpPr>
              <a:spLocks noChangeArrowheads="1"/>
            </p:cNvSpPr>
            <p:nvPr/>
          </p:nvSpPr>
          <p:spPr bwMode="auto">
            <a:xfrm>
              <a:off x="163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59" name="AutoShape 683"/>
            <p:cNvSpPr>
              <a:spLocks noChangeArrowheads="1"/>
            </p:cNvSpPr>
            <p:nvPr/>
          </p:nvSpPr>
          <p:spPr bwMode="auto">
            <a:xfrm>
              <a:off x="177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60" name="AutoShape 684"/>
            <p:cNvSpPr>
              <a:spLocks noChangeArrowheads="1"/>
            </p:cNvSpPr>
            <p:nvPr/>
          </p:nvSpPr>
          <p:spPr bwMode="auto">
            <a:xfrm>
              <a:off x="192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61" name="AutoShape 685"/>
            <p:cNvSpPr>
              <a:spLocks noChangeArrowheads="1"/>
            </p:cNvSpPr>
            <p:nvPr/>
          </p:nvSpPr>
          <p:spPr bwMode="auto">
            <a:xfrm>
              <a:off x="206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62" name="AutoShape 686"/>
            <p:cNvSpPr>
              <a:spLocks noChangeArrowheads="1"/>
            </p:cNvSpPr>
            <p:nvPr/>
          </p:nvSpPr>
          <p:spPr bwMode="auto">
            <a:xfrm>
              <a:off x="220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63" name="AutoShape 687"/>
            <p:cNvSpPr>
              <a:spLocks noChangeArrowheads="1"/>
            </p:cNvSpPr>
            <p:nvPr/>
          </p:nvSpPr>
          <p:spPr bwMode="auto">
            <a:xfrm>
              <a:off x="235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64" name="AutoShape 688"/>
            <p:cNvSpPr>
              <a:spLocks noChangeArrowheads="1"/>
            </p:cNvSpPr>
            <p:nvPr/>
          </p:nvSpPr>
          <p:spPr bwMode="auto">
            <a:xfrm>
              <a:off x="249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65" name="AutoShape 689"/>
            <p:cNvSpPr>
              <a:spLocks noChangeArrowheads="1"/>
            </p:cNvSpPr>
            <p:nvPr/>
          </p:nvSpPr>
          <p:spPr bwMode="auto">
            <a:xfrm>
              <a:off x="264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66" name="AutoShape 690"/>
            <p:cNvSpPr>
              <a:spLocks noChangeArrowheads="1"/>
            </p:cNvSpPr>
            <p:nvPr/>
          </p:nvSpPr>
          <p:spPr bwMode="auto">
            <a:xfrm>
              <a:off x="278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67" name="AutoShape 691"/>
            <p:cNvSpPr>
              <a:spLocks noChangeArrowheads="1"/>
            </p:cNvSpPr>
            <p:nvPr/>
          </p:nvSpPr>
          <p:spPr bwMode="auto">
            <a:xfrm>
              <a:off x="292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68" name="AutoShape 692"/>
            <p:cNvSpPr>
              <a:spLocks noChangeArrowheads="1"/>
            </p:cNvSpPr>
            <p:nvPr/>
          </p:nvSpPr>
          <p:spPr bwMode="auto">
            <a:xfrm>
              <a:off x="307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69" name="AutoShape 693"/>
            <p:cNvSpPr>
              <a:spLocks noChangeArrowheads="1"/>
            </p:cNvSpPr>
            <p:nvPr/>
          </p:nvSpPr>
          <p:spPr bwMode="auto">
            <a:xfrm>
              <a:off x="321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70" name="AutoShape 694"/>
            <p:cNvSpPr>
              <a:spLocks noChangeArrowheads="1"/>
            </p:cNvSpPr>
            <p:nvPr/>
          </p:nvSpPr>
          <p:spPr bwMode="auto">
            <a:xfrm>
              <a:off x="336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71" name="AutoShape 695"/>
            <p:cNvSpPr>
              <a:spLocks noChangeArrowheads="1"/>
            </p:cNvSpPr>
            <p:nvPr/>
          </p:nvSpPr>
          <p:spPr bwMode="auto">
            <a:xfrm>
              <a:off x="350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72" name="AutoShape 696"/>
            <p:cNvSpPr>
              <a:spLocks noChangeArrowheads="1"/>
            </p:cNvSpPr>
            <p:nvPr/>
          </p:nvSpPr>
          <p:spPr bwMode="auto">
            <a:xfrm>
              <a:off x="364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73" name="AutoShape 697"/>
            <p:cNvSpPr>
              <a:spLocks noChangeArrowheads="1"/>
            </p:cNvSpPr>
            <p:nvPr/>
          </p:nvSpPr>
          <p:spPr bwMode="auto">
            <a:xfrm>
              <a:off x="379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74" name="AutoShape 698"/>
            <p:cNvSpPr>
              <a:spLocks noChangeArrowheads="1"/>
            </p:cNvSpPr>
            <p:nvPr/>
          </p:nvSpPr>
          <p:spPr bwMode="auto">
            <a:xfrm>
              <a:off x="393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75" name="AutoShape 699"/>
            <p:cNvSpPr>
              <a:spLocks noChangeArrowheads="1"/>
            </p:cNvSpPr>
            <p:nvPr/>
          </p:nvSpPr>
          <p:spPr bwMode="auto">
            <a:xfrm>
              <a:off x="408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79154" name="Group 700"/>
            <p:cNvGrpSpPr>
              <a:grpSpLocks/>
            </p:cNvGrpSpPr>
            <p:nvPr/>
          </p:nvGrpSpPr>
          <p:grpSpPr bwMode="auto">
            <a:xfrm>
              <a:off x="1296" y="1008"/>
              <a:ext cx="2976" cy="240"/>
              <a:chOff x="1296" y="1152"/>
              <a:chExt cx="2976" cy="240"/>
            </a:xfrm>
          </p:grpSpPr>
          <p:sp>
            <p:nvSpPr>
              <p:cNvPr id="76477" name="AutoShape 701"/>
              <p:cNvSpPr>
                <a:spLocks noChangeArrowheads="1"/>
              </p:cNvSpPr>
              <p:nvPr/>
            </p:nvSpPr>
            <p:spPr bwMode="auto">
              <a:xfrm>
                <a:off x="129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78" name="AutoShape 702"/>
              <p:cNvSpPr>
                <a:spLocks noChangeArrowheads="1"/>
              </p:cNvSpPr>
              <p:nvPr/>
            </p:nvSpPr>
            <p:spPr bwMode="auto">
              <a:xfrm>
                <a:off x="144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79" name="AutoShape 703"/>
              <p:cNvSpPr>
                <a:spLocks noChangeArrowheads="1"/>
              </p:cNvSpPr>
              <p:nvPr/>
            </p:nvSpPr>
            <p:spPr bwMode="auto">
              <a:xfrm>
                <a:off x="158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80" name="AutoShape 704"/>
              <p:cNvSpPr>
                <a:spLocks noChangeArrowheads="1"/>
              </p:cNvSpPr>
              <p:nvPr/>
            </p:nvSpPr>
            <p:spPr bwMode="auto">
              <a:xfrm>
                <a:off x="172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81" name="AutoShape 705"/>
              <p:cNvSpPr>
                <a:spLocks noChangeArrowheads="1"/>
              </p:cNvSpPr>
              <p:nvPr/>
            </p:nvSpPr>
            <p:spPr bwMode="auto">
              <a:xfrm>
                <a:off x="187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82" name="AutoShape 706"/>
              <p:cNvSpPr>
                <a:spLocks noChangeArrowheads="1"/>
              </p:cNvSpPr>
              <p:nvPr/>
            </p:nvSpPr>
            <p:spPr bwMode="auto">
              <a:xfrm>
                <a:off x="201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83" name="AutoShape 707"/>
              <p:cNvSpPr>
                <a:spLocks noChangeArrowheads="1"/>
              </p:cNvSpPr>
              <p:nvPr/>
            </p:nvSpPr>
            <p:spPr bwMode="auto">
              <a:xfrm>
                <a:off x="216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84" name="AutoShape 708"/>
              <p:cNvSpPr>
                <a:spLocks noChangeArrowheads="1"/>
              </p:cNvSpPr>
              <p:nvPr/>
            </p:nvSpPr>
            <p:spPr bwMode="auto">
              <a:xfrm>
                <a:off x="230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85" name="AutoShape 709"/>
              <p:cNvSpPr>
                <a:spLocks noChangeArrowheads="1"/>
              </p:cNvSpPr>
              <p:nvPr/>
            </p:nvSpPr>
            <p:spPr bwMode="auto">
              <a:xfrm>
                <a:off x="244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86" name="AutoShape 710"/>
              <p:cNvSpPr>
                <a:spLocks noChangeArrowheads="1"/>
              </p:cNvSpPr>
              <p:nvPr/>
            </p:nvSpPr>
            <p:spPr bwMode="auto">
              <a:xfrm>
                <a:off x="259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87" name="AutoShape 711"/>
              <p:cNvSpPr>
                <a:spLocks noChangeArrowheads="1"/>
              </p:cNvSpPr>
              <p:nvPr/>
            </p:nvSpPr>
            <p:spPr bwMode="auto">
              <a:xfrm>
                <a:off x="273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88" name="AutoShape 712"/>
              <p:cNvSpPr>
                <a:spLocks noChangeArrowheads="1"/>
              </p:cNvSpPr>
              <p:nvPr/>
            </p:nvSpPr>
            <p:spPr bwMode="auto">
              <a:xfrm>
                <a:off x="288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89" name="AutoShape 713"/>
              <p:cNvSpPr>
                <a:spLocks noChangeArrowheads="1"/>
              </p:cNvSpPr>
              <p:nvPr/>
            </p:nvSpPr>
            <p:spPr bwMode="auto">
              <a:xfrm>
                <a:off x="302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90" name="AutoShape 714"/>
              <p:cNvSpPr>
                <a:spLocks noChangeArrowheads="1"/>
              </p:cNvSpPr>
              <p:nvPr/>
            </p:nvSpPr>
            <p:spPr bwMode="auto">
              <a:xfrm>
                <a:off x="316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91" name="AutoShape 715"/>
              <p:cNvSpPr>
                <a:spLocks noChangeArrowheads="1"/>
              </p:cNvSpPr>
              <p:nvPr/>
            </p:nvSpPr>
            <p:spPr bwMode="auto">
              <a:xfrm>
                <a:off x="331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92" name="AutoShape 716"/>
              <p:cNvSpPr>
                <a:spLocks noChangeArrowheads="1"/>
              </p:cNvSpPr>
              <p:nvPr/>
            </p:nvSpPr>
            <p:spPr bwMode="auto">
              <a:xfrm>
                <a:off x="345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93" name="AutoShape 717"/>
              <p:cNvSpPr>
                <a:spLocks noChangeArrowheads="1"/>
              </p:cNvSpPr>
              <p:nvPr/>
            </p:nvSpPr>
            <p:spPr bwMode="auto">
              <a:xfrm>
                <a:off x="360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94" name="AutoShape 718"/>
              <p:cNvSpPr>
                <a:spLocks noChangeArrowheads="1"/>
              </p:cNvSpPr>
              <p:nvPr/>
            </p:nvSpPr>
            <p:spPr bwMode="auto">
              <a:xfrm>
                <a:off x="374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95" name="AutoShape 719"/>
              <p:cNvSpPr>
                <a:spLocks noChangeArrowheads="1"/>
              </p:cNvSpPr>
              <p:nvPr/>
            </p:nvSpPr>
            <p:spPr bwMode="auto">
              <a:xfrm>
                <a:off x="388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96" name="AutoShape 720"/>
              <p:cNvSpPr>
                <a:spLocks noChangeArrowheads="1"/>
              </p:cNvSpPr>
              <p:nvPr/>
            </p:nvSpPr>
            <p:spPr bwMode="auto">
              <a:xfrm>
                <a:off x="403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9159" name="Group 721"/>
            <p:cNvGrpSpPr>
              <a:grpSpLocks/>
            </p:cNvGrpSpPr>
            <p:nvPr/>
          </p:nvGrpSpPr>
          <p:grpSpPr bwMode="auto">
            <a:xfrm>
              <a:off x="1248" y="1056"/>
              <a:ext cx="2976" cy="240"/>
              <a:chOff x="1248" y="1392"/>
              <a:chExt cx="2976" cy="240"/>
            </a:xfrm>
          </p:grpSpPr>
          <p:sp>
            <p:nvSpPr>
              <p:cNvPr id="76498" name="AutoShape 722"/>
              <p:cNvSpPr>
                <a:spLocks noChangeArrowheads="1"/>
              </p:cNvSpPr>
              <p:nvPr/>
            </p:nvSpPr>
            <p:spPr bwMode="auto">
              <a:xfrm>
                <a:off x="124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99" name="AutoShape 723"/>
              <p:cNvSpPr>
                <a:spLocks noChangeArrowheads="1"/>
              </p:cNvSpPr>
              <p:nvPr/>
            </p:nvSpPr>
            <p:spPr bwMode="auto">
              <a:xfrm>
                <a:off x="139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00" name="AutoShape 724"/>
              <p:cNvSpPr>
                <a:spLocks noChangeArrowheads="1"/>
              </p:cNvSpPr>
              <p:nvPr/>
            </p:nvSpPr>
            <p:spPr bwMode="auto">
              <a:xfrm>
                <a:off x="153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01" name="AutoShape 725"/>
              <p:cNvSpPr>
                <a:spLocks noChangeArrowheads="1"/>
              </p:cNvSpPr>
              <p:nvPr/>
            </p:nvSpPr>
            <p:spPr bwMode="auto">
              <a:xfrm>
                <a:off x="168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02" name="AutoShape 726"/>
              <p:cNvSpPr>
                <a:spLocks noChangeArrowheads="1"/>
              </p:cNvSpPr>
              <p:nvPr/>
            </p:nvSpPr>
            <p:spPr bwMode="auto">
              <a:xfrm>
                <a:off x="182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03" name="AutoShape 727"/>
              <p:cNvSpPr>
                <a:spLocks noChangeArrowheads="1"/>
              </p:cNvSpPr>
              <p:nvPr/>
            </p:nvSpPr>
            <p:spPr bwMode="auto">
              <a:xfrm>
                <a:off x="196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04" name="AutoShape 728"/>
              <p:cNvSpPr>
                <a:spLocks noChangeArrowheads="1"/>
              </p:cNvSpPr>
              <p:nvPr/>
            </p:nvSpPr>
            <p:spPr bwMode="auto">
              <a:xfrm>
                <a:off x="211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05" name="AutoShape 729"/>
              <p:cNvSpPr>
                <a:spLocks noChangeArrowheads="1"/>
              </p:cNvSpPr>
              <p:nvPr/>
            </p:nvSpPr>
            <p:spPr bwMode="auto">
              <a:xfrm>
                <a:off x="225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06" name="AutoShape 730"/>
              <p:cNvSpPr>
                <a:spLocks noChangeArrowheads="1"/>
              </p:cNvSpPr>
              <p:nvPr/>
            </p:nvSpPr>
            <p:spPr bwMode="auto">
              <a:xfrm>
                <a:off x="240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07" name="AutoShape 731"/>
              <p:cNvSpPr>
                <a:spLocks noChangeArrowheads="1"/>
              </p:cNvSpPr>
              <p:nvPr/>
            </p:nvSpPr>
            <p:spPr bwMode="auto">
              <a:xfrm>
                <a:off x="254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08" name="AutoShape 732"/>
              <p:cNvSpPr>
                <a:spLocks noChangeArrowheads="1"/>
              </p:cNvSpPr>
              <p:nvPr/>
            </p:nvSpPr>
            <p:spPr bwMode="auto">
              <a:xfrm>
                <a:off x="268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09" name="AutoShape 733"/>
              <p:cNvSpPr>
                <a:spLocks noChangeArrowheads="1"/>
              </p:cNvSpPr>
              <p:nvPr/>
            </p:nvSpPr>
            <p:spPr bwMode="auto">
              <a:xfrm>
                <a:off x="283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10" name="AutoShape 734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11" name="AutoShape 735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12" name="AutoShape 736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13" name="AutoShape 737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14" name="AutoShape 738"/>
              <p:cNvSpPr>
                <a:spLocks noChangeArrowheads="1"/>
              </p:cNvSpPr>
              <p:nvPr/>
            </p:nvSpPr>
            <p:spPr bwMode="auto">
              <a:xfrm>
                <a:off x="355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15" name="AutoShape 739"/>
              <p:cNvSpPr>
                <a:spLocks noChangeArrowheads="1"/>
              </p:cNvSpPr>
              <p:nvPr/>
            </p:nvSpPr>
            <p:spPr bwMode="auto">
              <a:xfrm>
                <a:off x="369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16" name="AutoShape 740"/>
              <p:cNvSpPr>
                <a:spLocks noChangeArrowheads="1"/>
              </p:cNvSpPr>
              <p:nvPr/>
            </p:nvSpPr>
            <p:spPr bwMode="auto">
              <a:xfrm>
                <a:off x="384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17" name="AutoShape 741"/>
              <p:cNvSpPr>
                <a:spLocks noChangeArrowheads="1"/>
              </p:cNvSpPr>
              <p:nvPr/>
            </p:nvSpPr>
            <p:spPr bwMode="auto">
              <a:xfrm>
                <a:off x="398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9167" name="Group 742"/>
            <p:cNvGrpSpPr>
              <a:grpSpLocks/>
            </p:cNvGrpSpPr>
            <p:nvPr/>
          </p:nvGrpSpPr>
          <p:grpSpPr bwMode="auto">
            <a:xfrm>
              <a:off x="1200" y="1104"/>
              <a:ext cx="2976" cy="240"/>
              <a:chOff x="672" y="3216"/>
              <a:chExt cx="2976" cy="240"/>
            </a:xfrm>
          </p:grpSpPr>
          <p:sp>
            <p:nvSpPr>
              <p:cNvPr id="76519" name="AutoShape 743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20" name="AutoShape 744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21" name="AutoShape 745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22" name="AutoShape 746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23" name="AutoShape 747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24" name="AutoShape 748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25" name="AutoShape 749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26" name="AutoShape 750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27" name="AutoShape 751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28" name="AutoShape 752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29" name="AutoShape 753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30" name="AutoShape 754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31" name="AutoShape 755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32" name="AutoShape 756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33" name="AutoShape 757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34" name="AutoShape 758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35" name="AutoShape 759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36" name="AutoShape 760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37" name="AutoShape 761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38" name="AutoShape 762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5846" name="Group 763"/>
            <p:cNvGrpSpPr>
              <a:grpSpLocks/>
            </p:cNvGrpSpPr>
            <p:nvPr/>
          </p:nvGrpSpPr>
          <p:grpSpPr bwMode="auto">
            <a:xfrm>
              <a:off x="1152" y="1152"/>
              <a:ext cx="2976" cy="240"/>
              <a:chOff x="672" y="3216"/>
              <a:chExt cx="2976" cy="240"/>
            </a:xfrm>
          </p:grpSpPr>
          <p:sp>
            <p:nvSpPr>
              <p:cNvPr id="76540" name="AutoShape 764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41" name="AutoShape 765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42" name="AutoShape 766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43" name="AutoShape 767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44" name="AutoShape 768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45" name="AutoShape 769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46" name="AutoShape 770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47" name="AutoShape 771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48" name="AutoShape 772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49" name="AutoShape 773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50" name="AutoShape 774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51" name="AutoShape 775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52" name="AutoShape 776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53" name="AutoShape 777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54" name="AutoShape 778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55" name="AutoShape 779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56" name="AutoShape 780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57" name="AutoShape 781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58" name="AutoShape 782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59" name="AutoShape 783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5867" name="Group 784"/>
            <p:cNvGrpSpPr>
              <a:grpSpLocks/>
            </p:cNvGrpSpPr>
            <p:nvPr/>
          </p:nvGrpSpPr>
          <p:grpSpPr bwMode="auto">
            <a:xfrm>
              <a:off x="1104" y="1200"/>
              <a:ext cx="2976" cy="240"/>
              <a:chOff x="672" y="3216"/>
              <a:chExt cx="2976" cy="240"/>
            </a:xfrm>
          </p:grpSpPr>
          <p:sp>
            <p:nvSpPr>
              <p:cNvPr id="76561" name="AutoShape 785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62" name="AutoShape 786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63" name="AutoShape 787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64" name="AutoShape 788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65" name="AutoShape 789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66" name="AutoShape 790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67" name="AutoShape 791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68" name="AutoShape 792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69" name="AutoShape 793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70" name="AutoShape 794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71" name="AutoShape 795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72" name="AutoShape 796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73" name="AutoShape 797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74" name="AutoShape 798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75" name="AutoShape 799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76" name="AutoShape 800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77" name="AutoShape 801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78" name="AutoShape 802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79" name="AutoShape 803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80" name="AutoShape 804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5888" name="Group 805"/>
            <p:cNvGrpSpPr>
              <a:grpSpLocks/>
            </p:cNvGrpSpPr>
            <p:nvPr/>
          </p:nvGrpSpPr>
          <p:grpSpPr bwMode="auto">
            <a:xfrm>
              <a:off x="1056" y="1248"/>
              <a:ext cx="2976" cy="240"/>
              <a:chOff x="672" y="3216"/>
              <a:chExt cx="2976" cy="240"/>
            </a:xfrm>
          </p:grpSpPr>
          <p:sp>
            <p:nvSpPr>
              <p:cNvPr id="76582" name="AutoShape 806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83" name="AutoShape 807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84" name="AutoShape 808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85" name="AutoShape 809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86" name="AutoShape 810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87" name="AutoShape 811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88" name="AutoShape 812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89" name="AutoShape 813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90" name="AutoShape 814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91" name="AutoShape 815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92" name="AutoShape 816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93" name="AutoShape 817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94" name="AutoShape 818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95" name="AutoShape 819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96" name="AutoShape 820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97" name="AutoShape 821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98" name="AutoShape 822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99" name="AutoShape 823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00" name="AutoShape 824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01" name="AutoShape 825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5909" name="Group 826"/>
            <p:cNvGrpSpPr>
              <a:grpSpLocks/>
            </p:cNvGrpSpPr>
            <p:nvPr/>
          </p:nvGrpSpPr>
          <p:grpSpPr bwMode="auto">
            <a:xfrm>
              <a:off x="1008" y="1296"/>
              <a:ext cx="2976" cy="240"/>
              <a:chOff x="672" y="3216"/>
              <a:chExt cx="2976" cy="240"/>
            </a:xfrm>
          </p:grpSpPr>
          <p:sp>
            <p:nvSpPr>
              <p:cNvPr id="76603" name="AutoShape 827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04" name="AutoShape 828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05" name="AutoShape 829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06" name="AutoShape 830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07" name="AutoShape 831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08" name="AutoShape 832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09" name="AutoShape 833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10" name="AutoShape 834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11" name="AutoShape 835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12" name="AutoShape 836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13" name="AutoShape 837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14" name="AutoShape 838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15" name="AutoShape 839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16" name="AutoShape 840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17" name="AutoShape 841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18" name="AutoShape 842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19" name="AutoShape 843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20" name="AutoShape 844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21" name="AutoShape 845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22" name="AutoShape 846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5930" name="Group 847"/>
            <p:cNvGrpSpPr>
              <a:grpSpLocks/>
            </p:cNvGrpSpPr>
            <p:nvPr/>
          </p:nvGrpSpPr>
          <p:grpSpPr bwMode="auto">
            <a:xfrm>
              <a:off x="960" y="1344"/>
              <a:ext cx="2976" cy="240"/>
              <a:chOff x="672" y="3216"/>
              <a:chExt cx="2976" cy="240"/>
            </a:xfrm>
          </p:grpSpPr>
          <p:sp>
            <p:nvSpPr>
              <p:cNvPr id="76624" name="AutoShape 848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25" name="AutoShape 849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26" name="AutoShape 850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27" name="AutoShape 851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28" name="AutoShape 852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29" name="AutoShape 853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30" name="AutoShape 854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31" name="AutoShape 855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32" name="AutoShape 856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33" name="AutoShape 857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34" name="AutoShape 858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35" name="AutoShape 859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36" name="AutoShape 860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37" name="AutoShape 861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38" name="AutoShape 862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39" name="AutoShape 863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40" name="AutoShape 864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41" name="AutoShape 865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42" name="AutoShape 866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43" name="AutoShape 867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5951" name="Group 868"/>
            <p:cNvGrpSpPr>
              <a:grpSpLocks/>
            </p:cNvGrpSpPr>
            <p:nvPr/>
          </p:nvGrpSpPr>
          <p:grpSpPr bwMode="auto">
            <a:xfrm>
              <a:off x="912" y="1392"/>
              <a:ext cx="2976" cy="240"/>
              <a:chOff x="672" y="3216"/>
              <a:chExt cx="2976" cy="240"/>
            </a:xfrm>
          </p:grpSpPr>
          <p:sp>
            <p:nvSpPr>
              <p:cNvPr id="76645" name="AutoShape 869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46" name="AutoShape 870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47" name="AutoShape 871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48" name="AutoShape 872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49" name="AutoShape 873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50" name="AutoShape 874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51" name="AutoShape 875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52" name="AutoShape 876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53" name="AutoShape 877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54" name="AutoShape 878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55" name="AutoShape 879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56" name="AutoShape 880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57" name="AutoShape 881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58" name="AutoShape 882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59" name="AutoShape 883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60" name="AutoShape 884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61" name="AutoShape 885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62" name="AutoShape 886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63" name="AutoShape 887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64" name="AutoShape 888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5972" name="Group 889"/>
            <p:cNvGrpSpPr>
              <a:grpSpLocks/>
            </p:cNvGrpSpPr>
            <p:nvPr/>
          </p:nvGrpSpPr>
          <p:grpSpPr bwMode="auto">
            <a:xfrm>
              <a:off x="864" y="1440"/>
              <a:ext cx="2976" cy="240"/>
              <a:chOff x="672" y="3216"/>
              <a:chExt cx="2976" cy="240"/>
            </a:xfrm>
          </p:grpSpPr>
          <p:sp>
            <p:nvSpPr>
              <p:cNvPr id="76666" name="AutoShape 890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67" name="AutoShape 891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68" name="AutoShape 892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69" name="AutoShape 893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70" name="AutoShape 894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71" name="AutoShape 895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72" name="AutoShape 896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73" name="AutoShape 897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74" name="AutoShape 898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75" name="AutoShape 899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76" name="AutoShape 900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77" name="AutoShape 901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78" name="AutoShape 902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79" name="AutoShape 903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80" name="AutoShape 904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81" name="AutoShape 905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82" name="AutoShape 906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83" name="AutoShape 907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84" name="AutoShape 908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85" name="AutoShape 909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5993" name="Group 910"/>
            <p:cNvGrpSpPr>
              <a:grpSpLocks/>
            </p:cNvGrpSpPr>
            <p:nvPr/>
          </p:nvGrpSpPr>
          <p:grpSpPr bwMode="auto">
            <a:xfrm>
              <a:off x="816" y="1488"/>
              <a:ext cx="2976" cy="240"/>
              <a:chOff x="672" y="3216"/>
              <a:chExt cx="2976" cy="240"/>
            </a:xfrm>
          </p:grpSpPr>
          <p:sp>
            <p:nvSpPr>
              <p:cNvPr id="76687" name="AutoShape 911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88" name="AutoShape 912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89" name="AutoShape 913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90" name="AutoShape 914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91" name="AutoShape 915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92" name="AutoShape 916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93" name="AutoShape 917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94" name="AutoShape 918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95" name="AutoShape 919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96" name="AutoShape 920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97" name="AutoShape 921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98" name="AutoShape 922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99" name="AutoShape 923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00" name="AutoShape 924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01" name="AutoShape 925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02" name="AutoShape 926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03" name="AutoShape 927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04" name="AutoShape 928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05" name="AutoShape 929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06" name="AutoShape 930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014" name="Group 931"/>
            <p:cNvGrpSpPr>
              <a:grpSpLocks/>
            </p:cNvGrpSpPr>
            <p:nvPr/>
          </p:nvGrpSpPr>
          <p:grpSpPr bwMode="auto">
            <a:xfrm>
              <a:off x="768" y="1536"/>
              <a:ext cx="2976" cy="240"/>
              <a:chOff x="672" y="3216"/>
              <a:chExt cx="2976" cy="240"/>
            </a:xfrm>
          </p:grpSpPr>
          <p:sp>
            <p:nvSpPr>
              <p:cNvPr id="76708" name="AutoShape 932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09" name="AutoShape 933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10" name="AutoShape 934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11" name="AutoShape 935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12" name="AutoShape 936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13" name="AutoShape 937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14" name="AutoShape 938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15" name="AutoShape 939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16" name="AutoShape 940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17" name="AutoShape 941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18" name="AutoShape 942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19" name="AutoShape 943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20" name="AutoShape 944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21" name="AutoShape 945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22" name="AutoShape 946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23" name="AutoShape 947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24" name="AutoShape 948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25" name="AutoShape 949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26" name="AutoShape 950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27" name="AutoShape 951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035" name="Group 952"/>
            <p:cNvGrpSpPr>
              <a:grpSpLocks/>
            </p:cNvGrpSpPr>
            <p:nvPr/>
          </p:nvGrpSpPr>
          <p:grpSpPr bwMode="auto">
            <a:xfrm>
              <a:off x="720" y="1584"/>
              <a:ext cx="2976" cy="240"/>
              <a:chOff x="672" y="3216"/>
              <a:chExt cx="2976" cy="240"/>
            </a:xfrm>
          </p:grpSpPr>
          <p:sp>
            <p:nvSpPr>
              <p:cNvPr id="76729" name="AutoShape 953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30" name="AutoShape 954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31" name="AutoShape 955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32" name="AutoShape 956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33" name="AutoShape 957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34" name="AutoShape 958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35" name="AutoShape 959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36" name="AutoShape 960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37" name="AutoShape 961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38" name="AutoShape 962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39" name="AutoShape 963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40" name="AutoShape 964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41" name="AutoShape 965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42" name="AutoShape 966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43" name="AutoShape 967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44" name="AutoShape 968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45" name="AutoShape 969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46" name="AutoShape 970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47" name="AutoShape 971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48" name="AutoShape 972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056" name="Group 973"/>
            <p:cNvGrpSpPr>
              <a:grpSpLocks/>
            </p:cNvGrpSpPr>
            <p:nvPr/>
          </p:nvGrpSpPr>
          <p:grpSpPr bwMode="auto">
            <a:xfrm>
              <a:off x="672" y="1632"/>
              <a:ext cx="2976" cy="240"/>
              <a:chOff x="672" y="3216"/>
              <a:chExt cx="2976" cy="240"/>
            </a:xfrm>
          </p:grpSpPr>
          <p:sp>
            <p:nvSpPr>
              <p:cNvPr id="76750" name="AutoShape 974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51" name="AutoShape 975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52" name="AutoShape 976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53" name="AutoShape 977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54" name="AutoShape 978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55" name="AutoShape 979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56" name="AutoShape 980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57" name="AutoShape 981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58" name="AutoShape 982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59" name="AutoShape 983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60" name="AutoShape 984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61" name="AutoShape 985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62" name="AutoShape 986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63" name="AutoShape 987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64" name="AutoShape 988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65" name="AutoShape 989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66" name="AutoShape 990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67" name="AutoShape 991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68" name="AutoShape 992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69" name="AutoShape 993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077" name="Group 994"/>
            <p:cNvGrpSpPr>
              <a:grpSpLocks/>
            </p:cNvGrpSpPr>
            <p:nvPr/>
          </p:nvGrpSpPr>
          <p:grpSpPr bwMode="auto">
            <a:xfrm>
              <a:off x="624" y="1680"/>
              <a:ext cx="2976" cy="240"/>
              <a:chOff x="672" y="3216"/>
              <a:chExt cx="2976" cy="240"/>
            </a:xfrm>
          </p:grpSpPr>
          <p:sp>
            <p:nvSpPr>
              <p:cNvPr id="76771" name="AutoShape 995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72" name="AutoShape 996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73" name="AutoShape 997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74" name="AutoShape 998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75" name="AutoShape 999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76" name="AutoShape 1000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77" name="AutoShape 1001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78" name="AutoShape 1002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79" name="AutoShape 1003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80" name="AutoShape 1004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81" name="AutoShape 1005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82" name="AutoShape 1006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83" name="AutoShape 1007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84" name="AutoShape 1008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85" name="AutoShape 1009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86" name="AutoShape 1010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87" name="AutoShape 1011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88" name="AutoShape 1012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89" name="AutoShape 1013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90" name="AutoShape 1014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grpSp>
        <p:nvGrpSpPr>
          <p:cNvPr id="76098" name="Group 1015"/>
          <p:cNvGrpSpPr>
            <a:grpSpLocks/>
          </p:cNvGrpSpPr>
          <p:nvPr/>
        </p:nvGrpSpPr>
        <p:grpSpPr bwMode="auto">
          <a:xfrm>
            <a:off x="990600" y="1676400"/>
            <a:ext cx="5867400" cy="1524000"/>
            <a:chOff x="624" y="960"/>
            <a:chExt cx="3696" cy="960"/>
          </a:xfrm>
        </p:grpSpPr>
        <p:sp>
          <p:nvSpPr>
            <p:cNvPr id="76792" name="AutoShape 1016"/>
            <p:cNvSpPr>
              <a:spLocks noChangeArrowheads="1"/>
            </p:cNvSpPr>
            <p:nvPr/>
          </p:nvSpPr>
          <p:spPr bwMode="auto">
            <a:xfrm>
              <a:off x="134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793" name="AutoShape 1017"/>
            <p:cNvSpPr>
              <a:spLocks noChangeArrowheads="1"/>
            </p:cNvSpPr>
            <p:nvPr/>
          </p:nvSpPr>
          <p:spPr bwMode="auto">
            <a:xfrm>
              <a:off x="148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794" name="AutoShape 1018"/>
            <p:cNvSpPr>
              <a:spLocks noChangeArrowheads="1"/>
            </p:cNvSpPr>
            <p:nvPr/>
          </p:nvSpPr>
          <p:spPr bwMode="auto">
            <a:xfrm>
              <a:off x="163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795" name="AutoShape 1019"/>
            <p:cNvSpPr>
              <a:spLocks noChangeArrowheads="1"/>
            </p:cNvSpPr>
            <p:nvPr/>
          </p:nvSpPr>
          <p:spPr bwMode="auto">
            <a:xfrm>
              <a:off x="177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796" name="AutoShape 1020"/>
            <p:cNvSpPr>
              <a:spLocks noChangeArrowheads="1"/>
            </p:cNvSpPr>
            <p:nvPr/>
          </p:nvSpPr>
          <p:spPr bwMode="auto">
            <a:xfrm>
              <a:off x="192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797" name="AutoShape 1021"/>
            <p:cNvSpPr>
              <a:spLocks noChangeArrowheads="1"/>
            </p:cNvSpPr>
            <p:nvPr/>
          </p:nvSpPr>
          <p:spPr bwMode="auto">
            <a:xfrm>
              <a:off x="206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798" name="AutoShape 1022"/>
            <p:cNvSpPr>
              <a:spLocks noChangeArrowheads="1"/>
            </p:cNvSpPr>
            <p:nvPr/>
          </p:nvSpPr>
          <p:spPr bwMode="auto">
            <a:xfrm>
              <a:off x="220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799" name="AutoShape 1023"/>
            <p:cNvSpPr>
              <a:spLocks noChangeArrowheads="1"/>
            </p:cNvSpPr>
            <p:nvPr/>
          </p:nvSpPr>
          <p:spPr bwMode="auto">
            <a:xfrm>
              <a:off x="235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800" name="AutoShape 1024"/>
            <p:cNvSpPr>
              <a:spLocks noChangeArrowheads="1"/>
            </p:cNvSpPr>
            <p:nvPr/>
          </p:nvSpPr>
          <p:spPr bwMode="auto">
            <a:xfrm>
              <a:off x="249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801" name="AutoShape 1025"/>
            <p:cNvSpPr>
              <a:spLocks noChangeArrowheads="1"/>
            </p:cNvSpPr>
            <p:nvPr/>
          </p:nvSpPr>
          <p:spPr bwMode="auto">
            <a:xfrm>
              <a:off x="264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802" name="AutoShape 1026"/>
            <p:cNvSpPr>
              <a:spLocks noChangeArrowheads="1"/>
            </p:cNvSpPr>
            <p:nvPr/>
          </p:nvSpPr>
          <p:spPr bwMode="auto">
            <a:xfrm>
              <a:off x="278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803" name="AutoShape 1027"/>
            <p:cNvSpPr>
              <a:spLocks noChangeArrowheads="1"/>
            </p:cNvSpPr>
            <p:nvPr/>
          </p:nvSpPr>
          <p:spPr bwMode="auto">
            <a:xfrm>
              <a:off x="292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804" name="AutoShape 1028"/>
            <p:cNvSpPr>
              <a:spLocks noChangeArrowheads="1"/>
            </p:cNvSpPr>
            <p:nvPr/>
          </p:nvSpPr>
          <p:spPr bwMode="auto">
            <a:xfrm>
              <a:off x="307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805" name="AutoShape 1029"/>
            <p:cNvSpPr>
              <a:spLocks noChangeArrowheads="1"/>
            </p:cNvSpPr>
            <p:nvPr/>
          </p:nvSpPr>
          <p:spPr bwMode="auto">
            <a:xfrm>
              <a:off x="321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806" name="AutoShape 1030"/>
            <p:cNvSpPr>
              <a:spLocks noChangeArrowheads="1"/>
            </p:cNvSpPr>
            <p:nvPr/>
          </p:nvSpPr>
          <p:spPr bwMode="auto">
            <a:xfrm>
              <a:off x="336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807" name="AutoShape 1031"/>
            <p:cNvSpPr>
              <a:spLocks noChangeArrowheads="1"/>
            </p:cNvSpPr>
            <p:nvPr/>
          </p:nvSpPr>
          <p:spPr bwMode="auto">
            <a:xfrm>
              <a:off x="350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808" name="AutoShape 1032"/>
            <p:cNvSpPr>
              <a:spLocks noChangeArrowheads="1"/>
            </p:cNvSpPr>
            <p:nvPr/>
          </p:nvSpPr>
          <p:spPr bwMode="auto">
            <a:xfrm>
              <a:off x="364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809" name="AutoShape 1033"/>
            <p:cNvSpPr>
              <a:spLocks noChangeArrowheads="1"/>
            </p:cNvSpPr>
            <p:nvPr/>
          </p:nvSpPr>
          <p:spPr bwMode="auto">
            <a:xfrm>
              <a:off x="379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810" name="AutoShape 1034"/>
            <p:cNvSpPr>
              <a:spLocks noChangeArrowheads="1"/>
            </p:cNvSpPr>
            <p:nvPr/>
          </p:nvSpPr>
          <p:spPr bwMode="auto">
            <a:xfrm>
              <a:off x="393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811" name="AutoShape 1035"/>
            <p:cNvSpPr>
              <a:spLocks noChangeArrowheads="1"/>
            </p:cNvSpPr>
            <p:nvPr/>
          </p:nvSpPr>
          <p:spPr bwMode="auto">
            <a:xfrm>
              <a:off x="408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76119" name="Group 1036"/>
            <p:cNvGrpSpPr>
              <a:grpSpLocks/>
            </p:cNvGrpSpPr>
            <p:nvPr/>
          </p:nvGrpSpPr>
          <p:grpSpPr bwMode="auto">
            <a:xfrm>
              <a:off x="1296" y="1008"/>
              <a:ext cx="2976" cy="240"/>
              <a:chOff x="1296" y="1152"/>
              <a:chExt cx="2976" cy="240"/>
            </a:xfrm>
          </p:grpSpPr>
          <p:sp>
            <p:nvSpPr>
              <p:cNvPr id="76813" name="AutoShape 1037"/>
              <p:cNvSpPr>
                <a:spLocks noChangeArrowheads="1"/>
              </p:cNvSpPr>
              <p:nvPr/>
            </p:nvSpPr>
            <p:spPr bwMode="auto">
              <a:xfrm>
                <a:off x="129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14" name="AutoShape 1038"/>
              <p:cNvSpPr>
                <a:spLocks noChangeArrowheads="1"/>
              </p:cNvSpPr>
              <p:nvPr/>
            </p:nvSpPr>
            <p:spPr bwMode="auto">
              <a:xfrm>
                <a:off x="144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15" name="AutoShape 1039"/>
              <p:cNvSpPr>
                <a:spLocks noChangeArrowheads="1"/>
              </p:cNvSpPr>
              <p:nvPr/>
            </p:nvSpPr>
            <p:spPr bwMode="auto">
              <a:xfrm>
                <a:off x="158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16" name="AutoShape 1040"/>
              <p:cNvSpPr>
                <a:spLocks noChangeArrowheads="1"/>
              </p:cNvSpPr>
              <p:nvPr/>
            </p:nvSpPr>
            <p:spPr bwMode="auto">
              <a:xfrm>
                <a:off x="172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17" name="AutoShape 1041"/>
              <p:cNvSpPr>
                <a:spLocks noChangeArrowheads="1"/>
              </p:cNvSpPr>
              <p:nvPr/>
            </p:nvSpPr>
            <p:spPr bwMode="auto">
              <a:xfrm>
                <a:off x="187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18" name="AutoShape 1042"/>
              <p:cNvSpPr>
                <a:spLocks noChangeArrowheads="1"/>
              </p:cNvSpPr>
              <p:nvPr/>
            </p:nvSpPr>
            <p:spPr bwMode="auto">
              <a:xfrm>
                <a:off x="201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19" name="AutoShape 1043"/>
              <p:cNvSpPr>
                <a:spLocks noChangeArrowheads="1"/>
              </p:cNvSpPr>
              <p:nvPr/>
            </p:nvSpPr>
            <p:spPr bwMode="auto">
              <a:xfrm>
                <a:off x="216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20" name="AutoShape 1044"/>
              <p:cNvSpPr>
                <a:spLocks noChangeArrowheads="1"/>
              </p:cNvSpPr>
              <p:nvPr/>
            </p:nvSpPr>
            <p:spPr bwMode="auto">
              <a:xfrm>
                <a:off x="230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21" name="AutoShape 1045"/>
              <p:cNvSpPr>
                <a:spLocks noChangeArrowheads="1"/>
              </p:cNvSpPr>
              <p:nvPr/>
            </p:nvSpPr>
            <p:spPr bwMode="auto">
              <a:xfrm>
                <a:off x="244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22" name="AutoShape 1046"/>
              <p:cNvSpPr>
                <a:spLocks noChangeArrowheads="1"/>
              </p:cNvSpPr>
              <p:nvPr/>
            </p:nvSpPr>
            <p:spPr bwMode="auto">
              <a:xfrm>
                <a:off x="259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23" name="AutoShape 1047"/>
              <p:cNvSpPr>
                <a:spLocks noChangeArrowheads="1"/>
              </p:cNvSpPr>
              <p:nvPr/>
            </p:nvSpPr>
            <p:spPr bwMode="auto">
              <a:xfrm>
                <a:off x="273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24" name="AutoShape 1048"/>
              <p:cNvSpPr>
                <a:spLocks noChangeArrowheads="1"/>
              </p:cNvSpPr>
              <p:nvPr/>
            </p:nvSpPr>
            <p:spPr bwMode="auto">
              <a:xfrm>
                <a:off x="288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25" name="AutoShape 1049"/>
              <p:cNvSpPr>
                <a:spLocks noChangeArrowheads="1"/>
              </p:cNvSpPr>
              <p:nvPr/>
            </p:nvSpPr>
            <p:spPr bwMode="auto">
              <a:xfrm>
                <a:off x="302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26" name="AutoShape 1050"/>
              <p:cNvSpPr>
                <a:spLocks noChangeArrowheads="1"/>
              </p:cNvSpPr>
              <p:nvPr/>
            </p:nvSpPr>
            <p:spPr bwMode="auto">
              <a:xfrm>
                <a:off x="316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27" name="AutoShape 1051"/>
              <p:cNvSpPr>
                <a:spLocks noChangeArrowheads="1"/>
              </p:cNvSpPr>
              <p:nvPr/>
            </p:nvSpPr>
            <p:spPr bwMode="auto">
              <a:xfrm>
                <a:off x="331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28" name="AutoShape 1052"/>
              <p:cNvSpPr>
                <a:spLocks noChangeArrowheads="1"/>
              </p:cNvSpPr>
              <p:nvPr/>
            </p:nvSpPr>
            <p:spPr bwMode="auto">
              <a:xfrm>
                <a:off x="345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29" name="AutoShape 1053"/>
              <p:cNvSpPr>
                <a:spLocks noChangeArrowheads="1"/>
              </p:cNvSpPr>
              <p:nvPr/>
            </p:nvSpPr>
            <p:spPr bwMode="auto">
              <a:xfrm>
                <a:off x="360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30" name="AutoShape 1054"/>
              <p:cNvSpPr>
                <a:spLocks noChangeArrowheads="1"/>
              </p:cNvSpPr>
              <p:nvPr/>
            </p:nvSpPr>
            <p:spPr bwMode="auto">
              <a:xfrm>
                <a:off x="374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31" name="AutoShape 1055"/>
              <p:cNvSpPr>
                <a:spLocks noChangeArrowheads="1"/>
              </p:cNvSpPr>
              <p:nvPr/>
            </p:nvSpPr>
            <p:spPr bwMode="auto">
              <a:xfrm>
                <a:off x="388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32" name="AutoShape 1056"/>
              <p:cNvSpPr>
                <a:spLocks noChangeArrowheads="1"/>
              </p:cNvSpPr>
              <p:nvPr/>
            </p:nvSpPr>
            <p:spPr bwMode="auto">
              <a:xfrm>
                <a:off x="403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140" name="Group 1057"/>
            <p:cNvGrpSpPr>
              <a:grpSpLocks/>
            </p:cNvGrpSpPr>
            <p:nvPr/>
          </p:nvGrpSpPr>
          <p:grpSpPr bwMode="auto">
            <a:xfrm>
              <a:off x="1248" y="1056"/>
              <a:ext cx="2976" cy="240"/>
              <a:chOff x="1248" y="1392"/>
              <a:chExt cx="2976" cy="240"/>
            </a:xfrm>
          </p:grpSpPr>
          <p:sp>
            <p:nvSpPr>
              <p:cNvPr id="76834" name="AutoShape 1058"/>
              <p:cNvSpPr>
                <a:spLocks noChangeArrowheads="1"/>
              </p:cNvSpPr>
              <p:nvPr/>
            </p:nvSpPr>
            <p:spPr bwMode="auto">
              <a:xfrm>
                <a:off x="124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35" name="AutoShape 1059"/>
              <p:cNvSpPr>
                <a:spLocks noChangeArrowheads="1"/>
              </p:cNvSpPr>
              <p:nvPr/>
            </p:nvSpPr>
            <p:spPr bwMode="auto">
              <a:xfrm>
                <a:off x="139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36" name="AutoShape 1060"/>
              <p:cNvSpPr>
                <a:spLocks noChangeArrowheads="1"/>
              </p:cNvSpPr>
              <p:nvPr/>
            </p:nvSpPr>
            <p:spPr bwMode="auto">
              <a:xfrm>
                <a:off x="153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37" name="AutoShape 1061"/>
              <p:cNvSpPr>
                <a:spLocks noChangeArrowheads="1"/>
              </p:cNvSpPr>
              <p:nvPr/>
            </p:nvSpPr>
            <p:spPr bwMode="auto">
              <a:xfrm>
                <a:off x="168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38" name="AutoShape 1062"/>
              <p:cNvSpPr>
                <a:spLocks noChangeArrowheads="1"/>
              </p:cNvSpPr>
              <p:nvPr/>
            </p:nvSpPr>
            <p:spPr bwMode="auto">
              <a:xfrm>
                <a:off x="182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39" name="AutoShape 1063"/>
              <p:cNvSpPr>
                <a:spLocks noChangeArrowheads="1"/>
              </p:cNvSpPr>
              <p:nvPr/>
            </p:nvSpPr>
            <p:spPr bwMode="auto">
              <a:xfrm>
                <a:off x="196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40" name="AutoShape 1064"/>
              <p:cNvSpPr>
                <a:spLocks noChangeArrowheads="1"/>
              </p:cNvSpPr>
              <p:nvPr/>
            </p:nvSpPr>
            <p:spPr bwMode="auto">
              <a:xfrm>
                <a:off x="211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41" name="AutoShape 1065"/>
              <p:cNvSpPr>
                <a:spLocks noChangeArrowheads="1"/>
              </p:cNvSpPr>
              <p:nvPr/>
            </p:nvSpPr>
            <p:spPr bwMode="auto">
              <a:xfrm>
                <a:off x="225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42" name="AutoShape 1066"/>
              <p:cNvSpPr>
                <a:spLocks noChangeArrowheads="1"/>
              </p:cNvSpPr>
              <p:nvPr/>
            </p:nvSpPr>
            <p:spPr bwMode="auto">
              <a:xfrm>
                <a:off x="240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43" name="AutoShape 1067"/>
              <p:cNvSpPr>
                <a:spLocks noChangeArrowheads="1"/>
              </p:cNvSpPr>
              <p:nvPr/>
            </p:nvSpPr>
            <p:spPr bwMode="auto">
              <a:xfrm>
                <a:off x="254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44" name="AutoShape 1068"/>
              <p:cNvSpPr>
                <a:spLocks noChangeArrowheads="1"/>
              </p:cNvSpPr>
              <p:nvPr/>
            </p:nvSpPr>
            <p:spPr bwMode="auto">
              <a:xfrm>
                <a:off x="268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45" name="AutoShape 1069"/>
              <p:cNvSpPr>
                <a:spLocks noChangeArrowheads="1"/>
              </p:cNvSpPr>
              <p:nvPr/>
            </p:nvSpPr>
            <p:spPr bwMode="auto">
              <a:xfrm>
                <a:off x="283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46" name="AutoShape 1070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47" name="AutoShape 1071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48" name="AutoShape 1072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49" name="AutoShape 1073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50" name="AutoShape 1074"/>
              <p:cNvSpPr>
                <a:spLocks noChangeArrowheads="1"/>
              </p:cNvSpPr>
              <p:nvPr/>
            </p:nvSpPr>
            <p:spPr bwMode="auto">
              <a:xfrm>
                <a:off x="355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51" name="AutoShape 1075"/>
              <p:cNvSpPr>
                <a:spLocks noChangeArrowheads="1"/>
              </p:cNvSpPr>
              <p:nvPr/>
            </p:nvSpPr>
            <p:spPr bwMode="auto">
              <a:xfrm>
                <a:off x="369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52" name="AutoShape 1076"/>
              <p:cNvSpPr>
                <a:spLocks noChangeArrowheads="1"/>
              </p:cNvSpPr>
              <p:nvPr/>
            </p:nvSpPr>
            <p:spPr bwMode="auto">
              <a:xfrm>
                <a:off x="384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53" name="AutoShape 1077"/>
              <p:cNvSpPr>
                <a:spLocks noChangeArrowheads="1"/>
              </p:cNvSpPr>
              <p:nvPr/>
            </p:nvSpPr>
            <p:spPr bwMode="auto">
              <a:xfrm>
                <a:off x="398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161" name="Group 1078"/>
            <p:cNvGrpSpPr>
              <a:grpSpLocks/>
            </p:cNvGrpSpPr>
            <p:nvPr/>
          </p:nvGrpSpPr>
          <p:grpSpPr bwMode="auto">
            <a:xfrm>
              <a:off x="1200" y="1104"/>
              <a:ext cx="2976" cy="240"/>
              <a:chOff x="672" y="3216"/>
              <a:chExt cx="2976" cy="240"/>
            </a:xfrm>
          </p:grpSpPr>
          <p:sp>
            <p:nvSpPr>
              <p:cNvPr id="76855" name="AutoShape 1079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56" name="AutoShape 1080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57" name="AutoShape 1081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58" name="AutoShape 1082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59" name="AutoShape 1083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60" name="AutoShape 1084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61" name="AutoShape 1085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62" name="AutoShape 1086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63" name="AutoShape 1087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64" name="AutoShape 1088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65" name="AutoShape 1089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66" name="AutoShape 1090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67" name="AutoShape 1091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68" name="AutoShape 1092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69" name="AutoShape 1093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70" name="AutoShape 1094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71" name="AutoShape 1095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72" name="AutoShape 1096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73" name="AutoShape 1097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74" name="AutoShape 1098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182" name="Group 1099"/>
            <p:cNvGrpSpPr>
              <a:grpSpLocks/>
            </p:cNvGrpSpPr>
            <p:nvPr/>
          </p:nvGrpSpPr>
          <p:grpSpPr bwMode="auto">
            <a:xfrm>
              <a:off x="1152" y="1152"/>
              <a:ext cx="2976" cy="240"/>
              <a:chOff x="672" y="3216"/>
              <a:chExt cx="2976" cy="240"/>
            </a:xfrm>
          </p:grpSpPr>
          <p:sp>
            <p:nvSpPr>
              <p:cNvPr id="76876" name="AutoShape 1100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77" name="AutoShape 1101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78" name="AutoShape 1102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79" name="AutoShape 1103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80" name="AutoShape 1104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81" name="AutoShape 1105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82" name="AutoShape 1106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83" name="AutoShape 1107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84" name="AutoShape 1108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85" name="AutoShape 1109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86" name="AutoShape 1110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87" name="AutoShape 1111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88" name="AutoShape 1112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89" name="AutoShape 1113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90" name="AutoShape 1114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91" name="AutoShape 1115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92" name="AutoShape 1116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93" name="AutoShape 1117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94" name="AutoShape 1118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95" name="AutoShape 1119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203" name="Group 1120"/>
            <p:cNvGrpSpPr>
              <a:grpSpLocks/>
            </p:cNvGrpSpPr>
            <p:nvPr/>
          </p:nvGrpSpPr>
          <p:grpSpPr bwMode="auto">
            <a:xfrm>
              <a:off x="1104" y="1200"/>
              <a:ext cx="2976" cy="240"/>
              <a:chOff x="672" y="3216"/>
              <a:chExt cx="2976" cy="240"/>
            </a:xfrm>
          </p:grpSpPr>
          <p:sp>
            <p:nvSpPr>
              <p:cNvPr id="76897" name="AutoShape 1121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98" name="AutoShape 1122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99" name="AutoShape 1123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00" name="AutoShape 1124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01" name="AutoShape 1125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02" name="AutoShape 1126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03" name="AutoShape 1127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04" name="AutoShape 1128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05" name="AutoShape 1129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06" name="AutoShape 1130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07" name="AutoShape 1131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08" name="AutoShape 1132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09" name="AutoShape 1133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10" name="AutoShape 1134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11" name="AutoShape 1135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12" name="AutoShape 1136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13" name="AutoShape 1137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14" name="AutoShape 1138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15" name="AutoShape 1139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16" name="AutoShape 1140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224" name="Group 1141"/>
            <p:cNvGrpSpPr>
              <a:grpSpLocks/>
            </p:cNvGrpSpPr>
            <p:nvPr/>
          </p:nvGrpSpPr>
          <p:grpSpPr bwMode="auto">
            <a:xfrm>
              <a:off x="1056" y="1248"/>
              <a:ext cx="2976" cy="240"/>
              <a:chOff x="672" y="3216"/>
              <a:chExt cx="2976" cy="240"/>
            </a:xfrm>
          </p:grpSpPr>
          <p:sp>
            <p:nvSpPr>
              <p:cNvPr id="76918" name="AutoShape 1142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19" name="AutoShape 1143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20" name="AutoShape 1144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21" name="AutoShape 1145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22" name="AutoShape 1146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23" name="AutoShape 1147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24" name="AutoShape 1148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25" name="AutoShape 1149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26" name="AutoShape 1150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27" name="AutoShape 1151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28" name="AutoShape 1152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29" name="AutoShape 1153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30" name="AutoShape 1154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31" name="AutoShape 1155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32" name="AutoShape 1156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33" name="AutoShape 1157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34" name="AutoShape 1158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35" name="AutoShape 1159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36" name="AutoShape 1160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37" name="AutoShape 1161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245" name="Group 1162"/>
            <p:cNvGrpSpPr>
              <a:grpSpLocks/>
            </p:cNvGrpSpPr>
            <p:nvPr/>
          </p:nvGrpSpPr>
          <p:grpSpPr bwMode="auto">
            <a:xfrm>
              <a:off x="1008" y="1296"/>
              <a:ext cx="2976" cy="240"/>
              <a:chOff x="672" y="3216"/>
              <a:chExt cx="2976" cy="240"/>
            </a:xfrm>
          </p:grpSpPr>
          <p:sp>
            <p:nvSpPr>
              <p:cNvPr id="76939" name="AutoShape 1163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40" name="AutoShape 1164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41" name="AutoShape 1165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42" name="AutoShape 1166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43" name="AutoShape 1167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44" name="AutoShape 1168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45" name="AutoShape 1169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46" name="AutoShape 1170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47" name="AutoShape 1171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48" name="AutoShape 1172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49" name="AutoShape 1173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50" name="AutoShape 1174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51" name="AutoShape 1175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52" name="AutoShape 1176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53" name="AutoShape 1177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54" name="AutoShape 1178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55" name="AutoShape 1179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56" name="AutoShape 1180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57" name="AutoShape 1181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58" name="AutoShape 1182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266" name="Group 1183"/>
            <p:cNvGrpSpPr>
              <a:grpSpLocks/>
            </p:cNvGrpSpPr>
            <p:nvPr/>
          </p:nvGrpSpPr>
          <p:grpSpPr bwMode="auto">
            <a:xfrm>
              <a:off x="960" y="1344"/>
              <a:ext cx="2976" cy="240"/>
              <a:chOff x="672" y="3216"/>
              <a:chExt cx="2976" cy="240"/>
            </a:xfrm>
          </p:grpSpPr>
          <p:sp>
            <p:nvSpPr>
              <p:cNvPr id="76960" name="AutoShape 1184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61" name="AutoShape 1185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62" name="AutoShape 1186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63" name="AutoShape 1187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64" name="AutoShape 1188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65" name="AutoShape 1189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66" name="AutoShape 1190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67" name="AutoShape 1191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68" name="AutoShape 1192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69" name="AutoShape 1193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70" name="AutoShape 1194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71" name="AutoShape 1195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72" name="AutoShape 1196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73" name="AutoShape 1197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74" name="AutoShape 1198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75" name="AutoShape 1199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76" name="AutoShape 1200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77" name="AutoShape 1201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78" name="AutoShape 1202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79" name="AutoShape 1203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287" name="Group 1204"/>
            <p:cNvGrpSpPr>
              <a:grpSpLocks/>
            </p:cNvGrpSpPr>
            <p:nvPr/>
          </p:nvGrpSpPr>
          <p:grpSpPr bwMode="auto">
            <a:xfrm>
              <a:off x="912" y="1392"/>
              <a:ext cx="2976" cy="240"/>
              <a:chOff x="672" y="3216"/>
              <a:chExt cx="2976" cy="240"/>
            </a:xfrm>
          </p:grpSpPr>
          <p:sp>
            <p:nvSpPr>
              <p:cNvPr id="76981" name="AutoShape 1205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82" name="AutoShape 1206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83" name="AutoShape 1207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84" name="AutoShape 1208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85" name="AutoShape 1209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86" name="AutoShape 1210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87" name="AutoShape 1211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88" name="AutoShape 1212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89" name="AutoShape 1213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90" name="AutoShape 1214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91" name="AutoShape 1215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92" name="AutoShape 1216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93" name="AutoShape 1217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94" name="AutoShape 1218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95" name="AutoShape 1219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96" name="AutoShape 1220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97" name="AutoShape 1221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98" name="AutoShape 1222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99" name="AutoShape 1223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00" name="AutoShape 1224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308" name="Group 1225"/>
            <p:cNvGrpSpPr>
              <a:grpSpLocks/>
            </p:cNvGrpSpPr>
            <p:nvPr/>
          </p:nvGrpSpPr>
          <p:grpSpPr bwMode="auto">
            <a:xfrm>
              <a:off x="864" y="1440"/>
              <a:ext cx="2976" cy="240"/>
              <a:chOff x="672" y="3216"/>
              <a:chExt cx="2976" cy="240"/>
            </a:xfrm>
          </p:grpSpPr>
          <p:sp>
            <p:nvSpPr>
              <p:cNvPr id="77002" name="AutoShape 1226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03" name="AutoShape 1227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04" name="AutoShape 1228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05" name="AutoShape 1229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06" name="AutoShape 1230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07" name="AutoShape 1231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08" name="AutoShape 1232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09" name="AutoShape 1233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10" name="AutoShape 1234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11" name="AutoShape 1235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12" name="AutoShape 1236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13" name="AutoShape 1237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14" name="AutoShape 1238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15" name="AutoShape 1239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16" name="AutoShape 1240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17" name="AutoShape 1241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18" name="AutoShape 1242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19" name="AutoShape 1243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20" name="AutoShape 1244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21" name="AutoShape 1245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329" name="Group 1246"/>
            <p:cNvGrpSpPr>
              <a:grpSpLocks/>
            </p:cNvGrpSpPr>
            <p:nvPr/>
          </p:nvGrpSpPr>
          <p:grpSpPr bwMode="auto">
            <a:xfrm>
              <a:off x="816" y="1488"/>
              <a:ext cx="2976" cy="240"/>
              <a:chOff x="672" y="3216"/>
              <a:chExt cx="2976" cy="240"/>
            </a:xfrm>
          </p:grpSpPr>
          <p:sp>
            <p:nvSpPr>
              <p:cNvPr id="77023" name="AutoShape 1247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24" name="AutoShape 1248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25" name="AutoShape 1249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26" name="AutoShape 1250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27" name="AutoShape 1251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28" name="AutoShape 1252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29" name="AutoShape 1253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30" name="AutoShape 1254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31" name="AutoShape 1255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32" name="AutoShape 1256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33" name="AutoShape 1257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34" name="AutoShape 1258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35" name="AutoShape 1259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36" name="AutoShape 1260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37" name="AutoShape 1261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38" name="AutoShape 1262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39" name="AutoShape 1263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40" name="AutoShape 1264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41" name="AutoShape 1265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42" name="AutoShape 1266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350" name="Group 1267"/>
            <p:cNvGrpSpPr>
              <a:grpSpLocks/>
            </p:cNvGrpSpPr>
            <p:nvPr/>
          </p:nvGrpSpPr>
          <p:grpSpPr bwMode="auto">
            <a:xfrm>
              <a:off x="768" y="1536"/>
              <a:ext cx="2976" cy="240"/>
              <a:chOff x="672" y="3216"/>
              <a:chExt cx="2976" cy="240"/>
            </a:xfrm>
          </p:grpSpPr>
          <p:sp>
            <p:nvSpPr>
              <p:cNvPr id="77044" name="AutoShape 1268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45" name="AutoShape 1269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46" name="AutoShape 1270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47" name="AutoShape 1271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48" name="AutoShape 1272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49" name="AutoShape 1273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50" name="AutoShape 1274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51" name="AutoShape 1275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52" name="AutoShape 1276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53" name="AutoShape 1277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54" name="AutoShape 1278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55" name="AutoShape 1279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56" name="AutoShape 1280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57" name="AutoShape 1281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58" name="AutoShape 1282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59" name="AutoShape 1283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60" name="AutoShape 1284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61" name="AutoShape 1285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62" name="AutoShape 1286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63" name="AutoShape 1287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371" name="Group 1288"/>
            <p:cNvGrpSpPr>
              <a:grpSpLocks/>
            </p:cNvGrpSpPr>
            <p:nvPr/>
          </p:nvGrpSpPr>
          <p:grpSpPr bwMode="auto">
            <a:xfrm>
              <a:off x="720" y="1584"/>
              <a:ext cx="2976" cy="240"/>
              <a:chOff x="672" y="3216"/>
              <a:chExt cx="2976" cy="240"/>
            </a:xfrm>
          </p:grpSpPr>
          <p:sp>
            <p:nvSpPr>
              <p:cNvPr id="77065" name="AutoShape 1289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66" name="AutoShape 1290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67" name="AutoShape 1291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68" name="AutoShape 1292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69" name="AutoShape 1293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70" name="AutoShape 1294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71" name="AutoShape 1295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72" name="AutoShape 1296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73" name="AutoShape 1297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74" name="AutoShape 1298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75" name="AutoShape 1299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76" name="AutoShape 1300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77" name="AutoShape 1301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78" name="AutoShape 1302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79" name="AutoShape 1303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80" name="AutoShape 1304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81" name="AutoShape 1305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82" name="AutoShape 1306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83" name="AutoShape 1307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84" name="AutoShape 1308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392" name="Group 1309"/>
            <p:cNvGrpSpPr>
              <a:grpSpLocks/>
            </p:cNvGrpSpPr>
            <p:nvPr/>
          </p:nvGrpSpPr>
          <p:grpSpPr bwMode="auto">
            <a:xfrm>
              <a:off x="672" y="1632"/>
              <a:ext cx="2976" cy="240"/>
              <a:chOff x="672" y="3216"/>
              <a:chExt cx="2976" cy="240"/>
            </a:xfrm>
          </p:grpSpPr>
          <p:sp>
            <p:nvSpPr>
              <p:cNvPr id="77086" name="AutoShape 1310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87" name="AutoShape 1311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88" name="AutoShape 1312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89" name="AutoShape 1313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90" name="AutoShape 1314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91" name="AutoShape 1315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92" name="AutoShape 1316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93" name="AutoShape 1317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94" name="AutoShape 1318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95" name="AutoShape 1319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96" name="AutoShape 1320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97" name="AutoShape 1321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98" name="AutoShape 1322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99" name="AutoShape 1323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00" name="AutoShape 1324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01" name="AutoShape 1325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02" name="AutoShape 1326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03" name="AutoShape 1327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04" name="AutoShape 1328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05" name="AutoShape 1329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413" name="Group 1330"/>
            <p:cNvGrpSpPr>
              <a:grpSpLocks/>
            </p:cNvGrpSpPr>
            <p:nvPr/>
          </p:nvGrpSpPr>
          <p:grpSpPr bwMode="auto">
            <a:xfrm>
              <a:off x="624" y="1680"/>
              <a:ext cx="2976" cy="240"/>
              <a:chOff x="672" y="3216"/>
              <a:chExt cx="2976" cy="240"/>
            </a:xfrm>
          </p:grpSpPr>
          <p:sp>
            <p:nvSpPr>
              <p:cNvPr id="77107" name="AutoShape 1331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08" name="AutoShape 1332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09" name="AutoShape 1333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10" name="AutoShape 1334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11" name="AutoShape 1335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12" name="AutoShape 1336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13" name="AutoShape 1337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14" name="AutoShape 1338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15" name="AutoShape 1339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16" name="AutoShape 1340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17" name="AutoShape 1341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18" name="AutoShape 1342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19" name="AutoShape 1343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20" name="AutoShape 1344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21" name="AutoShape 1345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22" name="AutoShape 1346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23" name="AutoShape 1347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24" name="AutoShape 1348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25" name="AutoShape 1349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26" name="AutoShape 1350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grpSp>
        <p:nvGrpSpPr>
          <p:cNvPr id="76434" name="Group 1351"/>
          <p:cNvGrpSpPr>
            <a:grpSpLocks/>
          </p:cNvGrpSpPr>
          <p:nvPr/>
        </p:nvGrpSpPr>
        <p:grpSpPr bwMode="auto">
          <a:xfrm>
            <a:off x="990600" y="1447800"/>
            <a:ext cx="5867400" cy="1524000"/>
            <a:chOff x="624" y="960"/>
            <a:chExt cx="3696" cy="960"/>
          </a:xfrm>
        </p:grpSpPr>
        <p:sp>
          <p:nvSpPr>
            <p:cNvPr id="77128" name="AutoShape 1352"/>
            <p:cNvSpPr>
              <a:spLocks noChangeArrowheads="1"/>
            </p:cNvSpPr>
            <p:nvPr/>
          </p:nvSpPr>
          <p:spPr bwMode="auto">
            <a:xfrm>
              <a:off x="134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29" name="AutoShape 1353"/>
            <p:cNvSpPr>
              <a:spLocks noChangeArrowheads="1"/>
            </p:cNvSpPr>
            <p:nvPr/>
          </p:nvSpPr>
          <p:spPr bwMode="auto">
            <a:xfrm>
              <a:off x="148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30" name="AutoShape 1354"/>
            <p:cNvSpPr>
              <a:spLocks noChangeArrowheads="1"/>
            </p:cNvSpPr>
            <p:nvPr/>
          </p:nvSpPr>
          <p:spPr bwMode="auto">
            <a:xfrm>
              <a:off x="163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31" name="AutoShape 1355"/>
            <p:cNvSpPr>
              <a:spLocks noChangeArrowheads="1"/>
            </p:cNvSpPr>
            <p:nvPr/>
          </p:nvSpPr>
          <p:spPr bwMode="auto">
            <a:xfrm>
              <a:off x="177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32" name="AutoShape 1356"/>
            <p:cNvSpPr>
              <a:spLocks noChangeArrowheads="1"/>
            </p:cNvSpPr>
            <p:nvPr/>
          </p:nvSpPr>
          <p:spPr bwMode="auto">
            <a:xfrm>
              <a:off x="192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33" name="AutoShape 1357"/>
            <p:cNvSpPr>
              <a:spLocks noChangeArrowheads="1"/>
            </p:cNvSpPr>
            <p:nvPr/>
          </p:nvSpPr>
          <p:spPr bwMode="auto">
            <a:xfrm>
              <a:off x="206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34" name="AutoShape 1358"/>
            <p:cNvSpPr>
              <a:spLocks noChangeArrowheads="1"/>
            </p:cNvSpPr>
            <p:nvPr/>
          </p:nvSpPr>
          <p:spPr bwMode="auto">
            <a:xfrm>
              <a:off x="220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35" name="AutoShape 1359"/>
            <p:cNvSpPr>
              <a:spLocks noChangeArrowheads="1"/>
            </p:cNvSpPr>
            <p:nvPr/>
          </p:nvSpPr>
          <p:spPr bwMode="auto">
            <a:xfrm>
              <a:off x="235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36" name="AutoShape 1360"/>
            <p:cNvSpPr>
              <a:spLocks noChangeArrowheads="1"/>
            </p:cNvSpPr>
            <p:nvPr/>
          </p:nvSpPr>
          <p:spPr bwMode="auto">
            <a:xfrm>
              <a:off x="249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37" name="AutoShape 1361"/>
            <p:cNvSpPr>
              <a:spLocks noChangeArrowheads="1"/>
            </p:cNvSpPr>
            <p:nvPr/>
          </p:nvSpPr>
          <p:spPr bwMode="auto">
            <a:xfrm>
              <a:off x="264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38" name="AutoShape 1362"/>
            <p:cNvSpPr>
              <a:spLocks noChangeArrowheads="1"/>
            </p:cNvSpPr>
            <p:nvPr/>
          </p:nvSpPr>
          <p:spPr bwMode="auto">
            <a:xfrm>
              <a:off x="278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39" name="AutoShape 1363"/>
            <p:cNvSpPr>
              <a:spLocks noChangeArrowheads="1"/>
            </p:cNvSpPr>
            <p:nvPr/>
          </p:nvSpPr>
          <p:spPr bwMode="auto">
            <a:xfrm>
              <a:off x="292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40" name="AutoShape 1364"/>
            <p:cNvSpPr>
              <a:spLocks noChangeArrowheads="1"/>
            </p:cNvSpPr>
            <p:nvPr/>
          </p:nvSpPr>
          <p:spPr bwMode="auto">
            <a:xfrm>
              <a:off x="307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41" name="AutoShape 1365"/>
            <p:cNvSpPr>
              <a:spLocks noChangeArrowheads="1"/>
            </p:cNvSpPr>
            <p:nvPr/>
          </p:nvSpPr>
          <p:spPr bwMode="auto">
            <a:xfrm>
              <a:off x="321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42" name="AutoShape 1366"/>
            <p:cNvSpPr>
              <a:spLocks noChangeArrowheads="1"/>
            </p:cNvSpPr>
            <p:nvPr/>
          </p:nvSpPr>
          <p:spPr bwMode="auto">
            <a:xfrm>
              <a:off x="336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43" name="AutoShape 1367"/>
            <p:cNvSpPr>
              <a:spLocks noChangeArrowheads="1"/>
            </p:cNvSpPr>
            <p:nvPr/>
          </p:nvSpPr>
          <p:spPr bwMode="auto">
            <a:xfrm>
              <a:off x="350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44" name="AutoShape 1368"/>
            <p:cNvSpPr>
              <a:spLocks noChangeArrowheads="1"/>
            </p:cNvSpPr>
            <p:nvPr/>
          </p:nvSpPr>
          <p:spPr bwMode="auto">
            <a:xfrm>
              <a:off x="364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45" name="AutoShape 1369"/>
            <p:cNvSpPr>
              <a:spLocks noChangeArrowheads="1"/>
            </p:cNvSpPr>
            <p:nvPr/>
          </p:nvSpPr>
          <p:spPr bwMode="auto">
            <a:xfrm>
              <a:off x="379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46" name="AutoShape 1370"/>
            <p:cNvSpPr>
              <a:spLocks noChangeArrowheads="1"/>
            </p:cNvSpPr>
            <p:nvPr/>
          </p:nvSpPr>
          <p:spPr bwMode="auto">
            <a:xfrm>
              <a:off x="393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47" name="AutoShape 1371"/>
            <p:cNvSpPr>
              <a:spLocks noChangeArrowheads="1"/>
            </p:cNvSpPr>
            <p:nvPr/>
          </p:nvSpPr>
          <p:spPr bwMode="auto">
            <a:xfrm>
              <a:off x="408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76455" name="Group 1372"/>
            <p:cNvGrpSpPr>
              <a:grpSpLocks/>
            </p:cNvGrpSpPr>
            <p:nvPr/>
          </p:nvGrpSpPr>
          <p:grpSpPr bwMode="auto">
            <a:xfrm>
              <a:off x="1296" y="1008"/>
              <a:ext cx="2976" cy="240"/>
              <a:chOff x="1296" y="1152"/>
              <a:chExt cx="2976" cy="240"/>
            </a:xfrm>
          </p:grpSpPr>
          <p:sp>
            <p:nvSpPr>
              <p:cNvPr id="77149" name="AutoShape 1373"/>
              <p:cNvSpPr>
                <a:spLocks noChangeArrowheads="1"/>
              </p:cNvSpPr>
              <p:nvPr/>
            </p:nvSpPr>
            <p:spPr bwMode="auto">
              <a:xfrm>
                <a:off x="129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50" name="AutoShape 1374"/>
              <p:cNvSpPr>
                <a:spLocks noChangeArrowheads="1"/>
              </p:cNvSpPr>
              <p:nvPr/>
            </p:nvSpPr>
            <p:spPr bwMode="auto">
              <a:xfrm>
                <a:off x="144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51" name="AutoShape 1375"/>
              <p:cNvSpPr>
                <a:spLocks noChangeArrowheads="1"/>
              </p:cNvSpPr>
              <p:nvPr/>
            </p:nvSpPr>
            <p:spPr bwMode="auto">
              <a:xfrm>
                <a:off x="158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52" name="AutoShape 1376"/>
              <p:cNvSpPr>
                <a:spLocks noChangeArrowheads="1"/>
              </p:cNvSpPr>
              <p:nvPr/>
            </p:nvSpPr>
            <p:spPr bwMode="auto">
              <a:xfrm>
                <a:off x="172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53" name="AutoShape 1377"/>
              <p:cNvSpPr>
                <a:spLocks noChangeArrowheads="1"/>
              </p:cNvSpPr>
              <p:nvPr/>
            </p:nvSpPr>
            <p:spPr bwMode="auto">
              <a:xfrm>
                <a:off x="187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54" name="AutoShape 1378"/>
              <p:cNvSpPr>
                <a:spLocks noChangeArrowheads="1"/>
              </p:cNvSpPr>
              <p:nvPr/>
            </p:nvSpPr>
            <p:spPr bwMode="auto">
              <a:xfrm>
                <a:off x="201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55" name="AutoShape 1379"/>
              <p:cNvSpPr>
                <a:spLocks noChangeArrowheads="1"/>
              </p:cNvSpPr>
              <p:nvPr/>
            </p:nvSpPr>
            <p:spPr bwMode="auto">
              <a:xfrm>
                <a:off x="216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56" name="AutoShape 1380"/>
              <p:cNvSpPr>
                <a:spLocks noChangeArrowheads="1"/>
              </p:cNvSpPr>
              <p:nvPr/>
            </p:nvSpPr>
            <p:spPr bwMode="auto">
              <a:xfrm>
                <a:off x="230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57" name="AutoShape 1381"/>
              <p:cNvSpPr>
                <a:spLocks noChangeArrowheads="1"/>
              </p:cNvSpPr>
              <p:nvPr/>
            </p:nvSpPr>
            <p:spPr bwMode="auto">
              <a:xfrm>
                <a:off x="244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58" name="AutoShape 1382"/>
              <p:cNvSpPr>
                <a:spLocks noChangeArrowheads="1"/>
              </p:cNvSpPr>
              <p:nvPr/>
            </p:nvSpPr>
            <p:spPr bwMode="auto">
              <a:xfrm>
                <a:off x="259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59" name="AutoShape 1383"/>
              <p:cNvSpPr>
                <a:spLocks noChangeArrowheads="1"/>
              </p:cNvSpPr>
              <p:nvPr/>
            </p:nvSpPr>
            <p:spPr bwMode="auto">
              <a:xfrm>
                <a:off x="273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60" name="AutoShape 1384"/>
              <p:cNvSpPr>
                <a:spLocks noChangeArrowheads="1"/>
              </p:cNvSpPr>
              <p:nvPr/>
            </p:nvSpPr>
            <p:spPr bwMode="auto">
              <a:xfrm>
                <a:off x="288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61" name="AutoShape 1385"/>
              <p:cNvSpPr>
                <a:spLocks noChangeArrowheads="1"/>
              </p:cNvSpPr>
              <p:nvPr/>
            </p:nvSpPr>
            <p:spPr bwMode="auto">
              <a:xfrm>
                <a:off x="302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62" name="AutoShape 1386"/>
              <p:cNvSpPr>
                <a:spLocks noChangeArrowheads="1"/>
              </p:cNvSpPr>
              <p:nvPr/>
            </p:nvSpPr>
            <p:spPr bwMode="auto">
              <a:xfrm>
                <a:off x="316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63" name="AutoShape 1387"/>
              <p:cNvSpPr>
                <a:spLocks noChangeArrowheads="1"/>
              </p:cNvSpPr>
              <p:nvPr/>
            </p:nvSpPr>
            <p:spPr bwMode="auto">
              <a:xfrm>
                <a:off x="331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64" name="AutoShape 1388"/>
              <p:cNvSpPr>
                <a:spLocks noChangeArrowheads="1"/>
              </p:cNvSpPr>
              <p:nvPr/>
            </p:nvSpPr>
            <p:spPr bwMode="auto">
              <a:xfrm>
                <a:off x="345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65" name="AutoShape 1389"/>
              <p:cNvSpPr>
                <a:spLocks noChangeArrowheads="1"/>
              </p:cNvSpPr>
              <p:nvPr/>
            </p:nvSpPr>
            <p:spPr bwMode="auto">
              <a:xfrm>
                <a:off x="360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66" name="AutoShape 1390"/>
              <p:cNvSpPr>
                <a:spLocks noChangeArrowheads="1"/>
              </p:cNvSpPr>
              <p:nvPr/>
            </p:nvSpPr>
            <p:spPr bwMode="auto">
              <a:xfrm>
                <a:off x="374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67" name="AutoShape 1391"/>
              <p:cNvSpPr>
                <a:spLocks noChangeArrowheads="1"/>
              </p:cNvSpPr>
              <p:nvPr/>
            </p:nvSpPr>
            <p:spPr bwMode="auto">
              <a:xfrm>
                <a:off x="388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68" name="AutoShape 1392"/>
              <p:cNvSpPr>
                <a:spLocks noChangeArrowheads="1"/>
              </p:cNvSpPr>
              <p:nvPr/>
            </p:nvSpPr>
            <p:spPr bwMode="auto">
              <a:xfrm>
                <a:off x="403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476" name="Group 1393"/>
            <p:cNvGrpSpPr>
              <a:grpSpLocks/>
            </p:cNvGrpSpPr>
            <p:nvPr/>
          </p:nvGrpSpPr>
          <p:grpSpPr bwMode="auto">
            <a:xfrm>
              <a:off x="1248" y="1056"/>
              <a:ext cx="2976" cy="240"/>
              <a:chOff x="1248" y="1392"/>
              <a:chExt cx="2976" cy="240"/>
            </a:xfrm>
          </p:grpSpPr>
          <p:sp>
            <p:nvSpPr>
              <p:cNvPr id="77170" name="AutoShape 1394"/>
              <p:cNvSpPr>
                <a:spLocks noChangeArrowheads="1"/>
              </p:cNvSpPr>
              <p:nvPr/>
            </p:nvSpPr>
            <p:spPr bwMode="auto">
              <a:xfrm>
                <a:off x="124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71" name="AutoShape 1395"/>
              <p:cNvSpPr>
                <a:spLocks noChangeArrowheads="1"/>
              </p:cNvSpPr>
              <p:nvPr/>
            </p:nvSpPr>
            <p:spPr bwMode="auto">
              <a:xfrm>
                <a:off x="139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72" name="AutoShape 1396"/>
              <p:cNvSpPr>
                <a:spLocks noChangeArrowheads="1"/>
              </p:cNvSpPr>
              <p:nvPr/>
            </p:nvSpPr>
            <p:spPr bwMode="auto">
              <a:xfrm>
                <a:off x="153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73" name="AutoShape 1397"/>
              <p:cNvSpPr>
                <a:spLocks noChangeArrowheads="1"/>
              </p:cNvSpPr>
              <p:nvPr/>
            </p:nvSpPr>
            <p:spPr bwMode="auto">
              <a:xfrm>
                <a:off x="168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74" name="AutoShape 1398"/>
              <p:cNvSpPr>
                <a:spLocks noChangeArrowheads="1"/>
              </p:cNvSpPr>
              <p:nvPr/>
            </p:nvSpPr>
            <p:spPr bwMode="auto">
              <a:xfrm>
                <a:off x="182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75" name="AutoShape 1399"/>
              <p:cNvSpPr>
                <a:spLocks noChangeArrowheads="1"/>
              </p:cNvSpPr>
              <p:nvPr/>
            </p:nvSpPr>
            <p:spPr bwMode="auto">
              <a:xfrm>
                <a:off x="196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76" name="AutoShape 1400"/>
              <p:cNvSpPr>
                <a:spLocks noChangeArrowheads="1"/>
              </p:cNvSpPr>
              <p:nvPr/>
            </p:nvSpPr>
            <p:spPr bwMode="auto">
              <a:xfrm>
                <a:off x="211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77" name="AutoShape 1401"/>
              <p:cNvSpPr>
                <a:spLocks noChangeArrowheads="1"/>
              </p:cNvSpPr>
              <p:nvPr/>
            </p:nvSpPr>
            <p:spPr bwMode="auto">
              <a:xfrm>
                <a:off x="225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78" name="AutoShape 1402"/>
              <p:cNvSpPr>
                <a:spLocks noChangeArrowheads="1"/>
              </p:cNvSpPr>
              <p:nvPr/>
            </p:nvSpPr>
            <p:spPr bwMode="auto">
              <a:xfrm>
                <a:off x="240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79" name="AutoShape 1403"/>
              <p:cNvSpPr>
                <a:spLocks noChangeArrowheads="1"/>
              </p:cNvSpPr>
              <p:nvPr/>
            </p:nvSpPr>
            <p:spPr bwMode="auto">
              <a:xfrm>
                <a:off x="254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80" name="AutoShape 1404"/>
              <p:cNvSpPr>
                <a:spLocks noChangeArrowheads="1"/>
              </p:cNvSpPr>
              <p:nvPr/>
            </p:nvSpPr>
            <p:spPr bwMode="auto">
              <a:xfrm>
                <a:off x="268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81" name="AutoShape 1405"/>
              <p:cNvSpPr>
                <a:spLocks noChangeArrowheads="1"/>
              </p:cNvSpPr>
              <p:nvPr/>
            </p:nvSpPr>
            <p:spPr bwMode="auto">
              <a:xfrm>
                <a:off x="283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82" name="AutoShape 1406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83" name="AutoShape 1407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84" name="AutoShape 1408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85" name="AutoShape 1409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86" name="AutoShape 1410"/>
              <p:cNvSpPr>
                <a:spLocks noChangeArrowheads="1"/>
              </p:cNvSpPr>
              <p:nvPr/>
            </p:nvSpPr>
            <p:spPr bwMode="auto">
              <a:xfrm>
                <a:off x="355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87" name="AutoShape 1411"/>
              <p:cNvSpPr>
                <a:spLocks noChangeArrowheads="1"/>
              </p:cNvSpPr>
              <p:nvPr/>
            </p:nvSpPr>
            <p:spPr bwMode="auto">
              <a:xfrm>
                <a:off x="369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88" name="AutoShape 1412"/>
              <p:cNvSpPr>
                <a:spLocks noChangeArrowheads="1"/>
              </p:cNvSpPr>
              <p:nvPr/>
            </p:nvSpPr>
            <p:spPr bwMode="auto">
              <a:xfrm>
                <a:off x="384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89" name="AutoShape 1413"/>
              <p:cNvSpPr>
                <a:spLocks noChangeArrowheads="1"/>
              </p:cNvSpPr>
              <p:nvPr/>
            </p:nvSpPr>
            <p:spPr bwMode="auto">
              <a:xfrm>
                <a:off x="398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497" name="Group 1414"/>
            <p:cNvGrpSpPr>
              <a:grpSpLocks/>
            </p:cNvGrpSpPr>
            <p:nvPr/>
          </p:nvGrpSpPr>
          <p:grpSpPr bwMode="auto">
            <a:xfrm>
              <a:off x="1200" y="1104"/>
              <a:ext cx="2976" cy="240"/>
              <a:chOff x="672" y="3216"/>
              <a:chExt cx="2976" cy="240"/>
            </a:xfrm>
          </p:grpSpPr>
          <p:sp>
            <p:nvSpPr>
              <p:cNvPr id="77191" name="AutoShape 1415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92" name="AutoShape 1416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93" name="AutoShape 1417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94" name="AutoShape 1418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95" name="AutoShape 1419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96" name="AutoShape 1420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97" name="AutoShape 1421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98" name="AutoShape 1422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99" name="AutoShape 1423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00" name="AutoShape 1424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01" name="AutoShape 1425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02" name="AutoShape 1426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03" name="AutoShape 1427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04" name="AutoShape 1428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05" name="AutoShape 1429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06" name="AutoShape 1430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07" name="AutoShape 1431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08" name="AutoShape 1432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09" name="AutoShape 1433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10" name="AutoShape 1434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518" name="Group 1435"/>
            <p:cNvGrpSpPr>
              <a:grpSpLocks/>
            </p:cNvGrpSpPr>
            <p:nvPr/>
          </p:nvGrpSpPr>
          <p:grpSpPr bwMode="auto">
            <a:xfrm>
              <a:off x="1152" y="1152"/>
              <a:ext cx="2976" cy="240"/>
              <a:chOff x="672" y="3216"/>
              <a:chExt cx="2976" cy="240"/>
            </a:xfrm>
          </p:grpSpPr>
          <p:sp>
            <p:nvSpPr>
              <p:cNvPr id="77212" name="AutoShape 1436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13" name="AutoShape 1437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14" name="AutoShape 1438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15" name="AutoShape 1439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16" name="AutoShape 1440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17" name="AutoShape 1441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18" name="AutoShape 1442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19" name="AutoShape 1443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20" name="AutoShape 1444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21" name="AutoShape 1445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22" name="AutoShape 1446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23" name="AutoShape 1447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24" name="AutoShape 1448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25" name="AutoShape 1449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26" name="AutoShape 1450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27" name="AutoShape 1451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28" name="AutoShape 1452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29" name="AutoShape 1453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30" name="AutoShape 1454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31" name="AutoShape 1455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539" name="Group 1456"/>
            <p:cNvGrpSpPr>
              <a:grpSpLocks/>
            </p:cNvGrpSpPr>
            <p:nvPr/>
          </p:nvGrpSpPr>
          <p:grpSpPr bwMode="auto">
            <a:xfrm>
              <a:off x="1104" y="1200"/>
              <a:ext cx="2976" cy="240"/>
              <a:chOff x="672" y="3216"/>
              <a:chExt cx="2976" cy="240"/>
            </a:xfrm>
          </p:grpSpPr>
          <p:sp>
            <p:nvSpPr>
              <p:cNvPr id="77233" name="AutoShape 1457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34" name="AutoShape 1458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35" name="AutoShape 1459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36" name="AutoShape 1460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37" name="AutoShape 1461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38" name="AutoShape 1462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39" name="AutoShape 1463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40" name="AutoShape 1464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41" name="AutoShape 1465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42" name="AutoShape 1466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43" name="AutoShape 1467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44" name="AutoShape 1468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45" name="AutoShape 1469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46" name="AutoShape 1470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47" name="AutoShape 1471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48" name="AutoShape 1472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49" name="AutoShape 1473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50" name="AutoShape 1474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51" name="AutoShape 1475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52" name="AutoShape 1476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560" name="Group 1477"/>
            <p:cNvGrpSpPr>
              <a:grpSpLocks/>
            </p:cNvGrpSpPr>
            <p:nvPr/>
          </p:nvGrpSpPr>
          <p:grpSpPr bwMode="auto">
            <a:xfrm>
              <a:off x="1056" y="1248"/>
              <a:ext cx="2976" cy="240"/>
              <a:chOff x="672" y="3216"/>
              <a:chExt cx="2976" cy="240"/>
            </a:xfrm>
          </p:grpSpPr>
          <p:sp>
            <p:nvSpPr>
              <p:cNvPr id="77254" name="AutoShape 1478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55" name="AutoShape 1479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56" name="AutoShape 1480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57" name="AutoShape 1481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58" name="AutoShape 1482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59" name="AutoShape 1483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60" name="AutoShape 1484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61" name="AutoShape 1485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62" name="AutoShape 1486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63" name="AutoShape 1487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64" name="AutoShape 1488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65" name="AutoShape 1489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66" name="AutoShape 1490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67" name="AutoShape 1491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68" name="AutoShape 1492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69" name="AutoShape 1493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70" name="AutoShape 1494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71" name="AutoShape 1495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72" name="AutoShape 1496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73" name="AutoShape 1497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581" name="Group 1498"/>
            <p:cNvGrpSpPr>
              <a:grpSpLocks/>
            </p:cNvGrpSpPr>
            <p:nvPr/>
          </p:nvGrpSpPr>
          <p:grpSpPr bwMode="auto">
            <a:xfrm>
              <a:off x="1008" y="1296"/>
              <a:ext cx="2976" cy="240"/>
              <a:chOff x="672" y="3216"/>
              <a:chExt cx="2976" cy="240"/>
            </a:xfrm>
          </p:grpSpPr>
          <p:sp>
            <p:nvSpPr>
              <p:cNvPr id="77275" name="AutoShape 1499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76" name="AutoShape 1500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77" name="AutoShape 1501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78" name="AutoShape 1502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79" name="AutoShape 1503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80" name="AutoShape 1504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81" name="AutoShape 1505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82" name="AutoShape 1506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83" name="AutoShape 1507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84" name="AutoShape 1508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85" name="AutoShape 1509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86" name="AutoShape 1510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87" name="AutoShape 1511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88" name="AutoShape 1512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89" name="AutoShape 1513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90" name="AutoShape 1514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91" name="AutoShape 1515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92" name="AutoShape 1516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93" name="AutoShape 1517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94" name="AutoShape 1518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602" name="Group 1519"/>
            <p:cNvGrpSpPr>
              <a:grpSpLocks/>
            </p:cNvGrpSpPr>
            <p:nvPr/>
          </p:nvGrpSpPr>
          <p:grpSpPr bwMode="auto">
            <a:xfrm>
              <a:off x="960" y="1344"/>
              <a:ext cx="2976" cy="240"/>
              <a:chOff x="672" y="3216"/>
              <a:chExt cx="2976" cy="240"/>
            </a:xfrm>
          </p:grpSpPr>
          <p:sp>
            <p:nvSpPr>
              <p:cNvPr id="77296" name="AutoShape 1520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97" name="AutoShape 1521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98" name="AutoShape 1522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99" name="AutoShape 1523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00" name="AutoShape 1524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01" name="AutoShape 1525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02" name="AutoShape 1526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03" name="AutoShape 1527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04" name="AutoShape 1528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05" name="AutoShape 1529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06" name="AutoShape 1530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07" name="AutoShape 1531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08" name="AutoShape 1532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09" name="AutoShape 1533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10" name="AutoShape 1534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11" name="AutoShape 1535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12" name="AutoShape 1536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13" name="AutoShape 1537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14" name="AutoShape 1538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15" name="AutoShape 1539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623" name="Group 1540"/>
            <p:cNvGrpSpPr>
              <a:grpSpLocks/>
            </p:cNvGrpSpPr>
            <p:nvPr/>
          </p:nvGrpSpPr>
          <p:grpSpPr bwMode="auto">
            <a:xfrm>
              <a:off x="912" y="1392"/>
              <a:ext cx="2976" cy="240"/>
              <a:chOff x="672" y="3216"/>
              <a:chExt cx="2976" cy="240"/>
            </a:xfrm>
          </p:grpSpPr>
          <p:sp>
            <p:nvSpPr>
              <p:cNvPr id="77317" name="AutoShape 1541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18" name="AutoShape 1542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19" name="AutoShape 1543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20" name="AutoShape 1544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21" name="AutoShape 1545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22" name="AutoShape 1546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23" name="AutoShape 1547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24" name="AutoShape 1548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25" name="AutoShape 1549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26" name="AutoShape 1550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27" name="AutoShape 1551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28" name="AutoShape 1552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29" name="AutoShape 1553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30" name="AutoShape 1554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31" name="AutoShape 1555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32" name="AutoShape 1556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33" name="AutoShape 1557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34" name="AutoShape 1558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35" name="AutoShape 1559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36" name="AutoShape 1560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644" name="Group 1561"/>
            <p:cNvGrpSpPr>
              <a:grpSpLocks/>
            </p:cNvGrpSpPr>
            <p:nvPr/>
          </p:nvGrpSpPr>
          <p:grpSpPr bwMode="auto">
            <a:xfrm>
              <a:off x="864" y="1440"/>
              <a:ext cx="2976" cy="240"/>
              <a:chOff x="672" y="3216"/>
              <a:chExt cx="2976" cy="240"/>
            </a:xfrm>
          </p:grpSpPr>
          <p:sp>
            <p:nvSpPr>
              <p:cNvPr id="77338" name="AutoShape 1562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39" name="AutoShape 1563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40" name="AutoShape 1564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41" name="AutoShape 1565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42" name="AutoShape 1566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43" name="AutoShape 1567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44" name="AutoShape 1568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45" name="AutoShape 1569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46" name="AutoShape 1570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47" name="AutoShape 1571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48" name="AutoShape 1572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49" name="AutoShape 1573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50" name="AutoShape 1574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51" name="AutoShape 1575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52" name="AutoShape 1576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53" name="AutoShape 1577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54" name="AutoShape 1578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55" name="AutoShape 1579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56" name="AutoShape 1580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57" name="AutoShape 1581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665" name="Group 1582"/>
            <p:cNvGrpSpPr>
              <a:grpSpLocks/>
            </p:cNvGrpSpPr>
            <p:nvPr/>
          </p:nvGrpSpPr>
          <p:grpSpPr bwMode="auto">
            <a:xfrm>
              <a:off x="816" y="1488"/>
              <a:ext cx="2976" cy="240"/>
              <a:chOff x="672" y="3216"/>
              <a:chExt cx="2976" cy="240"/>
            </a:xfrm>
          </p:grpSpPr>
          <p:sp>
            <p:nvSpPr>
              <p:cNvPr id="77359" name="AutoShape 1583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60" name="AutoShape 1584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61" name="AutoShape 1585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62" name="AutoShape 1586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63" name="AutoShape 1587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64" name="AutoShape 1588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65" name="AutoShape 1589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66" name="AutoShape 1590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67" name="AutoShape 1591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68" name="AutoShape 1592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69" name="AutoShape 1593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70" name="AutoShape 1594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71" name="AutoShape 1595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72" name="AutoShape 1596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73" name="AutoShape 1597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74" name="AutoShape 1598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75" name="AutoShape 1599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76" name="AutoShape 1600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77" name="AutoShape 1601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78" name="AutoShape 1602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686" name="Group 1603"/>
            <p:cNvGrpSpPr>
              <a:grpSpLocks/>
            </p:cNvGrpSpPr>
            <p:nvPr/>
          </p:nvGrpSpPr>
          <p:grpSpPr bwMode="auto">
            <a:xfrm>
              <a:off x="768" y="1536"/>
              <a:ext cx="2976" cy="240"/>
              <a:chOff x="672" y="3216"/>
              <a:chExt cx="2976" cy="240"/>
            </a:xfrm>
          </p:grpSpPr>
          <p:sp>
            <p:nvSpPr>
              <p:cNvPr id="77380" name="AutoShape 1604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81" name="AutoShape 1605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82" name="AutoShape 1606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83" name="AutoShape 1607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84" name="AutoShape 1608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85" name="AutoShape 1609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86" name="AutoShape 1610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87" name="AutoShape 1611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88" name="AutoShape 1612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89" name="AutoShape 1613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90" name="AutoShape 1614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91" name="AutoShape 1615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92" name="AutoShape 1616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93" name="AutoShape 1617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94" name="AutoShape 1618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95" name="AutoShape 1619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96" name="AutoShape 1620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97" name="AutoShape 1621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98" name="AutoShape 1622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99" name="AutoShape 1623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707" name="Group 1624"/>
            <p:cNvGrpSpPr>
              <a:grpSpLocks/>
            </p:cNvGrpSpPr>
            <p:nvPr/>
          </p:nvGrpSpPr>
          <p:grpSpPr bwMode="auto">
            <a:xfrm>
              <a:off x="720" y="1584"/>
              <a:ext cx="2976" cy="240"/>
              <a:chOff x="672" y="3216"/>
              <a:chExt cx="2976" cy="240"/>
            </a:xfrm>
          </p:grpSpPr>
          <p:sp>
            <p:nvSpPr>
              <p:cNvPr id="77401" name="AutoShape 1625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02" name="AutoShape 1626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03" name="AutoShape 1627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04" name="AutoShape 1628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05" name="AutoShape 1629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06" name="AutoShape 1630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07" name="AutoShape 1631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08" name="AutoShape 1632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09" name="AutoShape 1633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10" name="AutoShape 1634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11" name="AutoShape 1635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12" name="AutoShape 1636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13" name="AutoShape 1637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14" name="AutoShape 1638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15" name="AutoShape 1639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16" name="AutoShape 1640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17" name="AutoShape 1641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18" name="AutoShape 1642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19" name="AutoShape 1643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20" name="AutoShape 1644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728" name="Group 1645"/>
            <p:cNvGrpSpPr>
              <a:grpSpLocks/>
            </p:cNvGrpSpPr>
            <p:nvPr/>
          </p:nvGrpSpPr>
          <p:grpSpPr bwMode="auto">
            <a:xfrm>
              <a:off x="672" y="1632"/>
              <a:ext cx="2976" cy="240"/>
              <a:chOff x="672" y="3216"/>
              <a:chExt cx="2976" cy="240"/>
            </a:xfrm>
          </p:grpSpPr>
          <p:sp>
            <p:nvSpPr>
              <p:cNvPr id="77422" name="AutoShape 1646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23" name="AutoShape 1647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24" name="AutoShape 1648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25" name="AutoShape 1649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26" name="AutoShape 1650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27" name="AutoShape 1651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28" name="AutoShape 1652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29" name="AutoShape 1653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30" name="AutoShape 1654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31" name="AutoShape 1655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32" name="AutoShape 1656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33" name="AutoShape 1657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34" name="AutoShape 1658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35" name="AutoShape 1659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36" name="AutoShape 1660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37" name="AutoShape 1661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38" name="AutoShape 1662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39" name="AutoShape 1663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40" name="AutoShape 1664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41" name="AutoShape 1665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749" name="Group 1666"/>
            <p:cNvGrpSpPr>
              <a:grpSpLocks/>
            </p:cNvGrpSpPr>
            <p:nvPr/>
          </p:nvGrpSpPr>
          <p:grpSpPr bwMode="auto">
            <a:xfrm>
              <a:off x="624" y="1680"/>
              <a:ext cx="2976" cy="240"/>
              <a:chOff x="672" y="3216"/>
              <a:chExt cx="2976" cy="240"/>
            </a:xfrm>
          </p:grpSpPr>
          <p:sp>
            <p:nvSpPr>
              <p:cNvPr id="77443" name="AutoShape 1667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44" name="AutoShape 1668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45" name="AutoShape 1669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46" name="AutoShape 1670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47" name="AutoShape 1671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48" name="AutoShape 1672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49" name="AutoShape 1673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50" name="AutoShape 1674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51" name="AutoShape 1675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52" name="AutoShape 1676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53" name="AutoShape 1677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54" name="AutoShape 1678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55" name="AutoShape 1679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56" name="AutoShape 1680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57" name="AutoShape 1681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58" name="AutoShape 1682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59" name="AutoShape 1683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60" name="AutoShape 1684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61" name="AutoShape 1685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62" name="AutoShape 1686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grpSp>
        <p:nvGrpSpPr>
          <p:cNvPr id="76770" name="Group 1687"/>
          <p:cNvGrpSpPr>
            <a:grpSpLocks/>
          </p:cNvGrpSpPr>
          <p:nvPr/>
        </p:nvGrpSpPr>
        <p:grpSpPr bwMode="auto">
          <a:xfrm>
            <a:off x="990600" y="1219200"/>
            <a:ext cx="5867400" cy="1524000"/>
            <a:chOff x="624" y="960"/>
            <a:chExt cx="3696" cy="960"/>
          </a:xfrm>
        </p:grpSpPr>
        <p:sp>
          <p:nvSpPr>
            <p:cNvPr id="77464" name="AutoShape 1688"/>
            <p:cNvSpPr>
              <a:spLocks noChangeArrowheads="1"/>
            </p:cNvSpPr>
            <p:nvPr/>
          </p:nvSpPr>
          <p:spPr bwMode="auto">
            <a:xfrm>
              <a:off x="134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65" name="AutoShape 1689"/>
            <p:cNvSpPr>
              <a:spLocks noChangeArrowheads="1"/>
            </p:cNvSpPr>
            <p:nvPr/>
          </p:nvSpPr>
          <p:spPr bwMode="auto">
            <a:xfrm>
              <a:off x="148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66" name="AutoShape 1690"/>
            <p:cNvSpPr>
              <a:spLocks noChangeArrowheads="1"/>
            </p:cNvSpPr>
            <p:nvPr/>
          </p:nvSpPr>
          <p:spPr bwMode="auto">
            <a:xfrm>
              <a:off x="163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67" name="AutoShape 1691"/>
            <p:cNvSpPr>
              <a:spLocks noChangeArrowheads="1"/>
            </p:cNvSpPr>
            <p:nvPr/>
          </p:nvSpPr>
          <p:spPr bwMode="auto">
            <a:xfrm>
              <a:off x="177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68" name="AutoShape 1692"/>
            <p:cNvSpPr>
              <a:spLocks noChangeArrowheads="1"/>
            </p:cNvSpPr>
            <p:nvPr/>
          </p:nvSpPr>
          <p:spPr bwMode="auto">
            <a:xfrm>
              <a:off x="192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69" name="AutoShape 1693"/>
            <p:cNvSpPr>
              <a:spLocks noChangeArrowheads="1"/>
            </p:cNvSpPr>
            <p:nvPr/>
          </p:nvSpPr>
          <p:spPr bwMode="auto">
            <a:xfrm>
              <a:off x="206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70" name="AutoShape 1694"/>
            <p:cNvSpPr>
              <a:spLocks noChangeArrowheads="1"/>
            </p:cNvSpPr>
            <p:nvPr/>
          </p:nvSpPr>
          <p:spPr bwMode="auto">
            <a:xfrm>
              <a:off x="220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71" name="AutoShape 1695"/>
            <p:cNvSpPr>
              <a:spLocks noChangeArrowheads="1"/>
            </p:cNvSpPr>
            <p:nvPr/>
          </p:nvSpPr>
          <p:spPr bwMode="auto">
            <a:xfrm>
              <a:off x="235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72" name="AutoShape 1696"/>
            <p:cNvSpPr>
              <a:spLocks noChangeArrowheads="1"/>
            </p:cNvSpPr>
            <p:nvPr/>
          </p:nvSpPr>
          <p:spPr bwMode="auto">
            <a:xfrm>
              <a:off x="249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73" name="AutoShape 1697"/>
            <p:cNvSpPr>
              <a:spLocks noChangeArrowheads="1"/>
            </p:cNvSpPr>
            <p:nvPr/>
          </p:nvSpPr>
          <p:spPr bwMode="auto">
            <a:xfrm>
              <a:off x="264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74" name="AutoShape 1698"/>
            <p:cNvSpPr>
              <a:spLocks noChangeArrowheads="1"/>
            </p:cNvSpPr>
            <p:nvPr/>
          </p:nvSpPr>
          <p:spPr bwMode="auto">
            <a:xfrm>
              <a:off x="278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75" name="AutoShape 1699"/>
            <p:cNvSpPr>
              <a:spLocks noChangeArrowheads="1"/>
            </p:cNvSpPr>
            <p:nvPr/>
          </p:nvSpPr>
          <p:spPr bwMode="auto">
            <a:xfrm>
              <a:off x="292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76" name="AutoShape 1700"/>
            <p:cNvSpPr>
              <a:spLocks noChangeArrowheads="1"/>
            </p:cNvSpPr>
            <p:nvPr/>
          </p:nvSpPr>
          <p:spPr bwMode="auto">
            <a:xfrm>
              <a:off x="307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77" name="AutoShape 1701"/>
            <p:cNvSpPr>
              <a:spLocks noChangeArrowheads="1"/>
            </p:cNvSpPr>
            <p:nvPr/>
          </p:nvSpPr>
          <p:spPr bwMode="auto">
            <a:xfrm>
              <a:off x="321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78" name="AutoShape 1702"/>
            <p:cNvSpPr>
              <a:spLocks noChangeArrowheads="1"/>
            </p:cNvSpPr>
            <p:nvPr/>
          </p:nvSpPr>
          <p:spPr bwMode="auto">
            <a:xfrm>
              <a:off x="336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79" name="AutoShape 1703"/>
            <p:cNvSpPr>
              <a:spLocks noChangeArrowheads="1"/>
            </p:cNvSpPr>
            <p:nvPr/>
          </p:nvSpPr>
          <p:spPr bwMode="auto">
            <a:xfrm>
              <a:off x="350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80" name="AutoShape 1704"/>
            <p:cNvSpPr>
              <a:spLocks noChangeArrowheads="1"/>
            </p:cNvSpPr>
            <p:nvPr/>
          </p:nvSpPr>
          <p:spPr bwMode="auto">
            <a:xfrm>
              <a:off x="364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81" name="AutoShape 1705"/>
            <p:cNvSpPr>
              <a:spLocks noChangeArrowheads="1"/>
            </p:cNvSpPr>
            <p:nvPr/>
          </p:nvSpPr>
          <p:spPr bwMode="auto">
            <a:xfrm>
              <a:off x="379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82" name="AutoShape 1706"/>
            <p:cNvSpPr>
              <a:spLocks noChangeArrowheads="1"/>
            </p:cNvSpPr>
            <p:nvPr/>
          </p:nvSpPr>
          <p:spPr bwMode="auto">
            <a:xfrm>
              <a:off x="393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83" name="AutoShape 1707"/>
            <p:cNvSpPr>
              <a:spLocks noChangeArrowheads="1"/>
            </p:cNvSpPr>
            <p:nvPr/>
          </p:nvSpPr>
          <p:spPr bwMode="auto">
            <a:xfrm>
              <a:off x="408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76791" name="Group 1708"/>
            <p:cNvGrpSpPr>
              <a:grpSpLocks/>
            </p:cNvGrpSpPr>
            <p:nvPr/>
          </p:nvGrpSpPr>
          <p:grpSpPr bwMode="auto">
            <a:xfrm>
              <a:off x="1296" y="1008"/>
              <a:ext cx="2976" cy="240"/>
              <a:chOff x="1296" y="1152"/>
              <a:chExt cx="2976" cy="240"/>
            </a:xfrm>
          </p:grpSpPr>
          <p:sp>
            <p:nvSpPr>
              <p:cNvPr id="77485" name="AutoShape 1709"/>
              <p:cNvSpPr>
                <a:spLocks noChangeArrowheads="1"/>
              </p:cNvSpPr>
              <p:nvPr/>
            </p:nvSpPr>
            <p:spPr bwMode="auto">
              <a:xfrm>
                <a:off x="129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86" name="AutoShape 1710"/>
              <p:cNvSpPr>
                <a:spLocks noChangeArrowheads="1"/>
              </p:cNvSpPr>
              <p:nvPr/>
            </p:nvSpPr>
            <p:spPr bwMode="auto">
              <a:xfrm>
                <a:off x="144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87" name="AutoShape 1711"/>
              <p:cNvSpPr>
                <a:spLocks noChangeArrowheads="1"/>
              </p:cNvSpPr>
              <p:nvPr/>
            </p:nvSpPr>
            <p:spPr bwMode="auto">
              <a:xfrm>
                <a:off x="158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88" name="AutoShape 1712"/>
              <p:cNvSpPr>
                <a:spLocks noChangeArrowheads="1"/>
              </p:cNvSpPr>
              <p:nvPr/>
            </p:nvSpPr>
            <p:spPr bwMode="auto">
              <a:xfrm>
                <a:off x="172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89" name="AutoShape 1713"/>
              <p:cNvSpPr>
                <a:spLocks noChangeArrowheads="1"/>
              </p:cNvSpPr>
              <p:nvPr/>
            </p:nvSpPr>
            <p:spPr bwMode="auto">
              <a:xfrm>
                <a:off x="187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90" name="AutoShape 1714"/>
              <p:cNvSpPr>
                <a:spLocks noChangeArrowheads="1"/>
              </p:cNvSpPr>
              <p:nvPr/>
            </p:nvSpPr>
            <p:spPr bwMode="auto">
              <a:xfrm>
                <a:off x="201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91" name="AutoShape 1715"/>
              <p:cNvSpPr>
                <a:spLocks noChangeArrowheads="1"/>
              </p:cNvSpPr>
              <p:nvPr/>
            </p:nvSpPr>
            <p:spPr bwMode="auto">
              <a:xfrm>
                <a:off x="216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92" name="AutoShape 1716"/>
              <p:cNvSpPr>
                <a:spLocks noChangeArrowheads="1"/>
              </p:cNvSpPr>
              <p:nvPr/>
            </p:nvSpPr>
            <p:spPr bwMode="auto">
              <a:xfrm>
                <a:off x="230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93" name="AutoShape 1717"/>
              <p:cNvSpPr>
                <a:spLocks noChangeArrowheads="1"/>
              </p:cNvSpPr>
              <p:nvPr/>
            </p:nvSpPr>
            <p:spPr bwMode="auto">
              <a:xfrm>
                <a:off x="244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94" name="AutoShape 1718"/>
              <p:cNvSpPr>
                <a:spLocks noChangeArrowheads="1"/>
              </p:cNvSpPr>
              <p:nvPr/>
            </p:nvSpPr>
            <p:spPr bwMode="auto">
              <a:xfrm>
                <a:off x="259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95" name="AutoShape 1719"/>
              <p:cNvSpPr>
                <a:spLocks noChangeArrowheads="1"/>
              </p:cNvSpPr>
              <p:nvPr/>
            </p:nvSpPr>
            <p:spPr bwMode="auto">
              <a:xfrm>
                <a:off x="273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96" name="AutoShape 1720"/>
              <p:cNvSpPr>
                <a:spLocks noChangeArrowheads="1"/>
              </p:cNvSpPr>
              <p:nvPr/>
            </p:nvSpPr>
            <p:spPr bwMode="auto">
              <a:xfrm>
                <a:off x="288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97" name="AutoShape 1721"/>
              <p:cNvSpPr>
                <a:spLocks noChangeArrowheads="1"/>
              </p:cNvSpPr>
              <p:nvPr/>
            </p:nvSpPr>
            <p:spPr bwMode="auto">
              <a:xfrm>
                <a:off x="302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98" name="AutoShape 1722"/>
              <p:cNvSpPr>
                <a:spLocks noChangeArrowheads="1"/>
              </p:cNvSpPr>
              <p:nvPr/>
            </p:nvSpPr>
            <p:spPr bwMode="auto">
              <a:xfrm>
                <a:off x="316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99" name="AutoShape 1723"/>
              <p:cNvSpPr>
                <a:spLocks noChangeArrowheads="1"/>
              </p:cNvSpPr>
              <p:nvPr/>
            </p:nvSpPr>
            <p:spPr bwMode="auto">
              <a:xfrm>
                <a:off x="331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00" name="AutoShape 1724"/>
              <p:cNvSpPr>
                <a:spLocks noChangeArrowheads="1"/>
              </p:cNvSpPr>
              <p:nvPr/>
            </p:nvSpPr>
            <p:spPr bwMode="auto">
              <a:xfrm>
                <a:off x="345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01" name="AutoShape 1725"/>
              <p:cNvSpPr>
                <a:spLocks noChangeArrowheads="1"/>
              </p:cNvSpPr>
              <p:nvPr/>
            </p:nvSpPr>
            <p:spPr bwMode="auto">
              <a:xfrm>
                <a:off x="360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02" name="AutoShape 1726"/>
              <p:cNvSpPr>
                <a:spLocks noChangeArrowheads="1"/>
              </p:cNvSpPr>
              <p:nvPr/>
            </p:nvSpPr>
            <p:spPr bwMode="auto">
              <a:xfrm>
                <a:off x="374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03" name="AutoShape 1727"/>
              <p:cNvSpPr>
                <a:spLocks noChangeArrowheads="1"/>
              </p:cNvSpPr>
              <p:nvPr/>
            </p:nvSpPr>
            <p:spPr bwMode="auto">
              <a:xfrm>
                <a:off x="388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04" name="AutoShape 1728"/>
              <p:cNvSpPr>
                <a:spLocks noChangeArrowheads="1"/>
              </p:cNvSpPr>
              <p:nvPr/>
            </p:nvSpPr>
            <p:spPr bwMode="auto">
              <a:xfrm>
                <a:off x="403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812" name="Group 1729"/>
            <p:cNvGrpSpPr>
              <a:grpSpLocks/>
            </p:cNvGrpSpPr>
            <p:nvPr/>
          </p:nvGrpSpPr>
          <p:grpSpPr bwMode="auto">
            <a:xfrm>
              <a:off x="1248" y="1056"/>
              <a:ext cx="2976" cy="240"/>
              <a:chOff x="1248" y="1392"/>
              <a:chExt cx="2976" cy="240"/>
            </a:xfrm>
          </p:grpSpPr>
          <p:sp>
            <p:nvSpPr>
              <p:cNvPr id="77506" name="AutoShape 1730"/>
              <p:cNvSpPr>
                <a:spLocks noChangeArrowheads="1"/>
              </p:cNvSpPr>
              <p:nvPr/>
            </p:nvSpPr>
            <p:spPr bwMode="auto">
              <a:xfrm>
                <a:off x="124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07" name="AutoShape 1731"/>
              <p:cNvSpPr>
                <a:spLocks noChangeArrowheads="1"/>
              </p:cNvSpPr>
              <p:nvPr/>
            </p:nvSpPr>
            <p:spPr bwMode="auto">
              <a:xfrm>
                <a:off x="139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08" name="AutoShape 1732"/>
              <p:cNvSpPr>
                <a:spLocks noChangeArrowheads="1"/>
              </p:cNvSpPr>
              <p:nvPr/>
            </p:nvSpPr>
            <p:spPr bwMode="auto">
              <a:xfrm>
                <a:off x="153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09" name="AutoShape 1733"/>
              <p:cNvSpPr>
                <a:spLocks noChangeArrowheads="1"/>
              </p:cNvSpPr>
              <p:nvPr/>
            </p:nvSpPr>
            <p:spPr bwMode="auto">
              <a:xfrm>
                <a:off x="168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10" name="AutoShape 1734"/>
              <p:cNvSpPr>
                <a:spLocks noChangeArrowheads="1"/>
              </p:cNvSpPr>
              <p:nvPr/>
            </p:nvSpPr>
            <p:spPr bwMode="auto">
              <a:xfrm>
                <a:off x="182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11" name="AutoShape 1735"/>
              <p:cNvSpPr>
                <a:spLocks noChangeArrowheads="1"/>
              </p:cNvSpPr>
              <p:nvPr/>
            </p:nvSpPr>
            <p:spPr bwMode="auto">
              <a:xfrm>
                <a:off x="196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12" name="AutoShape 1736"/>
              <p:cNvSpPr>
                <a:spLocks noChangeArrowheads="1"/>
              </p:cNvSpPr>
              <p:nvPr/>
            </p:nvSpPr>
            <p:spPr bwMode="auto">
              <a:xfrm>
                <a:off x="211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13" name="AutoShape 1737"/>
              <p:cNvSpPr>
                <a:spLocks noChangeArrowheads="1"/>
              </p:cNvSpPr>
              <p:nvPr/>
            </p:nvSpPr>
            <p:spPr bwMode="auto">
              <a:xfrm>
                <a:off x="225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14" name="AutoShape 1738"/>
              <p:cNvSpPr>
                <a:spLocks noChangeArrowheads="1"/>
              </p:cNvSpPr>
              <p:nvPr/>
            </p:nvSpPr>
            <p:spPr bwMode="auto">
              <a:xfrm>
                <a:off x="240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15" name="AutoShape 1739"/>
              <p:cNvSpPr>
                <a:spLocks noChangeArrowheads="1"/>
              </p:cNvSpPr>
              <p:nvPr/>
            </p:nvSpPr>
            <p:spPr bwMode="auto">
              <a:xfrm>
                <a:off x="254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16" name="AutoShape 1740"/>
              <p:cNvSpPr>
                <a:spLocks noChangeArrowheads="1"/>
              </p:cNvSpPr>
              <p:nvPr/>
            </p:nvSpPr>
            <p:spPr bwMode="auto">
              <a:xfrm>
                <a:off x="268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17" name="AutoShape 1741"/>
              <p:cNvSpPr>
                <a:spLocks noChangeArrowheads="1"/>
              </p:cNvSpPr>
              <p:nvPr/>
            </p:nvSpPr>
            <p:spPr bwMode="auto">
              <a:xfrm>
                <a:off x="283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18" name="AutoShape 1742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19" name="AutoShape 1743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20" name="AutoShape 1744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21" name="AutoShape 1745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22" name="AutoShape 1746"/>
              <p:cNvSpPr>
                <a:spLocks noChangeArrowheads="1"/>
              </p:cNvSpPr>
              <p:nvPr/>
            </p:nvSpPr>
            <p:spPr bwMode="auto">
              <a:xfrm>
                <a:off x="355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23" name="AutoShape 1747"/>
              <p:cNvSpPr>
                <a:spLocks noChangeArrowheads="1"/>
              </p:cNvSpPr>
              <p:nvPr/>
            </p:nvSpPr>
            <p:spPr bwMode="auto">
              <a:xfrm>
                <a:off x="369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24" name="AutoShape 1748"/>
              <p:cNvSpPr>
                <a:spLocks noChangeArrowheads="1"/>
              </p:cNvSpPr>
              <p:nvPr/>
            </p:nvSpPr>
            <p:spPr bwMode="auto">
              <a:xfrm>
                <a:off x="384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25" name="AutoShape 1749"/>
              <p:cNvSpPr>
                <a:spLocks noChangeArrowheads="1"/>
              </p:cNvSpPr>
              <p:nvPr/>
            </p:nvSpPr>
            <p:spPr bwMode="auto">
              <a:xfrm>
                <a:off x="398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833" name="Group 1750"/>
            <p:cNvGrpSpPr>
              <a:grpSpLocks/>
            </p:cNvGrpSpPr>
            <p:nvPr/>
          </p:nvGrpSpPr>
          <p:grpSpPr bwMode="auto">
            <a:xfrm>
              <a:off x="1200" y="1104"/>
              <a:ext cx="2976" cy="240"/>
              <a:chOff x="672" y="3216"/>
              <a:chExt cx="2976" cy="240"/>
            </a:xfrm>
          </p:grpSpPr>
          <p:sp>
            <p:nvSpPr>
              <p:cNvPr id="77527" name="AutoShape 1751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28" name="AutoShape 1752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29" name="AutoShape 1753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30" name="AutoShape 1754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31" name="AutoShape 1755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32" name="AutoShape 1756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33" name="AutoShape 1757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34" name="AutoShape 1758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35" name="AutoShape 1759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36" name="AutoShape 1760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37" name="AutoShape 1761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38" name="AutoShape 1762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39" name="AutoShape 1763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40" name="AutoShape 1764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41" name="AutoShape 1765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42" name="AutoShape 1766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43" name="AutoShape 1767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44" name="AutoShape 1768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45" name="AutoShape 1769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46" name="AutoShape 1770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854" name="Group 1771"/>
            <p:cNvGrpSpPr>
              <a:grpSpLocks/>
            </p:cNvGrpSpPr>
            <p:nvPr/>
          </p:nvGrpSpPr>
          <p:grpSpPr bwMode="auto">
            <a:xfrm>
              <a:off x="1152" y="1152"/>
              <a:ext cx="2976" cy="240"/>
              <a:chOff x="672" y="3216"/>
              <a:chExt cx="2976" cy="240"/>
            </a:xfrm>
          </p:grpSpPr>
          <p:sp>
            <p:nvSpPr>
              <p:cNvPr id="77548" name="AutoShape 1772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49" name="AutoShape 1773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50" name="AutoShape 1774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51" name="AutoShape 1775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52" name="AutoShape 1776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53" name="AutoShape 1777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54" name="AutoShape 1778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55" name="AutoShape 1779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56" name="AutoShape 1780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57" name="AutoShape 1781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58" name="AutoShape 1782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59" name="AutoShape 1783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60" name="AutoShape 1784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61" name="AutoShape 1785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62" name="AutoShape 1786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63" name="AutoShape 1787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64" name="AutoShape 1788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65" name="AutoShape 1789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66" name="AutoShape 1790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67" name="AutoShape 1791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875" name="Group 1792"/>
            <p:cNvGrpSpPr>
              <a:grpSpLocks/>
            </p:cNvGrpSpPr>
            <p:nvPr/>
          </p:nvGrpSpPr>
          <p:grpSpPr bwMode="auto">
            <a:xfrm>
              <a:off x="1104" y="1200"/>
              <a:ext cx="2976" cy="240"/>
              <a:chOff x="672" y="3216"/>
              <a:chExt cx="2976" cy="240"/>
            </a:xfrm>
          </p:grpSpPr>
          <p:sp>
            <p:nvSpPr>
              <p:cNvPr id="77569" name="AutoShape 1793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70" name="AutoShape 1794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71" name="AutoShape 1795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72" name="AutoShape 1796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73" name="AutoShape 1797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74" name="AutoShape 1798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75" name="AutoShape 1799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76" name="AutoShape 1800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77" name="AutoShape 1801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78" name="AutoShape 1802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79" name="AutoShape 1803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80" name="AutoShape 1804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81" name="AutoShape 1805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82" name="AutoShape 1806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83" name="AutoShape 1807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84" name="AutoShape 1808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85" name="AutoShape 1809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86" name="AutoShape 1810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87" name="AutoShape 1811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88" name="AutoShape 1812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896" name="Group 1813"/>
            <p:cNvGrpSpPr>
              <a:grpSpLocks/>
            </p:cNvGrpSpPr>
            <p:nvPr/>
          </p:nvGrpSpPr>
          <p:grpSpPr bwMode="auto">
            <a:xfrm>
              <a:off x="1056" y="1248"/>
              <a:ext cx="2976" cy="240"/>
              <a:chOff x="672" y="3216"/>
              <a:chExt cx="2976" cy="240"/>
            </a:xfrm>
          </p:grpSpPr>
          <p:sp>
            <p:nvSpPr>
              <p:cNvPr id="77590" name="AutoShape 1814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91" name="AutoShape 1815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92" name="AutoShape 1816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93" name="AutoShape 1817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94" name="AutoShape 1818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95" name="AutoShape 1819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96" name="AutoShape 1820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97" name="AutoShape 1821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98" name="AutoShape 1822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99" name="AutoShape 1823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00" name="AutoShape 1824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01" name="AutoShape 1825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02" name="AutoShape 1826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03" name="AutoShape 1827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04" name="AutoShape 1828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05" name="AutoShape 1829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06" name="AutoShape 1830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07" name="AutoShape 1831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08" name="AutoShape 1832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09" name="AutoShape 1833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917" name="Group 1834"/>
            <p:cNvGrpSpPr>
              <a:grpSpLocks/>
            </p:cNvGrpSpPr>
            <p:nvPr/>
          </p:nvGrpSpPr>
          <p:grpSpPr bwMode="auto">
            <a:xfrm>
              <a:off x="1008" y="1296"/>
              <a:ext cx="2976" cy="240"/>
              <a:chOff x="672" y="3216"/>
              <a:chExt cx="2976" cy="240"/>
            </a:xfrm>
          </p:grpSpPr>
          <p:sp>
            <p:nvSpPr>
              <p:cNvPr id="77611" name="AutoShape 1835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12" name="AutoShape 1836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13" name="AutoShape 1837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14" name="AutoShape 1838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15" name="AutoShape 1839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16" name="AutoShape 1840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17" name="AutoShape 1841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18" name="AutoShape 1842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19" name="AutoShape 1843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20" name="AutoShape 1844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21" name="AutoShape 1845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22" name="AutoShape 1846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23" name="AutoShape 1847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24" name="AutoShape 1848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25" name="AutoShape 1849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26" name="AutoShape 1850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27" name="AutoShape 1851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28" name="AutoShape 1852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29" name="AutoShape 1853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30" name="AutoShape 1854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938" name="Group 1855"/>
            <p:cNvGrpSpPr>
              <a:grpSpLocks/>
            </p:cNvGrpSpPr>
            <p:nvPr/>
          </p:nvGrpSpPr>
          <p:grpSpPr bwMode="auto">
            <a:xfrm>
              <a:off x="960" y="1344"/>
              <a:ext cx="2976" cy="240"/>
              <a:chOff x="672" y="3216"/>
              <a:chExt cx="2976" cy="240"/>
            </a:xfrm>
          </p:grpSpPr>
          <p:sp>
            <p:nvSpPr>
              <p:cNvPr id="77632" name="AutoShape 1856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33" name="AutoShape 1857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34" name="AutoShape 1858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35" name="AutoShape 1859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36" name="AutoShape 1860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37" name="AutoShape 1861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38" name="AutoShape 1862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39" name="AutoShape 1863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40" name="AutoShape 1864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41" name="AutoShape 1865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42" name="AutoShape 1866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43" name="AutoShape 1867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44" name="AutoShape 1868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45" name="AutoShape 1869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46" name="AutoShape 1870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47" name="AutoShape 1871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48" name="AutoShape 1872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49" name="AutoShape 1873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50" name="AutoShape 1874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51" name="AutoShape 1875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959" name="Group 1876"/>
            <p:cNvGrpSpPr>
              <a:grpSpLocks/>
            </p:cNvGrpSpPr>
            <p:nvPr/>
          </p:nvGrpSpPr>
          <p:grpSpPr bwMode="auto">
            <a:xfrm>
              <a:off x="912" y="1392"/>
              <a:ext cx="2976" cy="240"/>
              <a:chOff x="672" y="3216"/>
              <a:chExt cx="2976" cy="240"/>
            </a:xfrm>
          </p:grpSpPr>
          <p:sp>
            <p:nvSpPr>
              <p:cNvPr id="77653" name="AutoShape 1877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54" name="AutoShape 1878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55" name="AutoShape 1879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56" name="AutoShape 1880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57" name="AutoShape 1881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58" name="AutoShape 1882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59" name="AutoShape 1883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60" name="AutoShape 1884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61" name="AutoShape 1885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62" name="AutoShape 1886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63" name="AutoShape 1887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64" name="AutoShape 1888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65" name="AutoShape 1889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66" name="AutoShape 1890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67" name="AutoShape 1891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68" name="AutoShape 1892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69" name="AutoShape 1893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70" name="AutoShape 1894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71" name="AutoShape 1895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72" name="AutoShape 1896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980" name="Group 1897"/>
            <p:cNvGrpSpPr>
              <a:grpSpLocks/>
            </p:cNvGrpSpPr>
            <p:nvPr/>
          </p:nvGrpSpPr>
          <p:grpSpPr bwMode="auto">
            <a:xfrm>
              <a:off x="864" y="1440"/>
              <a:ext cx="2976" cy="240"/>
              <a:chOff x="672" y="3216"/>
              <a:chExt cx="2976" cy="240"/>
            </a:xfrm>
          </p:grpSpPr>
          <p:sp>
            <p:nvSpPr>
              <p:cNvPr id="77674" name="AutoShape 1898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75" name="AutoShape 1899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76" name="AutoShape 1900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77" name="AutoShape 1901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78" name="AutoShape 1902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79" name="AutoShape 1903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80" name="AutoShape 1904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81" name="AutoShape 1905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82" name="AutoShape 1906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83" name="AutoShape 1907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84" name="AutoShape 1908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85" name="AutoShape 1909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86" name="AutoShape 1910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87" name="AutoShape 1911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88" name="AutoShape 1912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89" name="AutoShape 1913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90" name="AutoShape 1914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91" name="AutoShape 1915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92" name="AutoShape 1916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93" name="AutoShape 1917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001" name="Group 1918"/>
            <p:cNvGrpSpPr>
              <a:grpSpLocks/>
            </p:cNvGrpSpPr>
            <p:nvPr/>
          </p:nvGrpSpPr>
          <p:grpSpPr bwMode="auto">
            <a:xfrm>
              <a:off x="816" y="1488"/>
              <a:ext cx="2976" cy="240"/>
              <a:chOff x="672" y="3216"/>
              <a:chExt cx="2976" cy="240"/>
            </a:xfrm>
          </p:grpSpPr>
          <p:sp>
            <p:nvSpPr>
              <p:cNvPr id="77695" name="AutoShape 1919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96" name="AutoShape 1920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97" name="AutoShape 1921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98" name="AutoShape 1922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99" name="AutoShape 1923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00" name="AutoShape 1924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01" name="AutoShape 1925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02" name="AutoShape 1926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03" name="AutoShape 1927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04" name="AutoShape 1928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05" name="AutoShape 1929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06" name="AutoShape 1930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07" name="AutoShape 1931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08" name="AutoShape 1932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09" name="AutoShape 1933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10" name="AutoShape 1934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11" name="AutoShape 1935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12" name="AutoShape 1936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13" name="AutoShape 1937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14" name="AutoShape 1938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022" name="Group 1939"/>
            <p:cNvGrpSpPr>
              <a:grpSpLocks/>
            </p:cNvGrpSpPr>
            <p:nvPr/>
          </p:nvGrpSpPr>
          <p:grpSpPr bwMode="auto">
            <a:xfrm>
              <a:off x="768" y="1536"/>
              <a:ext cx="2976" cy="240"/>
              <a:chOff x="672" y="3216"/>
              <a:chExt cx="2976" cy="240"/>
            </a:xfrm>
          </p:grpSpPr>
          <p:sp>
            <p:nvSpPr>
              <p:cNvPr id="77716" name="AutoShape 1940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17" name="AutoShape 1941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18" name="AutoShape 1942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19" name="AutoShape 1943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20" name="AutoShape 1944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21" name="AutoShape 1945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22" name="AutoShape 1946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23" name="AutoShape 1947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24" name="AutoShape 1948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25" name="AutoShape 1949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26" name="AutoShape 1950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27" name="AutoShape 1951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28" name="AutoShape 1952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29" name="AutoShape 1953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30" name="AutoShape 1954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31" name="AutoShape 1955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32" name="AutoShape 1956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33" name="AutoShape 1957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34" name="AutoShape 1958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35" name="AutoShape 1959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043" name="Group 1960"/>
            <p:cNvGrpSpPr>
              <a:grpSpLocks/>
            </p:cNvGrpSpPr>
            <p:nvPr/>
          </p:nvGrpSpPr>
          <p:grpSpPr bwMode="auto">
            <a:xfrm>
              <a:off x="720" y="1584"/>
              <a:ext cx="2976" cy="240"/>
              <a:chOff x="672" y="3216"/>
              <a:chExt cx="2976" cy="240"/>
            </a:xfrm>
          </p:grpSpPr>
          <p:sp>
            <p:nvSpPr>
              <p:cNvPr id="77737" name="AutoShape 1961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38" name="AutoShape 1962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39" name="AutoShape 1963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40" name="AutoShape 1964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41" name="AutoShape 1965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42" name="AutoShape 1966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43" name="AutoShape 1967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44" name="AutoShape 1968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45" name="AutoShape 1969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46" name="AutoShape 1970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47" name="AutoShape 1971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48" name="AutoShape 1972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49" name="AutoShape 1973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50" name="AutoShape 1974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51" name="AutoShape 1975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52" name="AutoShape 1976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53" name="AutoShape 1977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54" name="AutoShape 1978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55" name="AutoShape 1979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56" name="AutoShape 1980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064" name="Group 1981"/>
            <p:cNvGrpSpPr>
              <a:grpSpLocks/>
            </p:cNvGrpSpPr>
            <p:nvPr/>
          </p:nvGrpSpPr>
          <p:grpSpPr bwMode="auto">
            <a:xfrm>
              <a:off x="672" y="1632"/>
              <a:ext cx="2976" cy="240"/>
              <a:chOff x="672" y="3216"/>
              <a:chExt cx="2976" cy="240"/>
            </a:xfrm>
          </p:grpSpPr>
          <p:sp>
            <p:nvSpPr>
              <p:cNvPr id="77758" name="AutoShape 1982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59" name="AutoShape 1983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60" name="AutoShape 1984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61" name="AutoShape 1985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62" name="AutoShape 1986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63" name="AutoShape 1987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64" name="AutoShape 1988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65" name="AutoShape 1989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66" name="AutoShape 1990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67" name="AutoShape 1991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68" name="AutoShape 1992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69" name="AutoShape 1993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70" name="AutoShape 1994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71" name="AutoShape 1995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72" name="AutoShape 1996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73" name="AutoShape 1997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74" name="AutoShape 1998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75" name="AutoShape 1999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76" name="AutoShape 2000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77" name="AutoShape 2001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085" name="Group 2002"/>
            <p:cNvGrpSpPr>
              <a:grpSpLocks/>
            </p:cNvGrpSpPr>
            <p:nvPr/>
          </p:nvGrpSpPr>
          <p:grpSpPr bwMode="auto">
            <a:xfrm>
              <a:off x="624" y="1680"/>
              <a:ext cx="2976" cy="240"/>
              <a:chOff x="672" y="3216"/>
              <a:chExt cx="2976" cy="240"/>
            </a:xfrm>
          </p:grpSpPr>
          <p:sp>
            <p:nvSpPr>
              <p:cNvPr id="77779" name="AutoShape 2003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80" name="AutoShape 2004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81" name="AutoShape 2005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82" name="AutoShape 2006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83" name="AutoShape 2007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84" name="AutoShape 2008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85" name="AutoShape 2009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86" name="AutoShape 2010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87" name="AutoShape 2011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88" name="AutoShape 2012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89" name="AutoShape 2013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90" name="AutoShape 2014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91" name="AutoShape 2015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92" name="AutoShape 2016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93" name="AutoShape 2017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94" name="AutoShape 2018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95" name="AutoShape 2019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96" name="AutoShape 2020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97" name="AutoShape 2021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98" name="AutoShape 2022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grpSp>
        <p:nvGrpSpPr>
          <p:cNvPr id="77106" name="Group 2023"/>
          <p:cNvGrpSpPr>
            <a:grpSpLocks/>
          </p:cNvGrpSpPr>
          <p:nvPr/>
        </p:nvGrpSpPr>
        <p:grpSpPr bwMode="auto">
          <a:xfrm>
            <a:off x="990600" y="990600"/>
            <a:ext cx="5867400" cy="1524000"/>
            <a:chOff x="624" y="960"/>
            <a:chExt cx="3696" cy="960"/>
          </a:xfrm>
        </p:grpSpPr>
        <p:sp>
          <p:nvSpPr>
            <p:cNvPr id="77800" name="AutoShape 2024"/>
            <p:cNvSpPr>
              <a:spLocks noChangeArrowheads="1"/>
            </p:cNvSpPr>
            <p:nvPr/>
          </p:nvSpPr>
          <p:spPr bwMode="auto">
            <a:xfrm>
              <a:off x="134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01" name="AutoShape 2025"/>
            <p:cNvSpPr>
              <a:spLocks noChangeArrowheads="1"/>
            </p:cNvSpPr>
            <p:nvPr/>
          </p:nvSpPr>
          <p:spPr bwMode="auto">
            <a:xfrm>
              <a:off x="148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02" name="AutoShape 2026"/>
            <p:cNvSpPr>
              <a:spLocks noChangeArrowheads="1"/>
            </p:cNvSpPr>
            <p:nvPr/>
          </p:nvSpPr>
          <p:spPr bwMode="auto">
            <a:xfrm>
              <a:off x="163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03" name="AutoShape 2027"/>
            <p:cNvSpPr>
              <a:spLocks noChangeArrowheads="1"/>
            </p:cNvSpPr>
            <p:nvPr/>
          </p:nvSpPr>
          <p:spPr bwMode="auto">
            <a:xfrm>
              <a:off x="177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04" name="AutoShape 2028"/>
            <p:cNvSpPr>
              <a:spLocks noChangeArrowheads="1"/>
            </p:cNvSpPr>
            <p:nvPr/>
          </p:nvSpPr>
          <p:spPr bwMode="auto">
            <a:xfrm>
              <a:off x="192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05" name="AutoShape 2029"/>
            <p:cNvSpPr>
              <a:spLocks noChangeArrowheads="1"/>
            </p:cNvSpPr>
            <p:nvPr/>
          </p:nvSpPr>
          <p:spPr bwMode="auto">
            <a:xfrm>
              <a:off x="206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06" name="AutoShape 2030"/>
            <p:cNvSpPr>
              <a:spLocks noChangeArrowheads="1"/>
            </p:cNvSpPr>
            <p:nvPr/>
          </p:nvSpPr>
          <p:spPr bwMode="auto">
            <a:xfrm>
              <a:off x="220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07" name="AutoShape 2031"/>
            <p:cNvSpPr>
              <a:spLocks noChangeArrowheads="1"/>
            </p:cNvSpPr>
            <p:nvPr/>
          </p:nvSpPr>
          <p:spPr bwMode="auto">
            <a:xfrm>
              <a:off x="235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08" name="AutoShape 2032"/>
            <p:cNvSpPr>
              <a:spLocks noChangeArrowheads="1"/>
            </p:cNvSpPr>
            <p:nvPr/>
          </p:nvSpPr>
          <p:spPr bwMode="auto">
            <a:xfrm>
              <a:off x="249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09" name="AutoShape 2033"/>
            <p:cNvSpPr>
              <a:spLocks noChangeArrowheads="1"/>
            </p:cNvSpPr>
            <p:nvPr/>
          </p:nvSpPr>
          <p:spPr bwMode="auto">
            <a:xfrm>
              <a:off x="264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10" name="AutoShape 2034"/>
            <p:cNvSpPr>
              <a:spLocks noChangeArrowheads="1"/>
            </p:cNvSpPr>
            <p:nvPr/>
          </p:nvSpPr>
          <p:spPr bwMode="auto">
            <a:xfrm>
              <a:off x="278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11" name="AutoShape 2035"/>
            <p:cNvSpPr>
              <a:spLocks noChangeArrowheads="1"/>
            </p:cNvSpPr>
            <p:nvPr/>
          </p:nvSpPr>
          <p:spPr bwMode="auto">
            <a:xfrm>
              <a:off x="292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12" name="AutoShape 2036"/>
            <p:cNvSpPr>
              <a:spLocks noChangeArrowheads="1"/>
            </p:cNvSpPr>
            <p:nvPr/>
          </p:nvSpPr>
          <p:spPr bwMode="auto">
            <a:xfrm>
              <a:off x="307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13" name="AutoShape 2037"/>
            <p:cNvSpPr>
              <a:spLocks noChangeArrowheads="1"/>
            </p:cNvSpPr>
            <p:nvPr/>
          </p:nvSpPr>
          <p:spPr bwMode="auto">
            <a:xfrm>
              <a:off x="321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14" name="AutoShape 2038"/>
            <p:cNvSpPr>
              <a:spLocks noChangeArrowheads="1"/>
            </p:cNvSpPr>
            <p:nvPr/>
          </p:nvSpPr>
          <p:spPr bwMode="auto">
            <a:xfrm>
              <a:off x="336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15" name="AutoShape 2039"/>
            <p:cNvSpPr>
              <a:spLocks noChangeArrowheads="1"/>
            </p:cNvSpPr>
            <p:nvPr/>
          </p:nvSpPr>
          <p:spPr bwMode="auto">
            <a:xfrm>
              <a:off x="350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16" name="AutoShape 2040"/>
            <p:cNvSpPr>
              <a:spLocks noChangeArrowheads="1"/>
            </p:cNvSpPr>
            <p:nvPr/>
          </p:nvSpPr>
          <p:spPr bwMode="auto">
            <a:xfrm>
              <a:off x="364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17" name="AutoShape 2041"/>
            <p:cNvSpPr>
              <a:spLocks noChangeArrowheads="1"/>
            </p:cNvSpPr>
            <p:nvPr/>
          </p:nvSpPr>
          <p:spPr bwMode="auto">
            <a:xfrm>
              <a:off x="379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18" name="AutoShape 2042"/>
            <p:cNvSpPr>
              <a:spLocks noChangeArrowheads="1"/>
            </p:cNvSpPr>
            <p:nvPr/>
          </p:nvSpPr>
          <p:spPr bwMode="auto">
            <a:xfrm>
              <a:off x="393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19" name="AutoShape 2043"/>
            <p:cNvSpPr>
              <a:spLocks noChangeArrowheads="1"/>
            </p:cNvSpPr>
            <p:nvPr/>
          </p:nvSpPr>
          <p:spPr bwMode="auto">
            <a:xfrm>
              <a:off x="408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77127" name="Group 2044"/>
            <p:cNvGrpSpPr>
              <a:grpSpLocks/>
            </p:cNvGrpSpPr>
            <p:nvPr/>
          </p:nvGrpSpPr>
          <p:grpSpPr bwMode="auto">
            <a:xfrm>
              <a:off x="1296" y="1008"/>
              <a:ext cx="2976" cy="240"/>
              <a:chOff x="1296" y="1152"/>
              <a:chExt cx="2976" cy="240"/>
            </a:xfrm>
          </p:grpSpPr>
          <p:sp>
            <p:nvSpPr>
              <p:cNvPr id="77821" name="AutoShape 2045"/>
              <p:cNvSpPr>
                <a:spLocks noChangeArrowheads="1"/>
              </p:cNvSpPr>
              <p:nvPr/>
            </p:nvSpPr>
            <p:spPr bwMode="auto">
              <a:xfrm>
                <a:off x="129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22" name="AutoShape 2046"/>
              <p:cNvSpPr>
                <a:spLocks noChangeArrowheads="1"/>
              </p:cNvSpPr>
              <p:nvPr/>
            </p:nvSpPr>
            <p:spPr bwMode="auto">
              <a:xfrm>
                <a:off x="144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23" name="AutoShape 2047"/>
              <p:cNvSpPr>
                <a:spLocks noChangeArrowheads="1"/>
              </p:cNvSpPr>
              <p:nvPr/>
            </p:nvSpPr>
            <p:spPr bwMode="auto">
              <a:xfrm>
                <a:off x="158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24" name="AutoShape 2048"/>
              <p:cNvSpPr>
                <a:spLocks noChangeArrowheads="1"/>
              </p:cNvSpPr>
              <p:nvPr/>
            </p:nvSpPr>
            <p:spPr bwMode="auto">
              <a:xfrm>
                <a:off x="172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25" name="AutoShape 2049"/>
              <p:cNvSpPr>
                <a:spLocks noChangeArrowheads="1"/>
              </p:cNvSpPr>
              <p:nvPr/>
            </p:nvSpPr>
            <p:spPr bwMode="auto">
              <a:xfrm>
                <a:off x="187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26" name="AutoShape 2050"/>
              <p:cNvSpPr>
                <a:spLocks noChangeArrowheads="1"/>
              </p:cNvSpPr>
              <p:nvPr/>
            </p:nvSpPr>
            <p:spPr bwMode="auto">
              <a:xfrm>
                <a:off x="201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27" name="AutoShape 2051"/>
              <p:cNvSpPr>
                <a:spLocks noChangeArrowheads="1"/>
              </p:cNvSpPr>
              <p:nvPr/>
            </p:nvSpPr>
            <p:spPr bwMode="auto">
              <a:xfrm>
                <a:off x="216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28" name="AutoShape 2052"/>
              <p:cNvSpPr>
                <a:spLocks noChangeArrowheads="1"/>
              </p:cNvSpPr>
              <p:nvPr/>
            </p:nvSpPr>
            <p:spPr bwMode="auto">
              <a:xfrm>
                <a:off x="230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29" name="AutoShape 2053"/>
              <p:cNvSpPr>
                <a:spLocks noChangeArrowheads="1"/>
              </p:cNvSpPr>
              <p:nvPr/>
            </p:nvSpPr>
            <p:spPr bwMode="auto">
              <a:xfrm>
                <a:off x="244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30" name="AutoShape 2054"/>
              <p:cNvSpPr>
                <a:spLocks noChangeArrowheads="1"/>
              </p:cNvSpPr>
              <p:nvPr/>
            </p:nvSpPr>
            <p:spPr bwMode="auto">
              <a:xfrm>
                <a:off x="259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31" name="AutoShape 2055"/>
              <p:cNvSpPr>
                <a:spLocks noChangeArrowheads="1"/>
              </p:cNvSpPr>
              <p:nvPr/>
            </p:nvSpPr>
            <p:spPr bwMode="auto">
              <a:xfrm>
                <a:off x="273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32" name="AutoShape 2056"/>
              <p:cNvSpPr>
                <a:spLocks noChangeArrowheads="1"/>
              </p:cNvSpPr>
              <p:nvPr/>
            </p:nvSpPr>
            <p:spPr bwMode="auto">
              <a:xfrm>
                <a:off x="288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33" name="AutoShape 2057"/>
              <p:cNvSpPr>
                <a:spLocks noChangeArrowheads="1"/>
              </p:cNvSpPr>
              <p:nvPr/>
            </p:nvSpPr>
            <p:spPr bwMode="auto">
              <a:xfrm>
                <a:off x="302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34" name="AutoShape 2058"/>
              <p:cNvSpPr>
                <a:spLocks noChangeArrowheads="1"/>
              </p:cNvSpPr>
              <p:nvPr/>
            </p:nvSpPr>
            <p:spPr bwMode="auto">
              <a:xfrm>
                <a:off x="316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35" name="AutoShape 2059"/>
              <p:cNvSpPr>
                <a:spLocks noChangeArrowheads="1"/>
              </p:cNvSpPr>
              <p:nvPr/>
            </p:nvSpPr>
            <p:spPr bwMode="auto">
              <a:xfrm>
                <a:off x="331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36" name="AutoShape 2060"/>
              <p:cNvSpPr>
                <a:spLocks noChangeArrowheads="1"/>
              </p:cNvSpPr>
              <p:nvPr/>
            </p:nvSpPr>
            <p:spPr bwMode="auto">
              <a:xfrm>
                <a:off x="345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37" name="AutoShape 2061"/>
              <p:cNvSpPr>
                <a:spLocks noChangeArrowheads="1"/>
              </p:cNvSpPr>
              <p:nvPr/>
            </p:nvSpPr>
            <p:spPr bwMode="auto">
              <a:xfrm>
                <a:off x="360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38" name="AutoShape 2062"/>
              <p:cNvSpPr>
                <a:spLocks noChangeArrowheads="1"/>
              </p:cNvSpPr>
              <p:nvPr/>
            </p:nvSpPr>
            <p:spPr bwMode="auto">
              <a:xfrm>
                <a:off x="374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39" name="AutoShape 2063"/>
              <p:cNvSpPr>
                <a:spLocks noChangeArrowheads="1"/>
              </p:cNvSpPr>
              <p:nvPr/>
            </p:nvSpPr>
            <p:spPr bwMode="auto">
              <a:xfrm>
                <a:off x="388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40" name="AutoShape 2064"/>
              <p:cNvSpPr>
                <a:spLocks noChangeArrowheads="1"/>
              </p:cNvSpPr>
              <p:nvPr/>
            </p:nvSpPr>
            <p:spPr bwMode="auto">
              <a:xfrm>
                <a:off x="403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148" name="Group 2065"/>
            <p:cNvGrpSpPr>
              <a:grpSpLocks/>
            </p:cNvGrpSpPr>
            <p:nvPr/>
          </p:nvGrpSpPr>
          <p:grpSpPr bwMode="auto">
            <a:xfrm>
              <a:off x="1248" y="1056"/>
              <a:ext cx="2976" cy="240"/>
              <a:chOff x="1248" y="1392"/>
              <a:chExt cx="2976" cy="240"/>
            </a:xfrm>
          </p:grpSpPr>
          <p:sp>
            <p:nvSpPr>
              <p:cNvPr id="77842" name="AutoShape 2066"/>
              <p:cNvSpPr>
                <a:spLocks noChangeArrowheads="1"/>
              </p:cNvSpPr>
              <p:nvPr/>
            </p:nvSpPr>
            <p:spPr bwMode="auto">
              <a:xfrm>
                <a:off x="124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43" name="AutoShape 2067"/>
              <p:cNvSpPr>
                <a:spLocks noChangeArrowheads="1"/>
              </p:cNvSpPr>
              <p:nvPr/>
            </p:nvSpPr>
            <p:spPr bwMode="auto">
              <a:xfrm>
                <a:off x="139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44" name="AutoShape 2068"/>
              <p:cNvSpPr>
                <a:spLocks noChangeArrowheads="1"/>
              </p:cNvSpPr>
              <p:nvPr/>
            </p:nvSpPr>
            <p:spPr bwMode="auto">
              <a:xfrm>
                <a:off x="153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45" name="AutoShape 2069"/>
              <p:cNvSpPr>
                <a:spLocks noChangeArrowheads="1"/>
              </p:cNvSpPr>
              <p:nvPr/>
            </p:nvSpPr>
            <p:spPr bwMode="auto">
              <a:xfrm>
                <a:off x="168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46" name="AutoShape 2070"/>
              <p:cNvSpPr>
                <a:spLocks noChangeArrowheads="1"/>
              </p:cNvSpPr>
              <p:nvPr/>
            </p:nvSpPr>
            <p:spPr bwMode="auto">
              <a:xfrm>
                <a:off x="182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47" name="AutoShape 2071"/>
              <p:cNvSpPr>
                <a:spLocks noChangeArrowheads="1"/>
              </p:cNvSpPr>
              <p:nvPr/>
            </p:nvSpPr>
            <p:spPr bwMode="auto">
              <a:xfrm>
                <a:off x="196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48" name="AutoShape 2072"/>
              <p:cNvSpPr>
                <a:spLocks noChangeArrowheads="1"/>
              </p:cNvSpPr>
              <p:nvPr/>
            </p:nvSpPr>
            <p:spPr bwMode="auto">
              <a:xfrm>
                <a:off x="211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49" name="AutoShape 2073"/>
              <p:cNvSpPr>
                <a:spLocks noChangeArrowheads="1"/>
              </p:cNvSpPr>
              <p:nvPr/>
            </p:nvSpPr>
            <p:spPr bwMode="auto">
              <a:xfrm>
                <a:off x="225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50" name="AutoShape 2074"/>
              <p:cNvSpPr>
                <a:spLocks noChangeArrowheads="1"/>
              </p:cNvSpPr>
              <p:nvPr/>
            </p:nvSpPr>
            <p:spPr bwMode="auto">
              <a:xfrm>
                <a:off x="240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51" name="AutoShape 2075"/>
              <p:cNvSpPr>
                <a:spLocks noChangeArrowheads="1"/>
              </p:cNvSpPr>
              <p:nvPr/>
            </p:nvSpPr>
            <p:spPr bwMode="auto">
              <a:xfrm>
                <a:off x="254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52" name="AutoShape 2076"/>
              <p:cNvSpPr>
                <a:spLocks noChangeArrowheads="1"/>
              </p:cNvSpPr>
              <p:nvPr/>
            </p:nvSpPr>
            <p:spPr bwMode="auto">
              <a:xfrm>
                <a:off x="268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53" name="AutoShape 2077"/>
              <p:cNvSpPr>
                <a:spLocks noChangeArrowheads="1"/>
              </p:cNvSpPr>
              <p:nvPr/>
            </p:nvSpPr>
            <p:spPr bwMode="auto">
              <a:xfrm>
                <a:off x="283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54" name="AutoShape 2078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55" name="AutoShape 2079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56" name="AutoShape 2080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57" name="AutoShape 2081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58" name="AutoShape 2082"/>
              <p:cNvSpPr>
                <a:spLocks noChangeArrowheads="1"/>
              </p:cNvSpPr>
              <p:nvPr/>
            </p:nvSpPr>
            <p:spPr bwMode="auto">
              <a:xfrm>
                <a:off x="355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59" name="AutoShape 2083"/>
              <p:cNvSpPr>
                <a:spLocks noChangeArrowheads="1"/>
              </p:cNvSpPr>
              <p:nvPr/>
            </p:nvSpPr>
            <p:spPr bwMode="auto">
              <a:xfrm>
                <a:off x="369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60" name="AutoShape 2084"/>
              <p:cNvSpPr>
                <a:spLocks noChangeArrowheads="1"/>
              </p:cNvSpPr>
              <p:nvPr/>
            </p:nvSpPr>
            <p:spPr bwMode="auto">
              <a:xfrm>
                <a:off x="384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61" name="AutoShape 2085"/>
              <p:cNvSpPr>
                <a:spLocks noChangeArrowheads="1"/>
              </p:cNvSpPr>
              <p:nvPr/>
            </p:nvSpPr>
            <p:spPr bwMode="auto">
              <a:xfrm>
                <a:off x="398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169" name="Group 2086"/>
            <p:cNvGrpSpPr>
              <a:grpSpLocks/>
            </p:cNvGrpSpPr>
            <p:nvPr/>
          </p:nvGrpSpPr>
          <p:grpSpPr bwMode="auto">
            <a:xfrm>
              <a:off x="1200" y="1104"/>
              <a:ext cx="2976" cy="240"/>
              <a:chOff x="672" y="3216"/>
              <a:chExt cx="2976" cy="240"/>
            </a:xfrm>
          </p:grpSpPr>
          <p:sp>
            <p:nvSpPr>
              <p:cNvPr id="77863" name="AutoShape 2087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64" name="AutoShape 2088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65" name="AutoShape 2089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66" name="AutoShape 2090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67" name="AutoShape 2091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68" name="AutoShape 2092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69" name="AutoShape 2093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70" name="AutoShape 2094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71" name="AutoShape 2095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72" name="AutoShape 2096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73" name="AutoShape 2097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74" name="AutoShape 2098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75" name="AutoShape 2099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76" name="AutoShape 2100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77" name="AutoShape 2101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78" name="AutoShape 2102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79" name="AutoShape 2103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80" name="AutoShape 2104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81" name="AutoShape 2105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82" name="AutoShape 2106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190" name="Group 2107"/>
            <p:cNvGrpSpPr>
              <a:grpSpLocks/>
            </p:cNvGrpSpPr>
            <p:nvPr/>
          </p:nvGrpSpPr>
          <p:grpSpPr bwMode="auto">
            <a:xfrm>
              <a:off x="1152" y="1152"/>
              <a:ext cx="2976" cy="240"/>
              <a:chOff x="672" y="3216"/>
              <a:chExt cx="2976" cy="240"/>
            </a:xfrm>
          </p:grpSpPr>
          <p:sp>
            <p:nvSpPr>
              <p:cNvPr id="77884" name="AutoShape 2108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85" name="AutoShape 2109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86" name="AutoShape 2110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87" name="AutoShape 2111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88" name="AutoShape 2112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89" name="AutoShape 2113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90" name="AutoShape 2114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91" name="AutoShape 2115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92" name="AutoShape 2116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93" name="AutoShape 2117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94" name="AutoShape 2118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95" name="AutoShape 2119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96" name="AutoShape 2120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97" name="AutoShape 2121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98" name="AutoShape 2122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99" name="AutoShape 2123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00" name="AutoShape 2124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01" name="AutoShape 2125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02" name="AutoShape 2126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03" name="AutoShape 2127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211" name="Group 2128"/>
            <p:cNvGrpSpPr>
              <a:grpSpLocks/>
            </p:cNvGrpSpPr>
            <p:nvPr/>
          </p:nvGrpSpPr>
          <p:grpSpPr bwMode="auto">
            <a:xfrm>
              <a:off x="1104" y="1200"/>
              <a:ext cx="2976" cy="240"/>
              <a:chOff x="672" y="3216"/>
              <a:chExt cx="2976" cy="240"/>
            </a:xfrm>
          </p:grpSpPr>
          <p:sp>
            <p:nvSpPr>
              <p:cNvPr id="77905" name="AutoShape 2129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06" name="AutoShape 2130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07" name="AutoShape 2131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08" name="AutoShape 2132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09" name="AutoShape 2133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10" name="AutoShape 2134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11" name="AutoShape 2135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12" name="AutoShape 2136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13" name="AutoShape 2137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14" name="AutoShape 2138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15" name="AutoShape 2139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16" name="AutoShape 2140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17" name="AutoShape 2141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18" name="AutoShape 2142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19" name="AutoShape 2143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20" name="AutoShape 2144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21" name="AutoShape 2145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22" name="AutoShape 2146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23" name="AutoShape 2147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24" name="AutoShape 2148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232" name="Group 2149"/>
            <p:cNvGrpSpPr>
              <a:grpSpLocks/>
            </p:cNvGrpSpPr>
            <p:nvPr/>
          </p:nvGrpSpPr>
          <p:grpSpPr bwMode="auto">
            <a:xfrm>
              <a:off x="1056" y="1248"/>
              <a:ext cx="2976" cy="240"/>
              <a:chOff x="672" y="3216"/>
              <a:chExt cx="2976" cy="240"/>
            </a:xfrm>
          </p:grpSpPr>
          <p:sp>
            <p:nvSpPr>
              <p:cNvPr id="77926" name="AutoShape 2150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27" name="AutoShape 2151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28" name="AutoShape 2152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29" name="AutoShape 2153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30" name="AutoShape 2154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31" name="AutoShape 2155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32" name="AutoShape 2156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33" name="AutoShape 2157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34" name="AutoShape 2158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35" name="AutoShape 2159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36" name="AutoShape 2160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37" name="AutoShape 2161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38" name="AutoShape 2162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39" name="AutoShape 2163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40" name="AutoShape 2164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41" name="AutoShape 2165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42" name="AutoShape 2166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43" name="AutoShape 2167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44" name="AutoShape 2168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45" name="AutoShape 2169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253" name="Group 2170"/>
            <p:cNvGrpSpPr>
              <a:grpSpLocks/>
            </p:cNvGrpSpPr>
            <p:nvPr/>
          </p:nvGrpSpPr>
          <p:grpSpPr bwMode="auto">
            <a:xfrm>
              <a:off x="1008" y="1296"/>
              <a:ext cx="2976" cy="240"/>
              <a:chOff x="672" y="3216"/>
              <a:chExt cx="2976" cy="240"/>
            </a:xfrm>
          </p:grpSpPr>
          <p:sp>
            <p:nvSpPr>
              <p:cNvPr id="77947" name="AutoShape 2171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48" name="AutoShape 2172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49" name="AutoShape 2173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50" name="AutoShape 2174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51" name="AutoShape 2175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52" name="AutoShape 2176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53" name="AutoShape 2177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54" name="AutoShape 2178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55" name="AutoShape 2179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56" name="AutoShape 2180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57" name="AutoShape 2181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58" name="AutoShape 2182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59" name="AutoShape 2183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60" name="AutoShape 2184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61" name="AutoShape 2185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62" name="AutoShape 2186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63" name="AutoShape 2187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64" name="AutoShape 2188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65" name="AutoShape 2189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66" name="AutoShape 2190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274" name="Group 2191"/>
            <p:cNvGrpSpPr>
              <a:grpSpLocks/>
            </p:cNvGrpSpPr>
            <p:nvPr/>
          </p:nvGrpSpPr>
          <p:grpSpPr bwMode="auto">
            <a:xfrm>
              <a:off x="960" y="1344"/>
              <a:ext cx="2976" cy="240"/>
              <a:chOff x="672" y="3216"/>
              <a:chExt cx="2976" cy="240"/>
            </a:xfrm>
          </p:grpSpPr>
          <p:sp>
            <p:nvSpPr>
              <p:cNvPr id="77968" name="AutoShape 2192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69" name="AutoShape 2193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70" name="AutoShape 2194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71" name="AutoShape 2195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72" name="AutoShape 2196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73" name="AutoShape 2197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74" name="AutoShape 2198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75" name="AutoShape 2199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76" name="AutoShape 2200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77" name="AutoShape 2201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78" name="AutoShape 2202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79" name="AutoShape 2203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80" name="AutoShape 2204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81" name="AutoShape 2205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82" name="AutoShape 2206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83" name="AutoShape 2207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84" name="AutoShape 2208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85" name="AutoShape 2209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86" name="AutoShape 2210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87" name="AutoShape 2211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295" name="Group 2212"/>
            <p:cNvGrpSpPr>
              <a:grpSpLocks/>
            </p:cNvGrpSpPr>
            <p:nvPr/>
          </p:nvGrpSpPr>
          <p:grpSpPr bwMode="auto">
            <a:xfrm>
              <a:off x="912" y="1392"/>
              <a:ext cx="2976" cy="240"/>
              <a:chOff x="672" y="3216"/>
              <a:chExt cx="2976" cy="240"/>
            </a:xfrm>
          </p:grpSpPr>
          <p:sp>
            <p:nvSpPr>
              <p:cNvPr id="77989" name="AutoShape 2213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90" name="AutoShape 2214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91" name="AutoShape 2215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92" name="AutoShape 2216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93" name="AutoShape 2217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94" name="AutoShape 2218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95" name="AutoShape 2219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96" name="AutoShape 2220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97" name="AutoShape 2221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98" name="AutoShape 2222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99" name="AutoShape 2223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00" name="AutoShape 2224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01" name="AutoShape 2225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02" name="AutoShape 2226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03" name="AutoShape 2227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04" name="AutoShape 2228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05" name="AutoShape 2229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06" name="AutoShape 2230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07" name="AutoShape 2231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08" name="AutoShape 2232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316" name="Group 2233"/>
            <p:cNvGrpSpPr>
              <a:grpSpLocks/>
            </p:cNvGrpSpPr>
            <p:nvPr/>
          </p:nvGrpSpPr>
          <p:grpSpPr bwMode="auto">
            <a:xfrm>
              <a:off x="864" y="1440"/>
              <a:ext cx="2976" cy="240"/>
              <a:chOff x="672" y="3216"/>
              <a:chExt cx="2976" cy="240"/>
            </a:xfrm>
          </p:grpSpPr>
          <p:sp>
            <p:nvSpPr>
              <p:cNvPr id="78010" name="AutoShape 2234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11" name="AutoShape 2235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12" name="AutoShape 2236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13" name="AutoShape 2237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14" name="AutoShape 2238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15" name="AutoShape 2239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16" name="AutoShape 2240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17" name="AutoShape 2241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18" name="AutoShape 2242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19" name="AutoShape 2243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20" name="AutoShape 2244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21" name="AutoShape 2245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22" name="AutoShape 2246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23" name="AutoShape 2247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24" name="AutoShape 2248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25" name="AutoShape 2249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26" name="AutoShape 2250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27" name="AutoShape 2251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28" name="AutoShape 2252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29" name="AutoShape 2253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337" name="Group 2254"/>
            <p:cNvGrpSpPr>
              <a:grpSpLocks/>
            </p:cNvGrpSpPr>
            <p:nvPr/>
          </p:nvGrpSpPr>
          <p:grpSpPr bwMode="auto">
            <a:xfrm>
              <a:off x="816" y="1488"/>
              <a:ext cx="2976" cy="240"/>
              <a:chOff x="672" y="3216"/>
              <a:chExt cx="2976" cy="240"/>
            </a:xfrm>
          </p:grpSpPr>
          <p:sp>
            <p:nvSpPr>
              <p:cNvPr id="78031" name="AutoShape 2255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32" name="AutoShape 2256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33" name="AutoShape 2257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34" name="AutoShape 2258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35" name="AutoShape 2259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36" name="AutoShape 2260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37" name="AutoShape 2261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38" name="AutoShape 2262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39" name="AutoShape 2263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40" name="AutoShape 2264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41" name="AutoShape 2265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42" name="AutoShape 2266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43" name="AutoShape 2267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44" name="AutoShape 2268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45" name="AutoShape 2269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46" name="AutoShape 2270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47" name="AutoShape 2271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48" name="AutoShape 2272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49" name="AutoShape 2273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50" name="AutoShape 2274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358" name="Group 2275"/>
            <p:cNvGrpSpPr>
              <a:grpSpLocks/>
            </p:cNvGrpSpPr>
            <p:nvPr/>
          </p:nvGrpSpPr>
          <p:grpSpPr bwMode="auto">
            <a:xfrm>
              <a:off x="768" y="1536"/>
              <a:ext cx="2976" cy="240"/>
              <a:chOff x="672" y="3216"/>
              <a:chExt cx="2976" cy="240"/>
            </a:xfrm>
          </p:grpSpPr>
          <p:sp>
            <p:nvSpPr>
              <p:cNvPr id="78052" name="AutoShape 2276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53" name="AutoShape 2277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54" name="AutoShape 2278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55" name="AutoShape 2279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56" name="AutoShape 2280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57" name="AutoShape 2281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58" name="AutoShape 2282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59" name="AutoShape 2283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60" name="AutoShape 2284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61" name="AutoShape 2285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62" name="AutoShape 2286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63" name="AutoShape 2287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64" name="AutoShape 2288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65" name="AutoShape 2289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66" name="AutoShape 2290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67" name="AutoShape 2291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68" name="AutoShape 2292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69" name="AutoShape 2293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70" name="AutoShape 2294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71" name="AutoShape 2295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379" name="Group 2296"/>
            <p:cNvGrpSpPr>
              <a:grpSpLocks/>
            </p:cNvGrpSpPr>
            <p:nvPr/>
          </p:nvGrpSpPr>
          <p:grpSpPr bwMode="auto">
            <a:xfrm>
              <a:off x="720" y="1584"/>
              <a:ext cx="2976" cy="240"/>
              <a:chOff x="672" y="3216"/>
              <a:chExt cx="2976" cy="240"/>
            </a:xfrm>
          </p:grpSpPr>
          <p:sp>
            <p:nvSpPr>
              <p:cNvPr id="78073" name="AutoShape 2297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74" name="AutoShape 2298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75" name="AutoShape 2299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76" name="AutoShape 2300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77" name="AutoShape 2301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78" name="AutoShape 2302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79" name="AutoShape 2303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80" name="AutoShape 2304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81" name="AutoShape 2305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82" name="AutoShape 2306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83" name="AutoShape 2307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84" name="AutoShape 2308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85" name="AutoShape 2309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86" name="AutoShape 2310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87" name="AutoShape 2311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88" name="AutoShape 2312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89" name="AutoShape 2313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90" name="AutoShape 2314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91" name="AutoShape 2315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92" name="AutoShape 2316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400" name="Group 2317"/>
            <p:cNvGrpSpPr>
              <a:grpSpLocks/>
            </p:cNvGrpSpPr>
            <p:nvPr/>
          </p:nvGrpSpPr>
          <p:grpSpPr bwMode="auto">
            <a:xfrm>
              <a:off x="672" y="1632"/>
              <a:ext cx="2976" cy="240"/>
              <a:chOff x="672" y="3216"/>
              <a:chExt cx="2976" cy="240"/>
            </a:xfrm>
          </p:grpSpPr>
          <p:sp>
            <p:nvSpPr>
              <p:cNvPr id="78094" name="AutoShape 2318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95" name="AutoShape 2319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96" name="AutoShape 2320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97" name="AutoShape 2321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98" name="AutoShape 2322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99" name="AutoShape 2323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00" name="AutoShape 2324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01" name="AutoShape 2325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02" name="AutoShape 2326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03" name="AutoShape 2327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04" name="AutoShape 2328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05" name="AutoShape 2329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06" name="AutoShape 2330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07" name="AutoShape 2331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08" name="AutoShape 2332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09" name="AutoShape 2333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10" name="AutoShape 2334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11" name="AutoShape 2335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12" name="AutoShape 2336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13" name="AutoShape 2337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421" name="Group 2338"/>
            <p:cNvGrpSpPr>
              <a:grpSpLocks/>
            </p:cNvGrpSpPr>
            <p:nvPr/>
          </p:nvGrpSpPr>
          <p:grpSpPr bwMode="auto">
            <a:xfrm>
              <a:off x="624" y="1680"/>
              <a:ext cx="2976" cy="240"/>
              <a:chOff x="672" y="3216"/>
              <a:chExt cx="2976" cy="240"/>
            </a:xfrm>
          </p:grpSpPr>
          <p:sp>
            <p:nvSpPr>
              <p:cNvPr id="78115" name="AutoShape 2339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16" name="AutoShape 2340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17" name="AutoShape 2341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18" name="AutoShape 2342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19" name="AutoShape 2343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20" name="AutoShape 2344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21" name="AutoShape 2345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22" name="AutoShape 2346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23" name="AutoShape 2347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24" name="AutoShape 2348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25" name="AutoShape 2349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26" name="AutoShape 2350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27" name="AutoShape 2351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28" name="AutoShape 2352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29" name="AutoShape 2353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30" name="AutoShape 2354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31" name="AutoShape 2355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32" name="AutoShape 2356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33" name="AutoShape 2357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34" name="AutoShape 2358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grpSp>
        <p:nvGrpSpPr>
          <p:cNvPr id="77442" name="Group 2359"/>
          <p:cNvGrpSpPr>
            <a:grpSpLocks/>
          </p:cNvGrpSpPr>
          <p:nvPr/>
        </p:nvGrpSpPr>
        <p:grpSpPr bwMode="auto">
          <a:xfrm>
            <a:off x="990600" y="762000"/>
            <a:ext cx="5867400" cy="1524000"/>
            <a:chOff x="624" y="960"/>
            <a:chExt cx="3696" cy="960"/>
          </a:xfrm>
        </p:grpSpPr>
        <p:sp>
          <p:nvSpPr>
            <p:cNvPr id="78136" name="AutoShape 2360"/>
            <p:cNvSpPr>
              <a:spLocks noChangeArrowheads="1"/>
            </p:cNvSpPr>
            <p:nvPr/>
          </p:nvSpPr>
          <p:spPr bwMode="auto">
            <a:xfrm>
              <a:off x="134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37" name="AutoShape 2361"/>
            <p:cNvSpPr>
              <a:spLocks noChangeArrowheads="1"/>
            </p:cNvSpPr>
            <p:nvPr/>
          </p:nvSpPr>
          <p:spPr bwMode="auto">
            <a:xfrm>
              <a:off x="148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38" name="AutoShape 2362"/>
            <p:cNvSpPr>
              <a:spLocks noChangeArrowheads="1"/>
            </p:cNvSpPr>
            <p:nvPr/>
          </p:nvSpPr>
          <p:spPr bwMode="auto">
            <a:xfrm>
              <a:off x="163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39" name="AutoShape 2363"/>
            <p:cNvSpPr>
              <a:spLocks noChangeArrowheads="1"/>
            </p:cNvSpPr>
            <p:nvPr/>
          </p:nvSpPr>
          <p:spPr bwMode="auto">
            <a:xfrm>
              <a:off x="177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40" name="AutoShape 2364"/>
            <p:cNvSpPr>
              <a:spLocks noChangeArrowheads="1"/>
            </p:cNvSpPr>
            <p:nvPr/>
          </p:nvSpPr>
          <p:spPr bwMode="auto">
            <a:xfrm>
              <a:off x="192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41" name="AutoShape 2365"/>
            <p:cNvSpPr>
              <a:spLocks noChangeArrowheads="1"/>
            </p:cNvSpPr>
            <p:nvPr/>
          </p:nvSpPr>
          <p:spPr bwMode="auto">
            <a:xfrm>
              <a:off x="206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42" name="AutoShape 2366"/>
            <p:cNvSpPr>
              <a:spLocks noChangeArrowheads="1"/>
            </p:cNvSpPr>
            <p:nvPr/>
          </p:nvSpPr>
          <p:spPr bwMode="auto">
            <a:xfrm>
              <a:off x="220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43" name="AutoShape 2367"/>
            <p:cNvSpPr>
              <a:spLocks noChangeArrowheads="1"/>
            </p:cNvSpPr>
            <p:nvPr/>
          </p:nvSpPr>
          <p:spPr bwMode="auto">
            <a:xfrm>
              <a:off x="235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44" name="AutoShape 2368"/>
            <p:cNvSpPr>
              <a:spLocks noChangeArrowheads="1"/>
            </p:cNvSpPr>
            <p:nvPr/>
          </p:nvSpPr>
          <p:spPr bwMode="auto">
            <a:xfrm>
              <a:off x="249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45" name="AutoShape 2369"/>
            <p:cNvSpPr>
              <a:spLocks noChangeArrowheads="1"/>
            </p:cNvSpPr>
            <p:nvPr/>
          </p:nvSpPr>
          <p:spPr bwMode="auto">
            <a:xfrm>
              <a:off x="264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46" name="AutoShape 2370"/>
            <p:cNvSpPr>
              <a:spLocks noChangeArrowheads="1"/>
            </p:cNvSpPr>
            <p:nvPr/>
          </p:nvSpPr>
          <p:spPr bwMode="auto">
            <a:xfrm>
              <a:off x="278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47" name="AutoShape 2371"/>
            <p:cNvSpPr>
              <a:spLocks noChangeArrowheads="1"/>
            </p:cNvSpPr>
            <p:nvPr/>
          </p:nvSpPr>
          <p:spPr bwMode="auto">
            <a:xfrm>
              <a:off x="292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48" name="AutoShape 2372"/>
            <p:cNvSpPr>
              <a:spLocks noChangeArrowheads="1"/>
            </p:cNvSpPr>
            <p:nvPr/>
          </p:nvSpPr>
          <p:spPr bwMode="auto">
            <a:xfrm>
              <a:off x="307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49" name="AutoShape 2373"/>
            <p:cNvSpPr>
              <a:spLocks noChangeArrowheads="1"/>
            </p:cNvSpPr>
            <p:nvPr/>
          </p:nvSpPr>
          <p:spPr bwMode="auto">
            <a:xfrm>
              <a:off x="321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50" name="AutoShape 2374"/>
            <p:cNvSpPr>
              <a:spLocks noChangeArrowheads="1"/>
            </p:cNvSpPr>
            <p:nvPr/>
          </p:nvSpPr>
          <p:spPr bwMode="auto">
            <a:xfrm>
              <a:off x="336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51" name="AutoShape 2375"/>
            <p:cNvSpPr>
              <a:spLocks noChangeArrowheads="1"/>
            </p:cNvSpPr>
            <p:nvPr/>
          </p:nvSpPr>
          <p:spPr bwMode="auto">
            <a:xfrm>
              <a:off x="350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52" name="AutoShape 2376"/>
            <p:cNvSpPr>
              <a:spLocks noChangeArrowheads="1"/>
            </p:cNvSpPr>
            <p:nvPr/>
          </p:nvSpPr>
          <p:spPr bwMode="auto">
            <a:xfrm>
              <a:off x="364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53" name="AutoShape 2377"/>
            <p:cNvSpPr>
              <a:spLocks noChangeArrowheads="1"/>
            </p:cNvSpPr>
            <p:nvPr/>
          </p:nvSpPr>
          <p:spPr bwMode="auto">
            <a:xfrm>
              <a:off x="379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54" name="AutoShape 2378"/>
            <p:cNvSpPr>
              <a:spLocks noChangeArrowheads="1"/>
            </p:cNvSpPr>
            <p:nvPr/>
          </p:nvSpPr>
          <p:spPr bwMode="auto">
            <a:xfrm>
              <a:off x="393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55" name="AutoShape 2379"/>
            <p:cNvSpPr>
              <a:spLocks noChangeArrowheads="1"/>
            </p:cNvSpPr>
            <p:nvPr/>
          </p:nvSpPr>
          <p:spPr bwMode="auto">
            <a:xfrm>
              <a:off x="408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77463" name="Group 2380"/>
            <p:cNvGrpSpPr>
              <a:grpSpLocks/>
            </p:cNvGrpSpPr>
            <p:nvPr/>
          </p:nvGrpSpPr>
          <p:grpSpPr bwMode="auto">
            <a:xfrm>
              <a:off x="1296" y="1008"/>
              <a:ext cx="2976" cy="240"/>
              <a:chOff x="1296" y="1152"/>
              <a:chExt cx="2976" cy="240"/>
            </a:xfrm>
          </p:grpSpPr>
          <p:sp>
            <p:nvSpPr>
              <p:cNvPr id="78157" name="AutoShape 2381"/>
              <p:cNvSpPr>
                <a:spLocks noChangeArrowheads="1"/>
              </p:cNvSpPr>
              <p:nvPr/>
            </p:nvSpPr>
            <p:spPr bwMode="auto">
              <a:xfrm>
                <a:off x="129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58" name="AutoShape 2382"/>
              <p:cNvSpPr>
                <a:spLocks noChangeArrowheads="1"/>
              </p:cNvSpPr>
              <p:nvPr/>
            </p:nvSpPr>
            <p:spPr bwMode="auto">
              <a:xfrm>
                <a:off x="144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59" name="AutoShape 2383"/>
              <p:cNvSpPr>
                <a:spLocks noChangeArrowheads="1"/>
              </p:cNvSpPr>
              <p:nvPr/>
            </p:nvSpPr>
            <p:spPr bwMode="auto">
              <a:xfrm>
                <a:off x="158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60" name="AutoShape 2384"/>
              <p:cNvSpPr>
                <a:spLocks noChangeArrowheads="1"/>
              </p:cNvSpPr>
              <p:nvPr/>
            </p:nvSpPr>
            <p:spPr bwMode="auto">
              <a:xfrm>
                <a:off x="172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61" name="AutoShape 2385"/>
              <p:cNvSpPr>
                <a:spLocks noChangeArrowheads="1"/>
              </p:cNvSpPr>
              <p:nvPr/>
            </p:nvSpPr>
            <p:spPr bwMode="auto">
              <a:xfrm>
                <a:off x="187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62" name="AutoShape 2386"/>
              <p:cNvSpPr>
                <a:spLocks noChangeArrowheads="1"/>
              </p:cNvSpPr>
              <p:nvPr/>
            </p:nvSpPr>
            <p:spPr bwMode="auto">
              <a:xfrm>
                <a:off x="201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63" name="AutoShape 2387"/>
              <p:cNvSpPr>
                <a:spLocks noChangeArrowheads="1"/>
              </p:cNvSpPr>
              <p:nvPr/>
            </p:nvSpPr>
            <p:spPr bwMode="auto">
              <a:xfrm>
                <a:off x="216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64" name="AutoShape 2388"/>
              <p:cNvSpPr>
                <a:spLocks noChangeArrowheads="1"/>
              </p:cNvSpPr>
              <p:nvPr/>
            </p:nvSpPr>
            <p:spPr bwMode="auto">
              <a:xfrm>
                <a:off x="230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65" name="AutoShape 2389"/>
              <p:cNvSpPr>
                <a:spLocks noChangeArrowheads="1"/>
              </p:cNvSpPr>
              <p:nvPr/>
            </p:nvSpPr>
            <p:spPr bwMode="auto">
              <a:xfrm>
                <a:off x="244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66" name="AutoShape 2390"/>
              <p:cNvSpPr>
                <a:spLocks noChangeArrowheads="1"/>
              </p:cNvSpPr>
              <p:nvPr/>
            </p:nvSpPr>
            <p:spPr bwMode="auto">
              <a:xfrm>
                <a:off x="259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67" name="AutoShape 2391"/>
              <p:cNvSpPr>
                <a:spLocks noChangeArrowheads="1"/>
              </p:cNvSpPr>
              <p:nvPr/>
            </p:nvSpPr>
            <p:spPr bwMode="auto">
              <a:xfrm>
                <a:off x="273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68" name="AutoShape 2392"/>
              <p:cNvSpPr>
                <a:spLocks noChangeArrowheads="1"/>
              </p:cNvSpPr>
              <p:nvPr/>
            </p:nvSpPr>
            <p:spPr bwMode="auto">
              <a:xfrm>
                <a:off x="288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69" name="AutoShape 2393"/>
              <p:cNvSpPr>
                <a:spLocks noChangeArrowheads="1"/>
              </p:cNvSpPr>
              <p:nvPr/>
            </p:nvSpPr>
            <p:spPr bwMode="auto">
              <a:xfrm>
                <a:off x="302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70" name="AutoShape 2394"/>
              <p:cNvSpPr>
                <a:spLocks noChangeArrowheads="1"/>
              </p:cNvSpPr>
              <p:nvPr/>
            </p:nvSpPr>
            <p:spPr bwMode="auto">
              <a:xfrm>
                <a:off x="316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71" name="AutoShape 2395"/>
              <p:cNvSpPr>
                <a:spLocks noChangeArrowheads="1"/>
              </p:cNvSpPr>
              <p:nvPr/>
            </p:nvSpPr>
            <p:spPr bwMode="auto">
              <a:xfrm>
                <a:off x="331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72" name="AutoShape 2396"/>
              <p:cNvSpPr>
                <a:spLocks noChangeArrowheads="1"/>
              </p:cNvSpPr>
              <p:nvPr/>
            </p:nvSpPr>
            <p:spPr bwMode="auto">
              <a:xfrm>
                <a:off x="345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73" name="AutoShape 2397"/>
              <p:cNvSpPr>
                <a:spLocks noChangeArrowheads="1"/>
              </p:cNvSpPr>
              <p:nvPr/>
            </p:nvSpPr>
            <p:spPr bwMode="auto">
              <a:xfrm>
                <a:off x="360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74" name="AutoShape 2398"/>
              <p:cNvSpPr>
                <a:spLocks noChangeArrowheads="1"/>
              </p:cNvSpPr>
              <p:nvPr/>
            </p:nvSpPr>
            <p:spPr bwMode="auto">
              <a:xfrm>
                <a:off x="374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75" name="AutoShape 2399"/>
              <p:cNvSpPr>
                <a:spLocks noChangeArrowheads="1"/>
              </p:cNvSpPr>
              <p:nvPr/>
            </p:nvSpPr>
            <p:spPr bwMode="auto">
              <a:xfrm>
                <a:off x="388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76" name="AutoShape 2400"/>
              <p:cNvSpPr>
                <a:spLocks noChangeArrowheads="1"/>
              </p:cNvSpPr>
              <p:nvPr/>
            </p:nvSpPr>
            <p:spPr bwMode="auto">
              <a:xfrm>
                <a:off x="403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484" name="Group 2401"/>
            <p:cNvGrpSpPr>
              <a:grpSpLocks/>
            </p:cNvGrpSpPr>
            <p:nvPr/>
          </p:nvGrpSpPr>
          <p:grpSpPr bwMode="auto">
            <a:xfrm>
              <a:off x="1248" y="1056"/>
              <a:ext cx="2976" cy="240"/>
              <a:chOff x="1248" y="1392"/>
              <a:chExt cx="2976" cy="240"/>
            </a:xfrm>
          </p:grpSpPr>
          <p:sp>
            <p:nvSpPr>
              <p:cNvPr id="78178" name="AutoShape 2402"/>
              <p:cNvSpPr>
                <a:spLocks noChangeArrowheads="1"/>
              </p:cNvSpPr>
              <p:nvPr/>
            </p:nvSpPr>
            <p:spPr bwMode="auto">
              <a:xfrm>
                <a:off x="124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79" name="AutoShape 2403"/>
              <p:cNvSpPr>
                <a:spLocks noChangeArrowheads="1"/>
              </p:cNvSpPr>
              <p:nvPr/>
            </p:nvSpPr>
            <p:spPr bwMode="auto">
              <a:xfrm>
                <a:off x="139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80" name="AutoShape 2404"/>
              <p:cNvSpPr>
                <a:spLocks noChangeArrowheads="1"/>
              </p:cNvSpPr>
              <p:nvPr/>
            </p:nvSpPr>
            <p:spPr bwMode="auto">
              <a:xfrm>
                <a:off x="153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81" name="AutoShape 2405"/>
              <p:cNvSpPr>
                <a:spLocks noChangeArrowheads="1"/>
              </p:cNvSpPr>
              <p:nvPr/>
            </p:nvSpPr>
            <p:spPr bwMode="auto">
              <a:xfrm>
                <a:off x="168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82" name="AutoShape 2406"/>
              <p:cNvSpPr>
                <a:spLocks noChangeArrowheads="1"/>
              </p:cNvSpPr>
              <p:nvPr/>
            </p:nvSpPr>
            <p:spPr bwMode="auto">
              <a:xfrm>
                <a:off x="182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83" name="AutoShape 2407"/>
              <p:cNvSpPr>
                <a:spLocks noChangeArrowheads="1"/>
              </p:cNvSpPr>
              <p:nvPr/>
            </p:nvSpPr>
            <p:spPr bwMode="auto">
              <a:xfrm>
                <a:off x="196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84" name="AutoShape 2408"/>
              <p:cNvSpPr>
                <a:spLocks noChangeArrowheads="1"/>
              </p:cNvSpPr>
              <p:nvPr/>
            </p:nvSpPr>
            <p:spPr bwMode="auto">
              <a:xfrm>
                <a:off x="211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85" name="AutoShape 2409"/>
              <p:cNvSpPr>
                <a:spLocks noChangeArrowheads="1"/>
              </p:cNvSpPr>
              <p:nvPr/>
            </p:nvSpPr>
            <p:spPr bwMode="auto">
              <a:xfrm>
                <a:off x="225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86" name="AutoShape 2410"/>
              <p:cNvSpPr>
                <a:spLocks noChangeArrowheads="1"/>
              </p:cNvSpPr>
              <p:nvPr/>
            </p:nvSpPr>
            <p:spPr bwMode="auto">
              <a:xfrm>
                <a:off x="240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87" name="AutoShape 2411"/>
              <p:cNvSpPr>
                <a:spLocks noChangeArrowheads="1"/>
              </p:cNvSpPr>
              <p:nvPr/>
            </p:nvSpPr>
            <p:spPr bwMode="auto">
              <a:xfrm>
                <a:off x="254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88" name="AutoShape 2412"/>
              <p:cNvSpPr>
                <a:spLocks noChangeArrowheads="1"/>
              </p:cNvSpPr>
              <p:nvPr/>
            </p:nvSpPr>
            <p:spPr bwMode="auto">
              <a:xfrm>
                <a:off x="268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89" name="AutoShape 2413"/>
              <p:cNvSpPr>
                <a:spLocks noChangeArrowheads="1"/>
              </p:cNvSpPr>
              <p:nvPr/>
            </p:nvSpPr>
            <p:spPr bwMode="auto">
              <a:xfrm>
                <a:off x="283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90" name="AutoShape 2414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91" name="AutoShape 2415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92" name="AutoShape 2416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93" name="AutoShape 2417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94" name="AutoShape 2418"/>
              <p:cNvSpPr>
                <a:spLocks noChangeArrowheads="1"/>
              </p:cNvSpPr>
              <p:nvPr/>
            </p:nvSpPr>
            <p:spPr bwMode="auto">
              <a:xfrm>
                <a:off x="355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95" name="AutoShape 2419"/>
              <p:cNvSpPr>
                <a:spLocks noChangeArrowheads="1"/>
              </p:cNvSpPr>
              <p:nvPr/>
            </p:nvSpPr>
            <p:spPr bwMode="auto">
              <a:xfrm>
                <a:off x="369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96" name="AutoShape 2420"/>
              <p:cNvSpPr>
                <a:spLocks noChangeArrowheads="1"/>
              </p:cNvSpPr>
              <p:nvPr/>
            </p:nvSpPr>
            <p:spPr bwMode="auto">
              <a:xfrm>
                <a:off x="384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97" name="AutoShape 2421"/>
              <p:cNvSpPr>
                <a:spLocks noChangeArrowheads="1"/>
              </p:cNvSpPr>
              <p:nvPr/>
            </p:nvSpPr>
            <p:spPr bwMode="auto">
              <a:xfrm>
                <a:off x="398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505" name="Group 2422"/>
            <p:cNvGrpSpPr>
              <a:grpSpLocks/>
            </p:cNvGrpSpPr>
            <p:nvPr/>
          </p:nvGrpSpPr>
          <p:grpSpPr bwMode="auto">
            <a:xfrm>
              <a:off x="1200" y="1104"/>
              <a:ext cx="2976" cy="240"/>
              <a:chOff x="672" y="3216"/>
              <a:chExt cx="2976" cy="240"/>
            </a:xfrm>
          </p:grpSpPr>
          <p:sp>
            <p:nvSpPr>
              <p:cNvPr id="78199" name="AutoShape 2423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00" name="AutoShape 2424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01" name="AutoShape 2425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02" name="AutoShape 2426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03" name="AutoShape 2427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04" name="AutoShape 2428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05" name="AutoShape 2429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06" name="AutoShape 2430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07" name="AutoShape 2431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08" name="AutoShape 2432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09" name="AutoShape 2433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10" name="AutoShape 2434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11" name="AutoShape 2435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12" name="AutoShape 2436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13" name="AutoShape 2437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14" name="AutoShape 2438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15" name="AutoShape 2439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16" name="AutoShape 2440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17" name="AutoShape 2441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18" name="AutoShape 2442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526" name="Group 2443"/>
            <p:cNvGrpSpPr>
              <a:grpSpLocks/>
            </p:cNvGrpSpPr>
            <p:nvPr/>
          </p:nvGrpSpPr>
          <p:grpSpPr bwMode="auto">
            <a:xfrm>
              <a:off x="1152" y="1152"/>
              <a:ext cx="2976" cy="240"/>
              <a:chOff x="672" y="3216"/>
              <a:chExt cx="2976" cy="240"/>
            </a:xfrm>
          </p:grpSpPr>
          <p:sp>
            <p:nvSpPr>
              <p:cNvPr id="78220" name="AutoShape 2444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21" name="AutoShape 2445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22" name="AutoShape 2446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23" name="AutoShape 2447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24" name="AutoShape 2448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25" name="AutoShape 2449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26" name="AutoShape 2450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27" name="AutoShape 2451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28" name="AutoShape 2452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29" name="AutoShape 2453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30" name="AutoShape 2454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31" name="AutoShape 2455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32" name="AutoShape 2456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33" name="AutoShape 2457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34" name="AutoShape 2458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35" name="AutoShape 2459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36" name="AutoShape 2460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37" name="AutoShape 2461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38" name="AutoShape 2462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39" name="AutoShape 2463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547" name="Group 2464"/>
            <p:cNvGrpSpPr>
              <a:grpSpLocks/>
            </p:cNvGrpSpPr>
            <p:nvPr/>
          </p:nvGrpSpPr>
          <p:grpSpPr bwMode="auto">
            <a:xfrm>
              <a:off x="1104" y="1200"/>
              <a:ext cx="2976" cy="240"/>
              <a:chOff x="672" y="3216"/>
              <a:chExt cx="2976" cy="240"/>
            </a:xfrm>
          </p:grpSpPr>
          <p:sp>
            <p:nvSpPr>
              <p:cNvPr id="78241" name="AutoShape 2465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42" name="AutoShape 2466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43" name="AutoShape 2467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44" name="AutoShape 2468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45" name="AutoShape 2469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46" name="AutoShape 2470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47" name="AutoShape 2471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48" name="AutoShape 2472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49" name="AutoShape 2473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50" name="AutoShape 2474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51" name="AutoShape 2475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52" name="AutoShape 2476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53" name="AutoShape 2477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54" name="AutoShape 2478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55" name="AutoShape 2479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56" name="AutoShape 2480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57" name="AutoShape 2481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58" name="AutoShape 2482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59" name="AutoShape 2483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60" name="AutoShape 2484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568" name="Group 2485"/>
            <p:cNvGrpSpPr>
              <a:grpSpLocks/>
            </p:cNvGrpSpPr>
            <p:nvPr/>
          </p:nvGrpSpPr>
          <p:grpSpPr bwMode="auto">
            <a:xfrm>
              <a:off x="1056" y="1248"/>
              <a:ext cx="2976" cy="240"/>
              <a:chOff x="672" y="3216"/>
              <a:chExt cx="2976" cy="240"/>
            </a:xfrm>
          </p:grpSpPr>
          <p:sp>
            <p:nvSpPr>
              <p:cNvPr id="78262" name="AutoShape 2486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63" name="AutoShape 2487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64" name="AutoShape 2488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65" name="AutoShape 2489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66" name="AutoShape 2490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67" name="AutoShape 2491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68" name="AutoShape 2492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69" name="AutoShape 2493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70" name="AutoShape 2494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71" name="AutoShape 2495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72" name="AutoShape 2496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73" name="AutoShape 2497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74" name="AutoShape 2498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75" name="AutoShape 2499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76" name="AutoShape 2500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77" name="AutoShape 2501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78" name="AutoShape 2502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79" name="AutoShape 2503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80" name="AutoShape 2504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81" name="AutoShape 2505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589" name="Group 2506"/>
            <p:cNvGrpSpPr>
              <a:grpSpLocks/>
            </p:cNvGrpSpPr>
            <p:nvPr/>
          </p:nvGrpSpPr>
          <p:grpSpPr bwMode="auto">
            <a:xfrm>
              <a:off x="1008" y="1296"/>
              <a:ext cx="2976" cy="240"/>
              <a:chOff x="672" y="3216"/>
              <a:chExt cx="2976" cy="240"/>
            </a:xfrm>
          </p:grpSpPr>
          <p:sp>
            <p:nvSpPr>
              <p:cNvPr id="78283" name="AutoShape 2507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84" name="AutoShape 2508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85" name="AutoShape 2509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86" name="AutoShape 2510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87" name="AutoShape 2511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88" name="AutoShape 2512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89" name="AutoShape 2513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90" name="AutoShape 2514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91" name="AutoShape 2515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92" name="AutoShape 2516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93" name="AutoShape 2517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94" name="AutoShape 2518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95" name="AutoShape 2519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96" name="AutoShape 2520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97" name="AutoShape 2521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98" name="AutoShape 2522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99" name="AutoShape 2523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00" name="AutoShape 2524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01" name="AutoShape 2525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02" name="AutoShape 2526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610" name="Group 2527"/>
            <p:cNvGrpSpPr>
              <a:grpSpLocks/>
            </p:cNvGrpSpPr>
            <p:nvPr/>
          </p:nvGrpSpPr>
          <p:grpSpPr bwMode="auto">
            <a:xfrm>
              <a:off x="960" y="1344"/>
              <a:ext cx="2976" cy="240"/>
              <a:chOff x="672" y="3216"/>
              <a:chExt cx="2976" cy="240"/>
            </a:xfrm>
          </p:grpSpPr>
          <p:sp>
            <p:nvSpPr>
              <p:cNvPr id="78304" name="AutoShape 2528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05" name="AutoShape 2529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06" name="AutoShape 2530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07" name="AutoShape 2531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08" name="AutoShape 2532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09" name="AutoShape 2533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10" name="AutoShape 2534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11" name="AutoShape 2535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12" name="AutoShape 2536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13" name="AutoShape 2537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14" name="AutoShape 2538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15" name="AutoShape 2539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16" name="AutoShape 2540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17" name="AutoShape 2541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18" name="AutoShape 2542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19" name="AutoShape 2543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20" name="AutoShape 2544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21" name="AutoShape 2545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22" name="AutoShape 2546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23" name="AutoShape 2547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631" name="Group 2548"/>
            <p:cNvGrpSpPr>
              <a:grpSpLocks/>
            </p:cNvGrpSpPr>
            <p:nvPr/>
          </p:nvGrpSpPr>
          <p:grpSpPr bwMode="auto">
            <a:xfrm>
              <a:off x="912" y="1392"/>
              <a:ext cx="2976" cy="240"/>
              <a:chOff x="672" y="3216"/>
              <a:chExt cx="2976" cy="240"/>
            </a:xfrm>
          </p:grpSpPr>
          <p:sp>
            <p:nvSpPr>
              <p:cNvPr id="78325" name="AutoShape 2549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26" name="AutoShape 2550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27" name="AutoShape 2551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28" name="AutoShape 2552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29" name="AutoShape 2553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30" name="AutoShape 2554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31" name="AutoShape 2555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32" name="AutoShape 2556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33" name="AutoShape 2557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34" name="AutoShape 2558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35" name="AutoShape 2559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36" name="AutoShape 2560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37" name="AutoShape 2561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38" name="AutoShape 2562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39" name="AutoShape 2563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40" name="AutoShape 2564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41" name="AutoShape 2565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42" name="AutoShape 2566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43" name="AutoShape 2567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44" name="AutoShape 2568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652" name="Group 2569"/>
            <p:cNvGrpSpPr>
              <a:grpSpLocks/>
            </p:cNvGrpSpPr>
            <p:nvPr/>
          </p:nvGrpSpPr>
          <p:grpSpPr bwMode="auto">
            <a:xfrm>
              <a:off x="864" y="1440"/>
              <a:ext cx="2976" cy="240"/>
              <a:chOff x="672" y="3216"/>
              <a:chExt cx="2976" cy="240"/>
            </a:xfrm>
          </p:grpSpPr>
          <p:sp>
            <p:nvSpPr>
              <p:cNvPr id="78346" name="AutoShape 2570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47" name="AutoShape 2571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48" name="AutoShape 2572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49" name="AutoShape 2573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50" name="AutoShape 2574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51" name="AutoShape 2575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52" name="AutoShape 2576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53" name="AutoShape 2577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54" name="AutoShape 2578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55" name="AutoShape 2579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56" name="AutoShape 2580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57" name="AutoShape 2581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58" name="AutoShape 2582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59" name="AutoShape 2583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60" name="AutoShape 2584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61" name="AutoShape 2585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62" name="AutoShape 2586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63" name="AutoShape 2587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64" name="AutoShape 2588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65" name="AutoShape 2589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673" name="Group 2590"/>
            <p:cNvGrpSpPr>
              <a:grpSpLocks/>
            </p:cNvGrpSpPr>
            <p:nvPr/>
          </p:nvGrpSpPr>
          <p:grpSpPr bwMode="auto">
            <a:xfrm>
              <a:off x="816" y="1488"/>
              <a:ext cx="2976" cy="240"/>
              <a:chOff x="672" y="3216"/>
              <a:chExt cx="2976" cy="240"/>
            </a:xfrm>
          </p:grpSpPr>
          <p:sp>
            <p:nvSpPr>
              <p:cNvPr id="78367" name="AutoShape 2591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68" name="AutoShape 2592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69" name="AutoShape 2593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70" name="AutoShape 2594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71" name="AutoShape 2595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72" name="AutoShape 2596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73" name="AutoShape 2597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74" name="AutoShape 2598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75" name="AutoShape 2599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76" name="AutoShape 2600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77" name="AutoShape 2601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78" name="AutoShape 2602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79" name="AutoShape 2603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80" name="AutoShape 2604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81" name="AutoShape 2605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82" name="AutoShape 2606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83" name="AutoShape 2607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84" name="AutoShape 2608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85" name="AutoShape 2609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86" name="AutoShape 2610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694" name="Group 2611"/>
            <p:cNvGrpSpPr>
              <a:grpSpLocks/>
            </p:cNvGrpSpPr>
            <p:nvPr/>
          </p:nvGrpSpPr>
          <p:grpSpPr bwMode="auto">
            <a:xfrm>
              <a:off x="768" y="1536"/>
              <a:ext cx="2976" cy="240"/>
              <a:chOff x="672" y="3216"/>
              <a:chExt cx="2976" cy="240"/>
            </a:xfrm>
          </p:grpSpPr>
          <p:sp>
            <p:nvSpPr>
              <p:cNvPr id="78388" name="AutoShape 2612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89" name="AutoShape 2613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90" name="AutoShape 2614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91" name="AutoShape 2615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92" name="AutoShape 2616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93" name="AutoShape 2617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94" name="AutoShape 2618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95" name="AutoShape 2619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96" name="AutoShape 2620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97" name="AutoShape 2621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98" name="AutoShape 2622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99" name="AutoShape 2623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00" name="AutoShape 2624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01" name="AutoShape 2625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02" name="AutoShape 2626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03" name="AutoShape 2627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04" name="AutoShape 2628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05" name="AutoShape 2629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06" name="AutoShape 2630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07" name="AutoShape 2631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715" name="Group 2632"/>
            <p:cNvGrpSpPr>
              <a:grpSpLocks/>
            </p:cNvGrpSpPr>
            <p:nvPr/>
          </p:nvGrpSpPr>
          <p:grpSpPr bwMode="auto">
            <a:xfrm>
              <a:off x="720" y="1584"/>
              <a:ext cx="2976" cy="240"/>
              <a:chOff x="672" y="3216"/>
              <a:chExt cx="2976" cy="240"/>
            </a:xfrm>
          </p:grpSpPr>
          <p:sp>
            <p:nvSpPr>
              <p:cNvPr id="78409" name="AutoShape 2633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10" name="AutoShape 2634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11" name="AutoShape 2635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12" name="AutoShape 2636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13" name="AutoShape 2637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14" name="AutoShape 2638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15" name="AutoShape 2639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16" name="AutoShape 2640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17" name="AutoShape 2641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18" name="AutoShape 2642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19" name="AutoShape 2643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20" name="AutoShape 2644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21" name="AutoShape 2645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22" name="AutoShape 2646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23" name="AutoShape 2647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24" name="AutoShape 2648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25" name="AutoShape 2649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26" name="AutoShape 2650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27" name="AutoShape 2651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28" name="AutoShape 2652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736" name="Group 2653"/>
            <p:cNvGrpSpPr>
              <a:grpSpLocks/>
            </p:cNvGrpSpPr>
            <p:nvPr/>
          </p:nvGrpSpPr>
          <p:grpSpPr bwMode="auto">
            <a:xfrm>
              <a:off x="672" y="1632"/>
              <a:ext cx="2976" cy="240"/>
              <a:chOff x="672" y="3216"/>
              <a:chExt cx="2976" cy="240"/>
            </a:xfrm>
          </p:grpSpPr>
          <p:sp>
            <p:nvSpPr>
              <p:cNvPr id="78430" name="AutoShape 2654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31" name="AutoShape 2655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32" name="AutoShape 2656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33" name="AutoShape 2657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34" name="AutoShape 2658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35" name="AutoShape 2659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36" name="AutoShape 2660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37" name="AutoShape 2661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38" name="AutoShape 2662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39" name="AutoShape 2663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40" name="AutoShape 2664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41" name="AutoShape 2665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42" name="AutoShape 2666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43" name="AutoShape 2667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44" name="AutoShape 2668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45" name="AutoShape 2669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46" name="AutoShape 2670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47" name="AutoShape 2671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48" name="AutoShape 2672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49" name="AutoShape 2673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757" name="Group 2674"/>
            <p:cNvGrpSpPr>
              <a:grpSpLocks/>
            </p:cNvGrpSpPr>
            <p:nvPr/>
          </p:nvGrpSpPr>
          <p:grpSpPr bwMode="auto">
            <a:xfrm>
              <a:off x="624" y="1680"/>
              <a:ext cx="2976" cy="240"/>
              <a:chOff x="672" y="3216"/>
              <a:chExt cx="2976" cy="240"/>
            </a:xfrm>
          </p:grpSpPr>
          <p:sp>
            <p:nvSpPr>
              <p:cNvPr id="78451" name="AutoShape 2675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52" name="AutoShape 2676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53" name="AutoShape 2677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54" name="AutoShape 2678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55" name="AutoShape 2679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56" name="AutoShape 2680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57" name="AutoShape 2681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58" name="AutoShape 2682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59" name="AutoShape 2683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60" name="AutoShape 2684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61" name="AutoShape 2685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62" name="AutoShape 2686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63" name="AutoShape 2687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64" name="AutoShape 2688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65" name="AutoShape 2689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66" name="AutoShape 2690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67" name="AutoShape 2691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68" name="AutoShape 2692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69" name="AutoShape 2693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70" name="AutoShape 2694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grpSp>
        <p:nvGrpSpPr>
          <p:cNvPr id="77778" name="Group 2695"/>
          <p:cNvGrpSpPr>
            <a:grpSpLocks/>
          </p:cNvGrpSpPr>
          <p:nvPr/>
        </p:nvGrpSpPr>
        <p:grpSpPr bwMode="auto">
          <a:xfrm>
            <a:off x="990600" y="533400"/>
            <a:ext cx="5867400" cy="1524000"/>
            <a:chOff x="624" y="960"/>
            <a:chExt cx="3696" cy="960"/>
          </a:xfrm>
        </p:grpSpPr>
        <p:sp>
          <p:nvSpPr>
            <p:cNvPr id="78472" name="AutoShape 2696"/>
            <p:cNvSpPr>
              <a:spLocks noChangeArrowheads="1"/>
            </p:cNvSpPr>
            <p:nvPr/>
          </p:nvSpPr>
          <p:spPr bwMode="auto">
            <a:xfrm>
              <a:off x="134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73" name="AutoShape 2697"/>
            <p:cNvSpPr>
              <a:spLocks noChangeArrowheads="1"/>
            </p:cNvSpPr>
            <p:nvPr/>
          </p:nvSpPr>
          <p:spPr bwMode="auto">
            <a:xfrm>
              <a:off x="148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74" name="AutoShape 2698"/>
            <p:cNvSpPr>
              <a:spLocks noChangeArrowheads="1"/>
            </p:cNvSpPr>
            <p:nvPr/>
          </p:nvSpPr>
          <p:spPr bwMode="auto">
            <a:xfrm>
              <a:off x="163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75" name="AutoShape 2699"/>
            <p:cNvSpPr>
              <a:spLocks noChangeArrowheads="1"/>
            </p:cNvSpPr>
            <p:nvPr/>
          </p:nvSpPr>
          <p:spPr bwMode="auto">
            <a:xfrm>
              <a:off x="177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76" name="AutoShape 2700"/>
            <p:cNvSpPr>
              <a:spLocks noChangeArrowheads="1"/>
            </p:cNvSpPr>
            <p:nvPr/>
          </p:nvSpPr>
          <p:spPr bwMode="auto">
            <a:xfrm>
              <a:off x="192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77" name="AutoShape 2701"/>
            <p:cNvSpPr>
              <a:spLocks noChangeArrowheads="1"/>
            </p:cNvSpPr>
            <p:nvPr/>
          </p:nvSpPr>
          <p:spPr bwMode="auto">
            <a:xfrm>
              <a:off x="206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78" name="AutoShape 2702"/>
            <p:cNvSpPr>
              <a:spLocks noChangeArrowheads="1"/>
            </p:cNvSpPr>
            <p:nvPr/>
          </p:nvSpPr>
          <p:spPr bwMode="auto">
            <a:xfrm>
              <a:off x="220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79" name="AutoShape 2703"/>
            <p:cNvSpPr>
              <a:spLocks noChangeArrowheads="1"/>
            </p:cNvSpPr>
            <p:nvPr/>
          </p:nvSpPr>
          <p:spPr bwMode="auto">
            <a:xfrm>
              <a:off x="235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80" name="AutoShape 2704"/>
            <p:cNvSpPr>
              <a:spLocks noChangeArrowheads="1"/>
            </p:cNvSpPr>
            <p:nvPr/>
          </p:nvSpPr>
          <p:spPr bwMode="auto">
            <a:xfrm>
              <a:off x="249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81" name="AutoShape 2705"/>
            <p:cNvSpPr>
              <a:spLocks noChangeArrowheads="1"/>
            </p:cNvSpPr>
            <p:nvPr/>
          </p:nvSpPr>
          <p:spPr bwMode="auto">
            <a:xfrm>
              <a:off x="264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82" name="AutoShape 2706"/>
            <p:cNvSpPr>
              <a:spLocks noChangeArrowheads="1"/>
            </p:cNvSpPr>
            <p:nvPr/>
          </p:nvSpPr>
          <p:spPr bwMode="auto">
            <a:xfrm>
              <a:off x="278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83" name="AutoShape 2707"/>
            <p:cNvSpPr>
              <a:spLocks noChangeArrowheads="1"/>
            </p:cNvSpPr>
            <p:nvPr/>
          </p:nvSpPr>
          <p:spPr bwMode="auto">
            <a:xfrm>
              <a:off x="292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84" name="AutoShape 2708"/>
            <p:cNvSpPr>
              <a:spLocks noChangeArrowheads="1"/>
            </p:cNvSpPr>
            <p:nvPr/>
          </p:nvSpPr>
          <p:spPr bwMode="auto">
            <a:xfrm>
              <a:off x="307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85" name="AutoShape 2709"/>
            <p:cNvSpPr>
              <a:spLocks noChangeArrowheads="1"/>
            </p:cNvSpPr>
            <p:nvPr/>
          </p:nvSpPr>
          <p:spPr bwMode="auto">
            <a:xfrm>
              <a:off x="321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86" name="AutoShape 2710"/>
            <p:cNvSpPr>
              <a:spLocks noChangeArrowheads="1"/>
            </p:cNvSpPr>
            <p:nvPr/>
          </p:nvSpPr>
          <p:spPr bwMode="auto">
            <a:xfrm>
              <a:off x="336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87" name="AutoShape 2711"/>
            <p:cNvSpPr>
              <a:spLocks noChangeArrowheads="1"/>
            </p:cNvSpPr>
            <p:nvPr/>
          </p:nvSpPr>
          <p:spPr bwMode="auto">
            <a:xfrm>
              <a:off x="350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88" name="AutoShape 2712"/>
            <p:cNvSpPr>
              <a:spLocks noChangeArrowheads="1"/>
            </p:cNvSpPr>
            <p:nvPr/>
          </p:nvSpPr>
          <p:spPr bwMode="auto">
            <a:xfrm>
              <a:off x="364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89" name="AutoShape 2713"/>
            <p:cNvSpPr>
              <a:spLocks noChangeArrowheads="1"/>
            </p:cNvSpPr>
            <p:nvPr/>
          </p:nvSpPr>
          <p:spPr bwMode="auto">
            <a:xfrm>
              <a:off x="379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90" name="AutoShape 2714"/>
            <p:cNvSpPr>
              <a:spLocks noChangeArrowheads="1"/>
            </p:cNvSpPr>
            <p:nvPr/>
          </p:nvSpPr>
          <p:spPr bwMode="auto">
            <a:xfrm>
              <a:off x="393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91" name="AutoShape 2715"/>
            <p:cNvSpPr>
              <a:spLocks noChangeArrowheads="1"/>
            </p:cNvSpPr>
            <p:nvPr/>
          </p:nvSpPr>
          <p:spPr bwMode="auto">
            <a:xfrm>
              <a:off x="408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77799" name="Group 2716"/>
            <p:cNvGrpSpPr>
              <a:grpSpLocks/>
            </p:cNvGrpSpPr>
            <p:nvPr/>
          </p:nvGrpSpPr>
          <p:grpSpPr bwMode="auto">
            <a:xfrm>
              <a:off x="1296" y="1008"/>
              <a:ext cx="2976" cy="240"/>
              <a:chOff x="1296" y="1152"/>
              <a:chExt cx="2976" cy="240"/>
            </a:xfrm>
          </p:grpSpPr>
          <p:sp>
            <p:nvSpPr>
              <p:cNvPr id="78493" name="AutoShape 2717"/>
              <p:cNvSpPr>
                <a:spLocks noChangeArrowheads="1"/>
              </p:cNvSpPr>
              <p:nvPr/>
            </p:nvSpPr>
            <p:spPr bwMode="auto">
              <a:xfrm>
                <a:off x="129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94" name="AutoShape 2718"/>
              <p:cNvSpPr>
                <a:spLocks noChangeArrowheads="1"/>
              </p:cNvSpPr>
              <p:nvPr/>
            </p:nvSpPr>
            <p:spPr bwMode="auto">
              <a:xfrm>
                <a:off x="144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95" name="AutoShape 2719"/>
              <p:cNvSpPr>
                <a:spLocks noChangeArrowheads="1"/>
              </p:cNvSpPr>
              <p:nvPr/>
            </p:nvSpPr>
            <p:spPr bwMode="auto">
              <a:xfrm>
                <a:off x="158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96" name="AutoShape 2720"/>
              <p:cNvSpPr>
                <a:spLocks noChangeArrowheads="1"/>
              </p:cNvSpPr>
              <p:nvPr/>
            </p:nvSpPr>
            <p:spPr bwMode="auto">
              <a:xfrm>
                <a:off x="172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97" name="AutoShape 2721"/>
              <p:cNvSpPr>
                <a:spLocks noChangeArrowheads="1"/>
              </p:cNvSpPr>
              <p:nvPr/>
            </p:nvSpPr>
            <p:spPr bwMode="auto">
              <a:xfrm>
                <a:off x="187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98" name="AutoShape 2722"/>
              <p:cNvSpPr>
                <a:spLocks noChangeArrowheads="1"/>
              </p:cNvSpPr>
              <p:nvPr/>
            </p:nvSpPr>
            <p:spPr bwMode="auto">
              <a:xfrm>
                <a:off x="201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99" name="AutoShape 2723"/>
              <p:cNvSpPr>
                <a:spLocks noChangeArrowheads="1"/>
              </p:cNvSpPr>
              <p:nvPr/>
            </p:nvSpPr>
            <p:spPr bwMode="auto">
              <a:xfrm>
                <a:off x="216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00" name="AutoShape 2724"/>
              <p:cNvSpPr>
                <a:spLocks noChangeArrowheads="1"/>
              </p:cNvSpPr>
              <p:nvPr/>
            </p:nvSpPr>
            <p:spPr bwMode="auto">
              <a:xfrm>
                <a:off x="230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01" name="AutoShape 2725"/>
              <p:cNvSpPr>
                <a:spLocks noChangeArrowheads="1"/>
              </p:cNvSpPr>
              <p:nvPr/>
            </p:nvSpPr>
            <p:spPr bwMode="auto">
              <a:xfrm>
                <a:off x="244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02" name="AutoShape 2726"/>
              <p:cNvSpPr>
                <a:spLocks noChangeArrowheads="1"/>
              </p:cNvSpPr>
              <p:nvPr/>
            </p:nvSpPr>
            <p:spPr bwMode="auto">
              <a:xfrm>
                <a:off x="259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03" name="AutoShape 2727"/>
              <p:cNvSpPr>
                <a:spLocks noChangeArrowheads="1"/>
              </p:cNvSpPr>
              <p:nvPr/>
            </p:nvSpPr>
            <p:spPr bwMode="auto">
              <a:xfrm>
                <a:off x="273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04" name="AutoShape 2728"/>
              <p:cNvSpPr>
                <a:spLocks noChangeArrowheads="1"/>
              </p:cNvSpPr>
              <p:nvPr/>
            </p:nvSpPr>
            <p:spPr bwMode="auto">
              <a:xfrm>
                <a:off x="288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05" name="AutoShape 2729"/>
              <p:cNvSpPr>
                <a:spLocks noChangeArrowheads="1"/>
              </p:cNvSpPr>
              <p:nvPr/>
            </p:nvSpPr>
            <p:spPr bwMode="auto">
              <a:xfrm>
                <a:off x="302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06" name="AutoShape 2730"/>
              <p:cNvSpPr>
                <a:spLocks noChangeArrowheads="1"/>
              </p:cNvSpPr>
              <p:nvPr/>
            </p:nvSpPr>
            <p:spPr bwMode="auto">
              <a:xfrm>
                <a:off x="316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07" name="AutoShape 2731"/>
              <p:cNvSpPr>
                <a:spLocks noChangeArrowheads="1"/>
              </p:cNvSpPr>
              <p:nvPr/>
            </p:nvSpPr>
            <p:spPr bwMode="auto">
              <a:xfrm>
                <a:off x="331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08" name="AutoShape 2732"/>
              <p:cNvSpPr>
                <a:spLocks noChangeArrowheads="1"/>
              </p:cNvSpPr>
              <p:nvPr/>
            </p:nvSpPr>
            <p:spPr bwMode="auto">
              <a:xfrm>
                <a:off x="345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09" name="AutoShape 2733"/>
              <p:cNvSpPr>
                <a:spLocks noChangeArrowheads="1"/>
              </p:cNvSpPr>
              <p:nvPr/>
            </p:nvSpPr>
            <p:spPr bwMode="auto">
              <a:xfrm>
                <a:off x="360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10" name="AutoShape 2734"/>
              <p:cNvSpPr>
                <a:spLocks noChangeArrowheads="1"/>
              </p:cNvSpPr>
              <p:nvPr/>
            </p:nvSpPr>
            <p:spPr bwMode="auto">
              <a:xfrm>
                <a:off x="374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11" name="AutoShape 2735"/>
              <p:cNvSpPr>
                <a:spLocks noChangeArrowheads="1"/>
              </p:cNvSpPr>
              <p:nvPr/>
            </p:nvSpPr>
            <p:spPr bwMode="auto">
              <a:xfrm>
                <a:off x="388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12" name="AutoShape 2736"/>
              <p:cNvSpPr>
                <a:spLocks noChangeArrowheads="1"/>
              </p:cNvSpPr>
              <p:nvPr/>
            </p:nvSpPr>
            <p:spPr bwMode="auto">
              <a:xfrm>
                <a:off x="403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820" name="Group 2737"/>
            <p:cNvGrpSpPr>
              <a:grpSpLocks/>
            </p:cNvGrpSpPr>
            <p:nvPr/>
          </p:nvGrpSpPr>
          <p:grpSpPr bwMode="auto">
            <a:xfrm>
              <a:off x="1248" y="1056"/>
              <a:ext cx="2976" cy="240"/>
              <a:chOff x="1248" y="1392"/>
              <a:chExt cx="2976" cy="240"/>
            </a:xfrm>
          </p:grpSpPr>
          <p:sp>
            <p:nvSpPr>
              <p:cNvPr id="78514" name="AutoShape 2738"/>
              <p:cNvSpPr>
                <a:spLocks noChangeArrowheads="1"/>
              </p:cNvSpPr>
              <p:nvPr/>
            </p:nvSpPr>
            <p:spPr bwMode="auto">
              <a:xfrm>
                <a:off x="124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15" name="AutoShape 2739"/>
              <p:cNvSpPr>
                <a:spLocks noChangeArrowheads="1"/>
              </p:cNvSpPr>
              <p:nvPr/>
            </p:nvSpPr>
            <p:spPr bwMode="auto">
              <a:xfrm>
                <a:off x="139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16" name="AutoShape 2740"/>
              <p:cNvSpPr>
                <a:spLocks noChangeArrowheads="1"/>
              </p:cNvSpPr>
              <p:nvPr/>
            </p:nvSpPr>
            <p:spPr bwMode="auto">
              <a:xfrm>
                <a:off x="153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17" name="AutoShape 2741"/>
              <p:cNvSpPr>
                <a:spLocks noChangeArrowheads="1"/>
              </p:cNvSpPr>
              <p:nvPr/>
            </p:nvSpPr>
            <p:spPr bwMode="auto">
              <a:xfrm>
                <a:off x="168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18" name="AutoShape 2742"/>
              <p:cNvSpPr>
                <a:spLocks noChangeArrowheads="1"/>
              </p:cNvSpPr>
              <p:nvPr/>
            </p:nvSpPr>
            <p:spPr bwMode="auto">
              <a:xfrm>
                <a:off x="182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19" name="AutoShape 2743"/>
              <p:cNvSpPr>
                <a:spLocks noChangeArrowheads="1"/>
              </p:cNvSpPr>
              <p:nvPr/>
            </p:nvSpPr>
            <p:spPr bwMode="auto">
              <a:xfrm>
                <a:off x="196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20" name="AutoShape 2744"/>
              <p:cNvSpPr>
                <a:spLocks noChangeArrowheads="1"/>
              </p:cNvSpPr>
              <p:nvPr/>
            </p:nvSpPr>
            <p:spPr bwMode="auto">
              <a:xfrm>
                <a:off x="211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21" name="AutoShape 2745"/>
              <p:cNvSpPr>
                <a:spLocks noChangeArrowheads="1"/>
              </p:cNvSpPr>
              <p:nvPr/>
            </p:nvSpPr>
            <p:spPr bwMode="auto">
              <a:xfrm>
                <a:off x="225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22" name="AutoShape 2746"/>
              <p:cNvSpPr>
                <a:spLocks noChangeArrowheads="1"/>
              </p:cNvSpPr>
              <p:nvPr/>
            </p:nvSpPr>
            <p:spPr bwMode="auto">
              <a:xfrm>
                <a:off x="240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23" name="AutoShape 2747"/>
              <p:cNvSpPr>
                <a:spLocks noChangeArrowheads="1"/>
              </p:cNvSpPr>
              <p:nvPr/>
            </p:nvSpPr>
            <p:spPr bwMode="auto">
              <a:xfrm>
                <a:off x="254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24" name="AutoShape 2748"/>
              <p:cNvSpPr>
                <a:spLocks noChangeArrowheads="1"/>
              </p:cNvSpPr>
              <p:nvPr/>
            </p:nvSpPr>
            <p:spPr bwMode="auto">
              <a:xfrm>
                <a:off x="268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25" name="AutoShape 2749"/>
              <p:cNvSpPr>
                <a:spLocks noChangeArrowheads="1"/>
              </p:cNvSpPr>
              <p:nvPr/>
            </p:nvSpPr>
            <p:spPr bwMode="auto">
              <a:xfrm>
                <a:off x="283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26" name="AutoShape 2750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27" name="AutoShape 2751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28" name="AutoShape 2752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29" name="AutoShape 2753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30" name="AutoShape 2754"/>
              <p:cNvSpPr>
                <a:spLocks noChangeArrowheads="1"/>
              </p:cNvSpPr>
              <p:nvPr/>
            </p:nvSpPr>
            <p:spPr bwMode="auto">
              <a:xfrm>
                <a:off x="355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31" name="AutoShape 2755"/>
              <p:cNvSpPr>
                <a:spLocks noChangeArrowheads="1"/>
              </p:cNvSpPr>
              <p:nvPr/>
            </p:nvSpPr>
            <p:spPr bwMode="auto">
              <a:xfrm>
                <a:off x="369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32" name="AutoShape 2756"/>
              <p:cNvSpPr>
                <a:spLocks noChangeArrowheads="1"/>
              </p:cNvSpPr>
              <p:nvPr/>
            </p:nvSpPr>
            <p:spPr bwMode="auto">
              <a:xfrm>
                <a:off x="384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33" name="AutoShape 2757"/>
              <p:cNvSpPr>
                <a:spLocks noChangeArrowheads="1"/>
              </p:cNvSpPr>
              <p:nvPr/>
            </p:nvSpPr>
            <p:spPr bwMode="auto">
              <a:xfrm>
                <a:off x="398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841" name="Group 2758"/>
            <p:cNvGrpSpPr>
              <a:grpSpLocks/>
            </p:cNvGrpSpPr>
            <p:nvPr/>
          </p:nvGrpSpPr>
          <p:grpSpPr bwMode="auto">
            <a:xfrm>
              <a:off x="1200" y="1104"/>
              <a:ext cx="2976" cy="240"/>
              <a:chOff x="672" y="3216"/>
              <a:chExt cx="2976" cy="240"/>
            </a:xfrm>
          </p:grpSpPr>
          <p:sp>
            <p:nvSpPr>
              <p:cNvPr id="78535" name="AutoShape 2759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36" name="AutoShape 2760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37" name="AutoShape 2761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38" name="AutoShape 2762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39" name="AutoShape 2763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40" name="AutoShape 2764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41" name="AutoShape 2765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42" name="AutoShape 2766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43" name="AutoShape 2767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44" name="AutoShape 2768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45" name="AutoShape 2769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46" name="AutoShape 2770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47" name="AutoShape 2771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48" name="AutoShape 2772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49" name="AutoShape 2773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50" name="AutoShape 2774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51" name="AutoShape 2775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52" name="AutoShape 2776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53" name="AutoShape 2777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54" name="AutoShape 2778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862" name="Group 2779"/>
            <p:cNvGrpSpPr>
              <a:grpSpLocks/>
            </p:cNvGrpSpPr>
            <p:nvPr/>
          </p:nvGrpSpPr>
          <p:grpSpPr bwMode="auto">
            <a:xfrm>
              <a:off x="1152" y="1152"/>
              <a:ext cx="2976" cy="240"/>
              <a:chOff x="672" y="3216"/>
              <a:chExt cx="2976" cy="240"/>
            </a:xfrm>
          </p:grpSpPr>
          <p:sp>
            <p:nvSpPr>
              <p:cNvPr id="78556" name="AutoShape 2780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57" name="AutoShape 2781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58" name="AutoShape 2782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59" name="AutoShape 2783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60" name="AutoShape 2784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61" name="AutoShape 2785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62" name="AutoShape 2786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63" name="AutoShape 2787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64" name="AutoShape 2788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65" name="AutoShape 2789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66" name="AutoShape 2790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67" name="AutoShape 2791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68" name="AutoShape 2792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69" name="AutoShape 2793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70" name="AutoShape 2794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71" name="AutoShape 2795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72" name="AutoShape 2796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73" name="AutoShape 2797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74" name="AutoShape 2798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75" name="AutoShape 2799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883" name="Group 2800"/>
            <p:cNvGrpSpPr>
              <a:grpSpLocks/>
            </p:cNvGrpSpPr>
            <p:nvPr/>
          </p:nvGrpSpPr>
          <p:grpSpPr bwMode="auto">
            <a:xfrm>
              <a:off x="1104" y="1200"/>
              <a:ext cx="2976" cy="240"/>
              <a:chOff x="672" y="3216"/>
              <a:chExt cx="2976" cy="240"/>
            </a:xfrm>
          </p:grpSpPr>
          <p:sp>
            <p:nvSpPr>
              <p:cNvPr id="78577" name="AutoShape 2801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78" name="AutoShape 2802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79" name="AutoShape 2803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80" name="AutoShape 2804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81" name="AutoShape 2805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82" name="AutoShape 2806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83" name="AutoShape 2807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84" name="AutoShape 2808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85" name="AutoShape 2809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86" name="AutoShape 2810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87" name="AutoShape 2811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88" name="AutoShape 2812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89" name="AutoShape 2813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90" name="AutoShape 2814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91" name="AutoShape 2815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92" name="AutoShape 2816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93" name="AutoShape 2817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94" name="AutoShape 2818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95" name="AutoShape 2819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96" name="AutoShape 2820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904" name="Group 2821"/>
            <p:cNvGrpSpPr>
              <a:grpSpLocks/>
            </p:cNvGrpSpPr>
            <p:nvPr/>
          </p:nvGrpSpPr>
          <p:grpSpPr bwMode="auto">
            <a:xfrm>
              <a:off x="1056" y="1248"/>
              <a:ext cx="2976" cy="240"/>
              <a:chOff x="672" y="3216"/>
              <a:chExt cx="2976" cy="240"/>
            </a:xfrm>
          </p:grpSpPr>
          <p:sp>
            <p:nvSpPr>
              <p:cNvPr id="78598" name="AutoShape 2822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99" name="AutoShape 2823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00" name="AutoShape 2824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01" name="AutoShape 2825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02" name="AutoShape 2826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03" name="AutoShape 2827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04" name="AutoShape 2828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05" name="AutoShape 2829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06" name="AutoShape 2830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07" name="AutoShape 2831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08" name="AutoShape 2832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09" name="AutoShape 2833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10" name="AutoShape 2834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11" name="AutoShape 2835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12" name="AutoShape 2836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13" name="AutoShape 2837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14" name="AutoShape 2838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15" name="AutoShape 2839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16" name="AutoShape 2840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17" name="AutoShape 2841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925" name="Group 2842"/>
            <p:cNvGrpSpPr>
              <a:grpSpLocks/>
            </p:cNvGrpSpPr>
            <p:nvPr/>
          </p:nvGrpSpPr>
          <p:grpSpPr bwMode="auto">
            <a:xfrm>
              <a:off x="1008" y="1296"/>
              <a:ext cx="2976" cy="240"/>
              <a:chOff x="672" y="3216"/>
              <a:chExt cx="2976" cy="240"/>
            </a:xfrm>
          </p:grpSpPr>
          <p:sp>
            <p:nvSpPr>
              <p:cNvPr id="78619" name="AutoShape 2843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20" name="AutoShape 2844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21" name="AutoShape 2845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22" name="AutoShape 2846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23" name="AutoShape 2847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24" name="AutoShape 2848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25" name="AutoShape 2849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26" name="AutoShape 2850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27" name="AutoShape 2851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28" name="AutoShape 2852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29" name="AutoShape 2853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30" name="AutoShape 2854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31" name="AutoShape 2855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32" name="AutoShape 2856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33" name="AutoShape 2857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34" name="AutoShape 2858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35" name="AutoShape 2859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36" name="AutoShape 2860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37" name="AutoShape 2861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38" name="AutoShape 2862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946" name="Group 2863"/>
            <p:cNvGrpSpPr>
              <a:grpSpLocks/>
            </p:cNvGrpSpPr>
            <p:nvPr/>
          </p:nvGrpSpPr>
          <p:grpSpPr bwMode="auto">
            <a:xfrm>
              <a:off x="960" y="1344"/>
              <a:ext cx="2976" cy="240"/>
              <a:chOff x="672" y="3216"/>
              <a:chExt cx="2976" cy="240"/>
            </a:xfrm>
          </p:grpSpPr>
          <p:sp>
            <p:nvSpPr>
              <p:cNvPr id="78640" name="AutoShape 2864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41" name="AutoShape 2865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42" name="AutoShape 2866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43" name="AutoShape 2867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44" name="AutoShape 2868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45" name="AutoShape 2869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46" name="AutoShape 2870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47" name="AutoShape 2871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48" name="AutoShape 2872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49" name="AutoShape 2873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50" name="AutoShape 2874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51" name="AutoShape 2875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52" name="AutoShape 2876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53" name="AutoShape 2877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54" name="AutoShape 2878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55" name="AutoShape 2879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56" name="AutoShape 2880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57" name="AutoShape 2881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58" name="AutoShape 2882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59" name="AutoShape 2883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967" name="Group 2884"/>
            <p:cNvGrpSpPr>
              <a:grpSpLocks/>
            </p:cNvGrpSpPr>
            <p:nvPr/>
          </p:nvGrpSpPr>
          <p:grpSpPr bwMode="auto">
            <a:xfrm>
              <a:off x="912" y="1392"/>
              <a:ext cx="2976" cy="240"/>
              <a:chOff x="672" y="3216"/>
              <a:chExt cx="2976" cy="240"/>
            </a:xfrm>
          </p:grpSpPr>
          <p:sp>
            <p:nvSpPr>
              <p:cNvPr id="78661" name="AutoShape 2885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62" name="AutoShape 2886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63" name="AutoShape 2887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64" name="AutoShape 2888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65" name="AutoShape 2889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66" name="AutoShape 2890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67" name="AutoShape 2891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68" name="AutoShape 2892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69" name="AutoShape 2893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70" name="AutoShape 2894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71" name="AutoShape 2895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72" name="AutoShape 2896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73" name="AutoShape 2897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74" name="AutoShape 2898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75" name="AutoShape 2899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76" name="AutoShape 2900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77" name="AutoShape 2901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78" name="AutoShape 2902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79" name="AutoShape 2903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80" name="AutoShape 2904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988" name="Group 2905"/>
            <p:cNvGrpSpPr>
              <a:grpSpLocks/>
            </p:cNvGrpSpPr>
            <p:nvPr/>
          </p:nvGrpSpPr>
          <p:grpSpPr bwMode="auto">
            <a:xfrm>
              <a:off x="864" y="1440"/>
              <a:ext cx="2976" cy="240"/>
              <a:chOff x="672" y="3216"/>
              <a:chExt cx="2976" cy="240"/>
            </a:xfrm>
          </p:grpSpPr>
          <p:sp>
            <p:nvSpPr>
              <p:cNvPr id="78682" name="AutoShape 2906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83" name="AutoShape 2907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84" name="AutoShape 2908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85" name="AutoShape 2909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86" name="AutoShape 2910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87" name="AutoShape 2911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88" name="AutoShape 2912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89" name="AutoShape 2913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90" name="AutoShape 2914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91" name="AutoShape 2915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92" name="AutoShape 2916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93" name="AutoShape 2917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94" name="AutoShape 2918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95" name="AutoShape 2919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96" name="AutoShape 2920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97" name="AutoShape 2921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98" name="AutoShape 2922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99" name="AutoShape 2923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00" name="AutoShape 2924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01" name="AutoShape 2925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009" name="Group 2926"/>
            <p:cNvGrpSpPr>
              <a:grpSpLocks/>
            </p:cNvGrpSpPr>
            <p:nvPr/>
          </p:nvGrpSpPr>
          <p:grpSpPr bwMode="auto">
            <a:xfrm>
              <a:off x="816" y="1488"/>
              <a:ext cx="2976" cy="240"/>
              <a:chOff x="672" y="3216"/>
              <a:chExt cx="2976" cy="240"/>
            </a:xfrm>
          </p:grpSpPr>
          <p:sp>
            <p:nvSpPr>
              <p:cNvPr id="78703" name="AutoShape 2927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04" name="AutoShape 2928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05" name="AutoShape 2929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06" name="AutoShape 2930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07" name="AutoShape 2931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08" name="AutoShape 2932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09" name="AutoShape 2933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10" name="AutoShape 2934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11" name="AutoShape 2935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12" name="AutoShape 2936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13" name="AutoShape 2937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14" name="AutoShape 2938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15" name="AutoShape 2939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16" name="AutoShape 2940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17" name="AutoShape 2941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18" name="AutoShape 2942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19" name="AutoShape 2943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20" name="AutoShape 2944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21" name="AutoShape 2945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22" name="AutoShape 2946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030" name="Group 2947"/>
            <p:cNvGrpSpPr>
              <a:grpSpLocks/>
            </p:cNvGrpSpPr>
            <p:nvPr/>
          </p:nvGrpSpPr>
          <p:grpSpPr bwMode="auto">
            <a:xfrm>
              <a:off x="768" y="1536"/>
              <a:ext cx="2976" cy="240"/>
              <a:chOff x="672" y="3216"/>
              <a:chExt cx="2976" cy="240"/>
            </a:xfrm>
          </p:grpSpPr>
          <p:sp>
            <p:nvSpPr>
              <p:cNvPr id="78724" name="AutoShape 2948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25" name="AutoShape 2949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26" name="AutoShape 2950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27" name="AutoShape 2951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28" name="AutoShape 2952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29" name="AutoShape 2953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30" name="AutoShape 2954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31" name="AutoShape 2955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32" name="AutoShape 2956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33" name="AutoShape 2957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34" name="AutoShape 2958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35" name="AutoShape 2959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36" name="AutoShape 2960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37" name="AutoShape 2961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38" name="AutoShape 2962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39" name="AutoShape 2963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40" name="AutoShape 2964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41" name="AutoShape 2965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42" name="AutoShape 2966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43" name="AutoShape 2967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051" name="Group 2968"/>
            <p:cNvGrpSpPr>
              <a:grpSpLocks/>
            </p:cNvGrpSpPr>
            <p:nvPr/>
          </p:nvGrpSpPr>
          <p:grpSpPr bwMode="auto">
            <a:xfrm>
              <a:off x="720" y="1584"/>
              <a:ext cx="2976" cy="240"/>
              <a:chOff x="672" y="3216"/>
              <a:chExt cx="2976" cy="240"/>
            </a:xfrm>
          </p:grpSpPr>
          <p:sp>
            <p:nvSpPr>
              <p:cNvPr id="78745" name="AutoShape 2969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46" name="AutoShape 2970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47" name="AutoShape 2971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48" name="AutoShape 2972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49" name="AutoShape 2973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50" name="AutoShape 2974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51" name="AutoShape 2975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52" name="AutoShape 2976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53" name="AutoShape 2977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54" name="AutoShape 2978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55" name="AutoShape 2979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56" name="AutoShape 2980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57" name="AutoShape 2981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58" name="AutoShape 2982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59" name="AutoShape 2983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60" name="AutoShape 2984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61" name="AutoShape 2985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62" name="AutoShape 2986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63" name="AutoShape 2987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64" name="AutoShape 2988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072" name="Group 2989"/>
            <p:cNvGrpSpPr>
              <a:grpSpLocks/>
            </p:cNvGrpSpPr>
            <p:nvPr/>
          </p:nvGrpSpPr>
          <p:grpSpPr bwMode="auto">
            <a:xfrm>
              <a:off x="672" y="1632"/>
              <a:ext cx="2976" cy="240"/>
              <a:chOff x="672" y="3216"/>
              <a:chExt cx="2976" cy="240"/>
            </a:xfrm>
          </p:grpSpPr>
          <p:sp>
            <p:nvSpPr>
              <p:cNvPr id="78766" name="AutoShape 2990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67" name="AutoShape 2991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68" name="AutoShape 2992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69" name="AutoShape 2993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70" name="AutoShape 2994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71" name="AutoShape 2995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72" name="AutoShape 2996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73" name="AutoShape 2997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74" name="AutoShape 2998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75" name="AutoShape 2999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76" name="AutoShape 3000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77" name="AutoShape 3001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78" name="AutoShape 3002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79" name="AutoShape 3003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80" name="AutoShape 3004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81" name="AutoShape 3005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82" name="AutoShape 3006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83" name="AutoShape 3007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84" name="AutoShape 3008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85" name="AutoShape 3009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093" name="Group 3010"/>
            <p:cNvGrpSpPr>
              <a:grpSpLocks/>
            </p:cNvGrpSpPr>
            <p:nvPr/>
          </p:nvGrpSpPr>
          <p:grpSpPr bwMode="auto">
            <a:xfrm>
              <a:off x="624" y="1680"/>
              <a:ext cx="2976" cy="240"/>
              <a:chOff x="672" y="3216"/>
              <a:chExt cx="2976" cy="240"/>
            </a:xfrm>
          </p:grpSpPr>
          <p:sp>
            <p:nvSpPr>
              <p:cNvPr id="78787" name="AutoShape 3011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88" name="AutoShape 3012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89" name="AutoShape 3013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90" name="AutoShape 3014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91" name="AutoShape 3015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92" name="AutoShape 3016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93" name="AutoShape 3017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94" name="AutoShape 3018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95" name="AutoShape 3019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96" name="AutoShape 3020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97" name="AutoShape 3021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98" name="AutoShape 3022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99" name="AutoShape 3023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00" name="AutoShape 3024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01" name="AutoShape 3025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02" name="AutoShape 3026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03" name="AutoShape 3027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04" name="AutoShape 3028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05" name="AutoShape 3029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06" name="AutoShape 3030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grpSp>
        <p:nvGrpSpPr>
          <p:cNvPr id="78114" name="Group 3031"/>
          <p:cNvGrpSpPr>
            <a:grpSpLocks/>
          </p:cNvGrpSpPr>
          <p:nvPr/>
        </p:nvGrpSpPr>
        <p:grpSpPr bwMode="auto">
          <a:xfrm>
            <a:off x="990600" y="228600"/>
            <a:ext cx="5867400" cy="1524000"/>
            <a:chOff x="624" y="960"/>
            <a:chExt cx="3696" cy="960"/>
          </a:xfrm>
        </p:grpSpPr>
        <p:sp>
          <p:nvSpPr>
            <p:cNvPr id="78808" name="AutoShape 3032"/>
            <p:cNvSpPr>
              <a:spLocks noChangeArrowheads="1"/>
            </p:cNvSpPr>
            <p:nvPr/>
          </p:nvSpPr>
          <p:spPr bwMode="auto">
            <a:xfrm>
              <a:off x="134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09" name="AutoShape 3033"/>
            <p:cNvSpPr>
              <a:spLocks noChangeArrowheads="1"/>
            </p:cNvSpPr>
            <p:nvPr/>
          </p:nvSpPr>
          <p:spPr bwMode="auto">
            <a:xfrm>
              <a:off x="148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10" name="AutoShape 3034"/>
            <p:cNvSpPr>
              <a:spLocks noChangeArrowheads="1"/>
            </p:cNvSpPr>
            <p:nvPr/>
          </p:nvSpPr>
          <p:spPr bwMode="auto">
            <a:xfrm>
              <a:off x="163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11" name="AutoShape 3035"/>
            <p:cNvSpPr>
              <a:spLocks noChangeArrowheads="1"/>
            </p:cNvSpPr>
            <p:nvPr/>
          </p:nvSpPr>
          <p:spPr bwMode="auto">
            <a:xfrm>
              <a:off x="177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12" name="AutoShape 3036"/>
            <p:cNvSpPr>
              <a:spLocks noChangeArrowheads="1"/>
            </p:cNvSpPr>
            <p:nvPr/>
          </p:nvSpPr>
          <p:spPr bwMode="auto">
            <a:xfrm>
              <a:off x="192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13" name="AutoShape 3037"/>
            <p:cNvSpPr>
              <a:spLocks noChangeArrowheads="1"/>
            </p:cNvSpPr>
            <p:nvPr/>
          </p:nvSpPr>
          <p:spPr bwMode="auto">
            <a:xfrm>
              <a:off x="206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14" name="AutoShape 3038"/>
            <p:cNvSpPr>
              <a:spLocks noChangeArrowheads="1"/>
            </p:cNvSpPr>
            <p:nvPr/>
          </p:nvSpPr>
          <p:spPr bwMode="auto">
            <a:xfrm>
              <a:off x="220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15" name="AutoShape 3039"/>
            <p:cNvSpPr>
              <a:spLocks noChangeArrowheads="1"/>
            </p:cNvSpPr>
            <p:nvPr/>
          </p:nvSpPr>
          <p:spPr bwMode="auto">
            <a:xfrm>
              <a:off x="235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16" name="AutoShape 3040"/>
            <p:cNvSpPr>
              <a:spLocks noChangeArrowheads="1"/>
            </p:cNvSpPr>
            <p:nvPr/>
          </p:nvSpPr>
          <p:spPr bwMode="auto">
            <a:xfrm>
              <a:off x="249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17" name="AutoShape 3041"/>
            <p:cNvSpPr>
              <a:spLocks noChangeArrowheads="1"/>
            </p:cNvSpPr>
            <p:nvPr/>
          </p:nvSpPr>
          <p:spPr bwMode="auto">
            <a:xfrm>
              <a:off x="264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18" name="AutoShape 3042"/>
            <p:cNvSpPr>
              <a:spLocks noChangeArrowheads="1"/>
            </p:cNvSpPr>
            <p:nvPr/>
          </p:nvSpPr>
          <p:spPr bwMode="auto">
            <a:xfrm>
              <a:off x="278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19" name="AutoShape 3043"/>
            <p:cNvSpPr>
              <a:spLocks noChangeArrowheads="1"/>
            </p:cNvSpPr>
            <p:nvPr/>
          </p:nvSpPr>
          <p:spPr bwMode="auto">
            <a:xfrm>
              <a:off x="292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20" name="AutoShape 3044"/>
            <p:cNvSpPr>
              <a:spLocks noChangeArrowheads="1"/>
            </p:cNvSpPr>
            <p:nvPr/>
          </p:nvSpPr>
          <p:spPr bwMode="auto">
            <a:xfrm>
              <a:off x="307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21" name="AutoShape 3045"/>
            <p:cNvSpPr>
              <a:spLocks noChangeArrowheads="1"/>
            </p:cNvSpPr>
            <p:nvPr/>
          </p:nvSpPr>
          <p:spPr bwMode="auto">
            <a:xfrm>
              <a:off x="321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22" name="AutoShape 3046"/>
            <p:cNvSpPr>
              <a:spLocks noChangeArrowheads="1"/>
            </p:cNvSpPr>
            <p:nvPr/>
          </p:nvSpPr>
          <p:spPr bwMode="auto">
            <a:xfrm>
              <a:off x="336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23" name="AutoShape 3047"/>
            <p:cNvSpPr>
              <a:spLocks noChangeArrowheads="1"/>
            </p:cNvSpPr>
            <p:nvPr/>
          </p:nvSpPr>
          <p:spPr bwMode="auto">
            <a:xfrm>
              <a:off x="350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24" name="AutoShape 3048"/>
            <p:cNvSpPr>
              <a:spLocks noChangeArrowheads="1"/>
            </p:cNvSpPr>
            <p:nvPr/>
          </p:nvSpPr>
          <p:spPr bwMode="auto">
            <a:xfrm>
              <a:off x="364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25" name="AutoShape 3049"/>
            <p:cNvSpPr>
              <a:spLocks noChangeArrowheads="1"/>
            </p:cNvSpPr>
            <p:nvPr/>
          </p:nvSpPr>
          <p:spPr bwMode="auto">
            <a:xfrm>
              <a:off x="379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26" name="AutoShape 3050"/>
            <p:cNvSpPr>
              <a:spLocks noChangeArrowheads="1"/>
            </p:cNvSpPr>
            <p:nvPr/>
          </p:nvSpPr>
          <p:spPr bwMode="auto">
            <a:xfrm>
              <a:off x="393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27" name="AutoShape 3051"/>
            <p:cNvSpPr>
              <a:spLocks noChangeArrowheads="1"/>
            </p:cNvSpPr>
            <p:nvPr/>
          </p:nvSpPr>
          <p:spPr bwMode="auto">
            <a:xfrm>
              <a:off x="408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78135" name="Group 3052"/>
            <p:cNvGrpSpPr>
              <a:grpSpLocks/>
            </p:cNvGrpSpPr>
            <p:nvPr/>
          </p:nvGrpSpPr>
          <p:grpSpPr bwMode="auto">
            <a:xfrm>
              <a:off x="1296" y="1008"/>
              <a:ext cx="2976" cy="240"/>
              <a:chOff x="1296" y="1152"/>
              <a:chExt cx="2976" cy="240"/>
            </a:xfrm>
          </p:grpSpPr>
          <p:sp>
            <p:nvSpPr>
              <p:cNvPr id="78829" name="AutoShape 3053"/>
              <p:cNvSpPr>
                <a:spLocks noChangeArrowheads="1"/>
              </p:cNvSpPr>
              <p:nvPr/>
            </p:nvSpPr>
            <p:spPr bwMode="auto">
              <a:xfrm>
                <a:off x="129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30" name="AutoShape 3054"/>
              <p:cNvSpPr>
                <a:spLocks noChangeArrowheads="1"/>
              </p:cNvSpPr>
              <p:nvPr/>
            </p:nvSpPr>
            <p:spPr bwMode="auto">
              <a:xfrm>
                <a:off x="144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31" name="AutoShape 3055"/>
              <p:cNvSpPr>
                <a:spLocks noChangeArrowheads="1"/>
              </p:cNvSpPr>
              <p:nvPr/>
            </p:nvSpPr>
            <p:spPr bwMode="auto">
              <a:xfrm>
                <a:off x="158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32" name="AutoShape 3056"/>
              <p:cNvSpPr>
                <a:spLocks noChangeArrowheads="1"/>
              </p:cNvSpPr>
              <p:nvPr/>
            </p:nvSpPr>
            <p:spPr bwMode="auto">
              <a:xfrm>
                <a:off x="172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33" name="AutoShape 3057"/>
              <p:cNvSpPr>
                <a:spLocks noChangeArrowheads="1"/>
              </p:cNvSpPr>
              <p:nvPr/>
            </p:nvSpPr>
            <p:spPr bwMode="auto">
              <a:xfrm>
                <a:off x="187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34" name="AutoShape 3058"/>
              <p:cNvSpPr>
                <a:spLocks noChangeArrowheads="1"/>
              </p:cNvSpPr>
              <p:nvPr/>
            </p:nvSpPr>
            <p:spPr bwMode="auto">
              <a:xfrm>
                <a:off x="201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35" name="AutoShape 3059"/>
              <p:cNvSpPr>
                <a:spLocks noChangeArrowheads="1"/>
              </p:cNvSpPr>
              <p:nvPr/>
            </p:nvSpPr>
            <p:spPr bwMode="auto">
              <a:xfrm>
                <a:off x="216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36" name="AutoShape 3060"/>
              <p:cNvSpPr>
                <a:spLocks noChangeArrowheads="1"/>
              </p:cNvSpPr>
              <p:nvPr/>
            </p:nvSpPr>
            <p:spPr bwMode="auto">
              <a:xfrm>
                <a:off x="230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37" name="AutoShape 3061"/>
              <p:cNvSpPr>
                <a:spLocks noChangeArrowheads="1"/>
              </p:cNvSpPr>
              <p:nvPr/>
            </p:nvSpPr>
            <p:spPr bwMode="auto">
              <a:xfrm>
                <a:off x="244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38" name="AutoShape 3062"/>
              <p:cNvSpPr>
                <a:spLocks noChangeArrowheads="1"/>
              </p:cNvSpPr>
              <p:nvPr/>
            </p:nvSpPr>
            <p:spPr bwMode="auto">
              <a:xfrm>
                <a:off x="259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39" name="AutoShape 3063"/>
              <p:cNvSpPr>
                <a:spLocks noChangeArrowheads="1"/>
              </p:cNvSpPr>
              <p:nvPr/>
            </p:nvSpPr>
            <p:spPr bwMode="auto">
              <a:xfrm>
                <a:off x="273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40" name="AutoShape 3064"/>
              <p:cNvSpPr>
                <a:spLocks noChangeArrowheads="1"/>
              </p:cNvSpPr>
              <p:nvPr/>
            </p:nvSpPr>
            <p:spPr bwMode="auto">
              <a:xfrm>
                <a:off x="288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41" name="AutoShape 3065"/>
              <p:cNvSpPr>
                <a:spLocks noChangeArrowheads="1"/>
              </p:cNvSpPr>
              <p:nvPr/>
            </p:nvSpPr>
            <p:spPr bwMode="auto">
              <a:xfrm>
                <a:off x="302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42" name="AutoShape 3066"/>
              <p:cNvSpPr>
                <a:spLocks noChangeArrowheads="1"/>
              </p:cNvSpPr>
              <p:nvPr/>
            </p:nvSpPr>
            <p:spPr bwMode="auto">
              <a:xfrm>
                <a:off x="316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43" name="AutoShape 3067"/>
              <p:cNvSpPr>
                <a:spLocks noChangeArrowheads="1"/>
              </p:cNvSpPr>
              <p:nvPr/>
            </p:nvSpPr>
            <p:spPr bwMode="auto">
              <a:xfrm>
                <a:off x="331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44" name="AutoShape 3068"/>
              <p:cNvSpPr>
                <a:spLocks noChangeArrowheads="1"/>
              </p:cNvSpPr>
              <p:nvPr/>
            </p:nvSpPr>
            <p:spPr bwMode="auto">
              <a:xfrm>
                <a:off x="345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45" name="AutoShape 3069"/>
              <p:cNvSpPr>
                <a:spLocks noChangeArrowheads="1"/>
              </p:cNvSpPr>
              <p:nvPr/>
            </p:nvSpPr>
            <p:spPr bwMode="auto">
              <a:xfrm>
                <a:off x="360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46" name="AutoShape 3070"/>
              <p:cNvSpPr>
                <a:spLocks noChangeArrowheads="1"/>
              </p:cNvSpPr>
              <p:nvPr/>
            </p:nvSpPr>
            <p:spPr bwMode="auto">
              <a:xfrm>
                <a:off x="374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47" name="AutoShape 3071"/>
              <p:cNvSpPr>
                <a:spLocks noChangeArrowheads="1"/>
              </p:cNvSpPr>
              <p:nvPr/>
            </p:nvSpPr>
            <p:spPr bwMode="auto">
              <a:xfrm>
                <a:off x="388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48" name="AutoShape 3072"/>
              <p:cNvSpPr>
                <a:spLocks noChangeArrowheads="1"/>
              </p:cNvSpPr>
              <p:nvPr/>
            </p:nvSpPr>
            <p:spPr bwMode="auto">
              <a:xfrm>
                <a:off x="403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156" name="Group 3073"/>
            <p:cNvGrpSpPr>
              <a:grpSpLocks/>
            </p:cNvGrpSpPr>
            <p:nvPr/>
          </p:nvGrpSpPr>
          <p:grpSpPr bwMode="auto">
            <a:xfrm>
              <a:off x="1248" y="1056"/>
              <a:ext cx="2976" cy="240"/>
              <a:chOff x="1248" y="1392"/>
              <a:chExt cx="2976" cy="240"/>
            </a:xfrm>
          </p:grpSpPr>
          <p:sp>
            <p:nvSpPr>
              <p:cNvPr id="78850" name="AutoShape 3074"/>
              <p:cNvSpPr>
                <a:spLocks noChangeArrowheads="1"/>
              </p:cNvSpPr>
              <p:nvPr/>
            </p:nvSpPr>
            <p:spPr bwMode="auto">
              <a:xfrm>
                <a:off x="124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51" name="AutoShape 3075"/>
              <p:cNvSpPr>
                <a:spLocks noChangeArrowheads="1"/>
              </p:cNvSpPr>
              <p:nvPr/>
            </p:nvSpPr>
            <p:spPr bwMode="auto">
              <a:xfrm>
                <a:off x="139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52" name="AutoShape 3076"/>
              <p:cNvSpPr>
                <a:spLocks noChangeArrowheads="1"/>
              </p:cNvSpPr>
              <p:nvPr/>
            </p:nvSpPr>
            <p:spPr bwMode="auto">
              <a:xfrm>
                <a:off x="153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53" name="AutoShape 3077"/>
              <p:cNvSpPr>
                <a:spLocks noChangeArrowheads="1"/>
              </p:cNvSpPr>
              <p:nvPr/>
            </p:nvSpPr>
            <p:spPr bwMode="auto">
              <a:xfrm>
                <a:off x="168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54" name="AutoShape 3078"/>
              <p:cNvSpPr>
                <a:spLocks noChangeArrowheads="1"/>
              </p:cNvSpPr>
              <p:nvPr/>
            </p:nvSpPr>
            <p:spPr bwMode="auto">
              <a:xfrm>
                <a:off x="182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55" name="AutoShape 3079"/>
              <p:cNvSpPr>
                <a:spLocks noChangeArrowheads="1"/>
              </p:cNvSpPr>
              <p:nvPr/>
            </p:nvSpPr>
            <p:spPr bwMode="auto">
              <a:xfrm>
                <a:off x="196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56" name="AutoShape 3080"/>
              <p:cNvSpPr>
                <a:spLocks noChangeArrowheads="1"/>
              </p:cNvSpPr>
              <p:nvPr/>
            </p:nvSpPr>
            <p:spPr bwMode="auto">
              <a:xfrm>
                <a:off x="211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57" name="AutoShape 3081"/>
              <p:cNvSpPr>
                <a:spLocks noChangeArrowheads="1"/>
              </p:cNvSpPr>
              <p:nvPr/>
            </p:nvSpPr>
            <p:spPr bwMode="auto">
              <a:xfrm>
                <a:off x="225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58" name="AutoShape 3082"/>
              <p:cNvSpPr>
                <a:spLocks noChangeArrowheads="1"/>
              </p:cNvSpPr>
              <p:nvPr/>
            </p:nvSpPr>
            <p:spPr bwMode="auto">
              <a:xfrm>
                <a:off x="240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59" name="AutoShape 3083"/>
              <p:cNvSpPr>
                <a:spLocks noChangeArrowheads="1"/>
              </p:cNvSpPr>
              <p:nvPr/>
            </p:nvSpPr>
            <p:spPr bwMode="auto">
              <a:xfrm>
                <a:off x="254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60" name="AutoShape 3084"/>
              <p:cNvSpPr>
                <a:spLocks noChangeArrowheads="1"/>
              </p:cNvSpPr>
              <p:nvPr/>
            </p:nvSpPr>
            <p:spPr bwMode="auto">
              <a:xfrm>
                <a:off x="268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61" name="AutoShape 3085"/>
              <p:cNvSpPr>
                <a:spLocks noChangeArrowheads="1"/>
              </p:cNvSpPr>
              <p:nvPr/>
            </p:nvSpPr>
            <p:spPr bwMode="auto">
              <a:xfrm>
                <a:off x="283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62" name="AutoShape 3086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63" name="AutoShape 3087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64" name="AutoShape 3088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65" name="AutoShape 3089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66" name="AutoShape 3090"/>
              <p:cNvSpPr>
                <a:spLocks noChangeArrowheads="1"/>
              </p:cNvSpPr>
              <p:nvPr/>
            </p:nvSpPr>
            <p:spPr bwMode="auto">
              <a:xfrm>
                <a:off x="355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67" name="AutoShape 3091"/>
              <p:cNvSpPr>
                <a:spLocks noChangeArrowheads="1"/>
              </p:cNvSpPr>
              <p:nvPr/>
            </p:nvSpPr>
            <p:spPr bwMode="auto">
              <a:xfrm>
                <a:off x="369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68" name="AutoShape 3092"/>
              <p:cNvSpPr>
                <a:spLocks noChangeArrowheads="1"/>
              </p:cNvSpPr>
              <p:nvPr/>
            </p:nvSpPr>
            <p:spPr bwMode="auto">
              <a:xfrm>
                <a:off x="384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69" name="AutoShape 3093"/>
              <p:cNvSpPr>
                <a:spLocks noChangeArrowheads="1"/>
              </p:cNvSpPr>
              <p:nvPr/>
            </p:nvSpPr>
            <p:spPr bwMode="auto">
              <a:xfrm>
                <a:off x="398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177" name="Group 3094"/>
            <p:cNvGrpSpPr>
              <a:grpSpLocks/>
            </p:cNvGrpSpPr>
            <p:nvPr/>
          </p:nvGrpSpPr>
          <p:grpSpPr bwMode="auto">
            <a:xfrm>
              <a:off x="1200" y="1104"/>
              <a:ext cx="2976" cy="240"/>
              <a:chOff x="672" y="3216"/>
              <a:chExt cx="2976" cy="240"/>
            </a:xfrm>
          </p:grpSpPr>
          <p:sp>
            <p:nvSpPr>
              <p:cNvPr id="78871" name="AutoShape 3095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72" name="AutoShape 3096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73" name="AutoShape 3097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74" name="AutoShape 3098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75" name="AutoShape 3099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76" name="AutoShape 3100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77" name="AutoShape 3101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78" name="AutoShape 3102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79" name="AutoShape 3103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80" name="AutoShape 3104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81" name="AutoShape 3105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82" name="AutoShape 3106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83" name="AutoShape 3107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84" name="AutoShape 3108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85" name="AutoShape 3109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86" name="AutoShape 3110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87" name="AutoShape 3111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88" name="AutoShape 3112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89" name="AutoShape 3113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90" name="AutoShape 3114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198" name="Group 3115"/>
            <p:cNvGrpSpPr>
              <a:grpSpLocks/>
            </p:cNvGrpSpPr>
            <p:nvPr/>
          </p:nvGrpSpPr>
          <p:grpSpPr bwMode="auto">
            <a:xfrm>
              <a:off x="1152" y="1152"/>
              <a:ext cx="2976" cy="240"/>
              <a:chOff x="672" y="3216"/>
              <a:chExt cx="2976" cy="240"/>
            </a:xfrm>
          </p:grpSpPr>
          <p:sp>
            <p:nvSpPr>
              <p:cNvPr id="78892" name="AutoShape 3116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93" name="AutoShape 3117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94" name="AutoShape 3118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95" name="AutoShape 3119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96" name="AutoShape 3120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97" name="AutoShape 3121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98" name="AutoShape 3122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99" name="AutoShape 3123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00" name="AutoShape 3124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01" name="AutoShape 3125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02" name="AutoShape 3126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03" name="AutoShape 3127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04" name="AutoShape 3128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05" name="AutoShape 3129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06" name="AutoShape 3130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07" name="AutoShape 3131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08" name="AutoShape 3132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09" name="AutoShape 3133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10" name="AutoShape 3134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11" name="AutoShape 3135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219" name="Group 3136"/>
            <p:cNvGrpSpPr>
              <a:grpSpLocks/>
            </p:cNvGrpSpPr>
            <p:nvPr/>
          </p:nvGrpSpPr>
          <p:grpSpPr bwMode="auto">
            <a:xfrm>
              <a:off x="1104" y="1200"/>
              <a:ext cx="2976" cy="240"/>
              <a:chOff x="672" y="3216"/>
              <a:chExt cx="2976" cy="240"/>
            </a:xfrm>
          </p:grpSpPr>
          <p:sp>
            <p:nvSpPr>
              <p:cNvPr id="78913" name="AutoShape 3137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14" name="AutoShape 3138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15" name="AutoShape 3139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16" name="AutoShape 3140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17" name="AutoShape 3141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18" name="AutoShape 3142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19" name="AutoShape 3143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20" name="AutoShape 3144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21" name="AutoShape 3145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22" name="AutoShape 3146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23" name="AutoShape 3147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24" name="AutoShape 3148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25" name="AutoShape 3149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26" name="AutoShape 3150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27" name="AutoShape 3151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28" name="AutoShape 3152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29" name="AutoShape 3153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30" name="AutoShape 3154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31" name="AutoShape 3155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32" name="AutoShape 3156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240" name="Group 3157"/>
            <p:cNvGrpSpPr>
              <a:grpSpLocks/>
            </p:cNvGrpSpPr>
            <p:nvPr/>
          </p:nvGrpSpPr>
          <p:grpSpPr bwMode="auto">
            <a:xfrm>
              <a:off x="1056" y="1248"/>
              <a:ext cx="2976" cy="240"/>
              <a:chOff x="672" y="3216"/>
              <a:chExt cx="2976" cy="240"/>
            </a:xfrm>
          </p:grpSpPr>
          <p:sp>
            <p:nvSpPr>
              <p:cNvPr id="78934" name="AutoShape 3158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35" name="AutoShape 3159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36" name="AutoShape 3160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37" name="AutoShape 3161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38" name="AutoShape 3162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39" name="AutoShape 3163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40" name="AutoShape 3164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41" name="AutoShape 3165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42" name="AutoShape 3166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43" name="AutoShape 3167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44" name="AutoShape 3168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45" name="AutoShape 3169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46" name="AutoShape 3170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47" name="AutoShape 3171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48" name="AutoShape 3172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49" name="AutoShape 3173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50" name="AutoShape 3174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51" name="AutoShape 3175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52" name="AutoShape 3176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53" name="AutoShape 3177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261" name="Group 3178"/>
            <p:cNvGrpSpPr>
              <a:grpSpLocks/>
            </p:cNvGrpSpPr>
            <p:nvPr/>
          </p:nvGrpSpPr>
          <p:grpSpPr bwMode="auto">
            <a:xfrm>
              <a:off x="1008" y="1296"/>
              <a:ext cx="2976" cy="240"/>
              <a:chOff x="672" y="3216"/>
              <a:chExt cx="2976" cy="240"/>
            </a:xfrm>
          </p:grpSpPr>
          <p:sp>
            <p:nvSpPr>
              <p:cNvPr id="78955" name="AutoShape 3179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56" name="AutoShape 3180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57" name="AutoShape 3181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58" name="AutoShape 3182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59" name="AutoShape 3183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60" name="AutoShape 3184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61" name="AutoShape 3185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62" name="AutoShape 3186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63" name="AutoShape 3187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64" name="AutoShape 3188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65" name="AutoShape 3189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66" name="AutoShape 3190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67" name="AutoShape 3191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68" name="AutoShape 3192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69" name="AutoShape 3193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70" name="AutoShape 3194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71" name="AutoShape 3195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72" name="AutoShape 3196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73" name="AutoShape 3197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74" name="AutoShape 3198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282" name="Group 3199"/>
            <p:cNvGrpSpPr>
              <a:grpSpLocks/>
            </p:cNvGrpSpPr>
            <p:nvPr/>
          </p:nvGrpSpPr>
          <p:grpSpPr bwMode="auto">
            <a:xfrm>
              <a:off x="960" y="1344"/>
              <a:ext cx="2976" cy="240"/>
              <a:chOff x="672" y="3216"/>
              <a:chExt cx="2976" cy="240"/>
            </a:xfrm>
          </p:grpSpPr>
          <p:sp>
            <p:nvSpPr>
              <p:cNvPr id="78976" name="AutoShape 3200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77" name="AutoShape 3201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78" name="AutoShape 3202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79" name="AutoShape 3203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80" name="AutoShape 3204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81" name="AutoShape 3205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82" name="AutoShape 3206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83" name="AutoShape 3207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84" name="AutoShape 3208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85" name="AutoShape 3209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86" name="AutoShape 3210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87" name="AutoShape 3211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88" name="AutoShape 3212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89" name="AutoShape 3213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90" name="AutoShape 3214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91" name="AutoShape 3215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92" name="AutoShape 3216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93" name="AutoShape 3217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94" name="AutoShape 3218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95" name="AutoShape 3219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303" name="Group 3220"/>
            <p:cNvGrpSpPr>
              <a:grpSpLocks/>
            </p:cNvGrpSpPr>
            <p:nvPr/>
          </p:nvGrpSpPr>
          <p:grpSpPr bwMode="auto">
            <a:xfrm>
              <a:off x="912" y="1392"/>
              <a:ext cx="2976" cy="240"/>
              <a:chOff x="672" y="3216"/>
              <a:chExt cx="2976" cy="240"/>
            </a:xfrm>
          </p:grpSpPr>
          <p:sp>
            <p:nvSpPr>
              <p:cNvPr id="78997" name="AutoShape 3221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98" name="AutoShape 3222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99" name="AutoShape 3223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00" name="AutoShape 3224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01" name="AutoShape 3225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02" name="AutoShape 3226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03" name="AutoShape 3227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04" name="AutoShape 3228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05" name="AutoShape 3229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06" name="AutoShape 3230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07" name="AutoShape 3231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08" name="AutoShape 3232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09" name="AutoShape 3233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10" name="AutoShape 3234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11" name="AutoShape 3235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12" name="AutoShape 3236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13" name="AutoShape 3237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14" name="AutoShape 3238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15" name="AutoShape 3239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16" name="AutoShape 3240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324" name="Group 3241"/>
            <p:cNvGrpSpPr>
              <a:grpSpLocks/>
            </p:cNvGrpSpPr>
            <p:nvPr/>
          </p:nvGrpSpPr>
          <p:grpSpPr bwMode="auto">
            <a:xfrm>
              <a:off x="864" y="1440"/>
              <a:ext cx="2976" cy="240"/>
              <a:chOff x="672" y="3216"/>
              <a:chExt cx="2976" cy="240"/>
            </a:xfrm>
          </p:grpSpPr>
          <p:sp>
            <p:nvSpPr>
              <p:cNvPr id="79018" name="AutoShape 3242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19" name="AutoShape 3243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20" name="AutoShape 3244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21" name="AutoShape 3245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22" name="AutoShape 3246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23" name="AutoShape 3247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24" name="AutoShape 3248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25" name="AutoShape 3249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26" name="AutoShape 3250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27" name="AutoShape 3251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28" name="AutoShape 3252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29" name="AutoShape 3253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30" name="AutoShape 3254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31" name="AutoShape 3255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32" name="AutoShape 3256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33" name="AutoShape 3257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34" name="AutoShape 3258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35" name="AutoShape 3259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36" name="AutoShape 3260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37" name="AutoShape 3261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345" name="Group 3262"/>
            <p:cNvGrpSpPr>
              <a:grpSpLocks/>
            </p:cNvGrpSpPr>
            <p:nvPr/>
          </p:nvGrpSpPr>
          <p:grpSpPr bwMode="auto">
            <a:xfrm>
              <a:off x="816" y="1488"/>
              <a:ext cx="2976" cy="240"/>
              <a:chOff x="672" y="3216"/>
              <a:chExt cx="2976" cy="240"/>
            </a:xfrm>
          </p:grpSpPr>
          <p:sp>
            <p:nvSpPr>
              <p:cNvPr id="79039" name="AutoShape 3263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40" name="AutoShape 3264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41" name="AutoShape 3265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42" name="AutoShape 3266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43" name="AutoShape 3267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44" name="AutoShape 3268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45" name="AutoShape 3269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46" name="AutoShape 3270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47" name="AutoShape 3271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48" name="AutoShape 3272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49" name="AutoShape 3273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50" name="AutoShape 3274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51" name="AutoShape 3275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52" name="AutoShape 3276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53" name="AutoShape 3277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54" name="AutoShape 3278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55" name="AutoShape 3279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56" name="AutoShape 3280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57" name="AutoShape 3281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58" name="AutoShape 3282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366" name="Group 3283"/>
            <p:cNvGrpSpPr>
              <a:grpSpLocks/>
            </p:cNvGrpSpPr>
            <p:nvPr/>
          </p:nvGrpSpPr>
          <p:grpSpPr bwMode="auto">
            <a:xfrm>
              <a:off x="768" y="1536"/>
              <a:ext cx="2976" cy="240"/>
              <a:chOff x="672" y="3216"/>
              <a:chExt cx="2976" cy="240"/>
            </a:xfrm>
          </p:grpSpPr>
          <p:sp>
            <p:nvSpPr>
              <p:cNvPr id="79060" name="AutoShape 3284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61" name="AutoShape 3285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62" name="AutoShape 3286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63" name="AutoShape 3287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64" name="AutoShape 3288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65" name="AutoShape 3289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66" name="AutoShape 3290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67" name="AutoShape 3291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68" name="AutoShape 3292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69" name="AutoShape 3293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70" name="AutoShape 3294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71" name="AutoShape 3295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72" name="AutoShape 3296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73" name="AutoShape 3297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74" name="AutoShape 3298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75" name="AutoShape 3299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76" name="AutoShape 3300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77" name="AutoShape 3301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78" name="AutoShape 3302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79" name="AutoShape 3303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387" name="Group 3304"/>
            <p:cNvGrpSpPr>
              <a:grpSpLocks/>
            </p:cNvGrpSpPr>
            <p:nvPr/>
          </p:nvGrpSpPr>
          <p:grpSpPr bwMode="auto">
            <a:xfrm>
              <a:off x="720" y="1584"/>
              <a:ext cx="2976" cy="240"/>
              <a:chOff x="672" y="3216"/>
              <a:chExt cx="2976" cy="240"/>
            </a:xfrm>
          </p:grpSpPr>
          <p:sp>
            <p:nvSpPr>
              <p:cNvPr id="79081" name="AutoShape 3305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82" name="AutoShape 3306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83" name="AutoShape 3307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84" name="AutoShape 3308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85" name="AutoShape 3309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86" name="AutoShape 3310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87" name="AutoShape 3311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88" name="AutoShape 3312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89" name="AutoShape 3313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90" name="AutoShape 3314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91" name="AutoShape 3315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92" name="AutoShape 3316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93" name="AutoShape 3317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94" name="AutoShape 3318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95" name="AutoShape 3319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96" name="AutoShape 3320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97" name="AutoShape 3321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98" name="AutoShape 3322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99" name="AutoShape 3323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00" name="AutoShape 3324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408" name="Group 3325"/>
            <p:cNvGrpSpPr>
              <a:grpSpLocks/>
            </p:cNvGrpSpPr>
            <p:nvPr/>
          </p:nvGrpSpPr>
          <p:grpSpPr bwMode="auto">
            <a:xfrm>
              <a:off x="672" y="1632"/>
              <a:ext cx="2976" cy="240"/>
              <a:chOff x="672" y="3216"/>
              <a:chExt cx="2976" cy="240"/>
            </a:xfrm>
          </p:grpSpPr>
          <p:sp>
            <p:nvSpPr>
              <p:cNvPr id="79102" name="AutoShape 3326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03" name="AutoShape 3327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04" name="AutoShape 3328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05" name="AutoShape 3329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06" name="AutoShape 3330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07" name="AutoShape 3331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08" name="AutoShape 3332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09" name="AutoShape 3333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10" name="AutoShape 3334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11" name="AutoShape 3335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12" name="AutoShape 3336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13" name="AutoShape 3337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14" name="AutoShape 3338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15" name="AutoShape 3339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16" name="AutoShape 3340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17" name="AutoShape 3341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18" name="AutoShape 3342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19" name="AutoShape 3343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20" name="AutoShape 3344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21" name="AutoShape 3345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429" name="Group 3346"/>
            <p:cNvGrpSpPr>
              <a:grpSpLocks/>
            </p:cNvGrpSpPr>
            <p:nvPr/>
          </p:nvGrpSpPr>
          <p:grpSpPr bwMode="auto">
            <a:xfrm>
              <a:off x="624" y="1680"/>
              <a:ext cx="2976" cy="240"/>
              <a:chOff x="672" y="3216"/>
              <a:chExt cx="2976" cy="240"/>
            </a:xfrm>
          </p:grpSpPr>
          <p:sp>
            <p:nvSpPr>
              <p:cNvPr id="79123" name="AutoShape 3347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24" name="AutoShape 3348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25" name="AutoShape 3349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26" name="AutoShape 3350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27" name="AutoShape 3351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28" name="AutoShape 3352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29" name="AutoShape 3353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30" name="AutoShape 3354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31" name="AutoShape 3355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32" name="AutoShape 3356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33" name="AutoShape 3357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34" name="AutoShape 3358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35" name="AutoShape 3359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36" name="AutoShape 3360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37" name="AutoShape 3361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38" name="AutoShape 3362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39" name="AutoShape 3363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40" name="AutoShape 3364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41" name="AutoShape 3365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42" name="AutoShape 3366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cxnSp>
        <p:nvCxnSpPr>
          <p:cNvPr id="79143" name="AutoShape 3367"/>
          <p:cNvCxnSpPr>
            <a:cxnSpLocks noChangeShapeType="1"/>
          </p:cNvCxnSpPr>
          <p:nvPr/>
        </p:nvCxnSpPr>
        <p:spPr bwMode="auto">
          <a:xfrm>
            <a:off x="5562600" y="1524000"/>
            <a:ext cx="74870" cy="2367756"/>
          </a:xfrm>
          <a:prstGeom prst="straightConnector1">
            <a:avLst/>
          </a:prstGeom>
          <a:noFill/>
          <a:ln w="57150">
            <a:solidFill>
              <a:srgbClr val="FF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144" name="Line 3368"/>
          <p:cNvSpPr>
            <a:spLocks noChangeShapeType="1"/>
          </p:cNvSpPr>
          <p:nvPr/>
        </p:nvSpPr>
        <p:spPr bwMode="auto">
          <a:xfrm flipH="1">
            <a:off x="952500" y="3886200"/>
            <a:ext cx="381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9145" name="Line 3369"/>
          <p:cNvSpPr>
            <a:spLocks noChangeShapeType="1"/>
          </p:cNvSpPr>
          <p:nvPr/>
        </p:nvSpPr>
        <p:spPr bwMode="auto">
          <a:xfrm>
            <a:off x="990600" y="1524000"/>
            <a:ext cx="4572000" cy="0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9146" name="Line 3370"/>
          <p:cNvSpPr>
            <a:spLocks noChangeShapeType="1"/>
          </p:cNvSpPr>
          <p:nvPr/>
        </p:nvSpPr>
        <p:spPr bwMode="auto">
          <a:xfrm flipH="1">
            <a:off x="5562600" y="228600"/>
            <a:ext cx="1295400" cy="1295400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9147" name="Line 3371"/>
          <p:cNvSpPr>
            <a:spLocks noChangeShapeType="1"/>
          </p:cNvSpPr>
          <p:nvPr/>
        </p:nvSpPr>
        <p:spPr bwMode="auto">
          <a:xfrm>
            <a:off x="990600" y="1524000"/>
            <a:ext cx="0" cy="2362200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9148" name="Line 3372"/>
          <p:cNvSpPr>
            <a:spLocks noChangeShapeType="1"/>
          </p:cNvSpPr>
          <p:nvPr/>
        </p:nvSpPr>
        <p:spPr bwMode="auto">
          <a:xfrm flipH="1">
            <a:off x="990600" y="228600"/>
            <a:ext cx="1295400" cy="1295400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9149" name="Line 3373"/>
          <p:cNvSpPr>
            <a:spLocks noChangeShapeType="1"/>
          </p:cNvSpPr>
          <p:nvPr/>
        </p:nvSpPr>
        <p:spPr bwMode="auto">
          <a:xfrm>
            <a:off x="2286000" y="228600"/>
            <a:ext cx="4572000" cy="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9150" name="Text Box 3374"/>
          <p:cNvSpPr txBox="1">
            <a:spLocks noChangeArrowheads="1"/>
          </p:cNvSpPr>
          <p:nvPr/>
        </p:nvSpPr>
        <p:spPr bwMode="auto">
          <a:xfrm>
            <a:off x="2743200" y="3886200"/>
            <a:ext cx="1371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i="1">
                <a:latin typeface="Times New Roman" pitchFamily="18" charset="0"/>
              </a:rPr>
              <a:t>20cm</a:t>
            </a:r>
          </a:p>
        </p:txBody>
      </p:sp>
      <p:sp>
        <p:nvSpPr>
          <p:cNvPr id="79151" name="Text Box 3375"/>
          <p:cNvSpPr txBox="1">
            <a:spLocks noChangeArrowheads="1"/>
          </p:cNvSpPr>
          <p:nvPr/>
        </p:nvSpPr>
        <p:spPr bwMode="auto">
          <a:xfrm rot="-2891281">
            <a:off x="5842794" y="3007519"/>
            <a:ext cx="15017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i="1" dirty="0">
                <a:latin typeface="Times New Roman" pitchFamily="18" charset="0"/>
              </a:rPr>
              <a:t>16cm</a:t>
            </a:r>
          </a:p>
        </p:txBody>
      </p:sp>
      <p:sp>
        <p:nvSpPr>
          <p:cNvPr id="79152" name="Text Box 3376"/>
          <p:cNvSpPr txBox="1">
            <a:spLocks noChangeArrowheads="1"/>
          </p:cNvSpPr>
          <p:nvPr/>
        </p:nvSpPr>
        <p:spPr bwMode="auto">
          <a:xfrm>
            <a:off x="0" y="2362200"/>
            <a:ext cx="1219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i="1" dirty="0">
                <a:latin typeface="Times New Roman" pitchFamily="18" charset="0"/>
              </a:rPr>
              <a:t>10cm</a:t>
            </a:r>
          </a:p>
        </p:txBody>
      </p:sp>
      <p:sp>
        <p:nvSpPr>
          <p:cNvPr id="79153" name="Text Box 3377"/>
          <p:cNvSpPr txBox="1">
            <a:spLocks noChangeArrowheads="1"/>
          </p:cNvSpPr>
          <p:nvPr/>
        </p:nvSpPr>
        <p:spPr bwMode="auto">
          <a:xfrm>
            <a:off x="304800" y="4293096"/>
            <a:ext cx="8915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dirty="0" err="1">
                <a:latin typeface="Times New Roman" pitchFamily="18" charset="0"/>
              </a:rPr>
              <a:t>Mỗi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lớp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</a:rPr>
              <a:t>: 20 × 16 = 320 (</a:t>
            </a:r>
            <a:r>
              <a:rPr lang="en-US" sz="2800" b="1" dirty="0" err="1">
                <a:latin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lập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phương</a:t>
            </a:r>
            <a:r>
              <a:rPr lang="en-US" sz="2800" b="1" dirty="0">
                <a:latin typeface="Times New Roman" pitchFamily="18" charset="0"/>
              </a:rPr>
              <a:t> 1cm</a:t>
            </a:r>
            <a:r>
              <a:rPr lang="en-US" sz="2800" b="1" baseline="30000" dirty="0">
                <a:latin typeface="Times New Roman" pitchFamily="18" charset="0"/>
              </a:rPr>
              <a:t>3</a:t>
            </a:r>
            <a:r>
              <a:rPr lang="en-US" sz="2800" b="1" dirty="0">
                <a:latin typeface="Times New Roman" pitchFamily="18" charset="0"/>
              </a:rPr>
              <a:t>).</a:t>
            </a:r>
          </a:p>
        </p:txBody>
      </p:sp>
      <p:grpSp>
        <p:nvGrpSpPr>
          <p:cNvPr id="78450" name="Group 3394"/>
          <p:cNvGrpSpPr>
            <a:grpSpLocks/>
          </p:cNvGrpSpPr>
          <p:nvPr/>
        </p:nvGrpSpPr>
        <p:grpSpPr bwMode="auto">
          <a:xfrm>
            <a:off x="7715250" y="3733800"/>
            <a:ext cx="1219200" cy="609600"/>
            <a:chOff x="4860" y="2352"/>
            <a:chExt cx="768" cy="384"/>
          </a:xfrm>
        </p:grpSpPr>
        <p:sp>
          <p:nvSpPr>
            <p:cNvPr id="79155" name="AutoShape 3379"/>
            <p:cNvSpPr>
              <a:spLocks noChangeArrowheads="1"/>
            </p:cNvSpPr>
            <p:nvPr/>
          </p:nvSpPr>
          <p:spPr bwMode="auto">
            <a:xfrm>
              <a:off x="4896" y="2352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9156" name="Text Box 3380"/>
            <p:cNvSpPr txBox="1">
              <a:spLocks noChangeArrowheads="1"/>
            </p:cNvSpPr>
            <p:nvPr/>
          </p:nvSpPr>
          <p:spPr bwMode="auto">
            <a:xfrm>
              <a:off x="4860" y="2498"/>
              <a:ext cx="76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lnSpc>
                  <a:spcPct val="2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b="1">
                  <a:solidFill>
                    <a:srgbClr val="FFFFFF"/>
                  </a:solidFill>
                  <a:latin typeface="Times New Roman" pitchFamily="18" charset="0"/>
                </a:rPr>
                <a:t>  1</a:t>
              </a:r>
            </a:p>
            <a:p>
              <a:pPr fontAlgn="base">
                <a:lnSpc>
                  <a:spcPct val="2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b="1">
                  <a:solidFill>
                    <a:srgbClr val="FFFFFF"/>
                  </a:solidFill>
                  <a:latin typeface="Times New Roman" pitchFamily="18" charset="0"/>
                </a:rPr>
                <a:t>cm</a:t>
              </a:r>
              <a:r>
                <a:rPr lang="en-US" b="1" baseline="30000">
                  <a:solidFill>
                    <a:srgbClr val="FFFFFF"/>
                  </a:solidFill>
                  <a:latin typeface="Times New Roman" pitchFamily="18" charset="0"/>
                </a:rPr>
                <a:t>3</a:t>
              </a:r>
            </a:p>
          </p:txBody>
        </p:sp>
      </p:grpSp>
      <p:sp>
        <p:nvSpPr>
          <p:cNvPr id="79157" name="Text Box 3381"/>
          <p:cNvSpPr txBox="1">
            <a:spLocks noChangeArrowheads="1"/>
          </p:cNvSpPr>
          <p:nvPr/>
        </p:nvSpPr>
        <p:spPr bwMode="auto">
          <a:xfrm>
            <a:off x="304800" y="4852988"/>
            <a:ext cx="8915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</a:rPr>
              <a:t>10 </a:t>
            </a:r>
            <a:r>
              <a:rPr lang="en-US" sz="2800" b="1" dirty="0" err="1">
                <a:latin typeface="Times New Roman" pitchFamily="18" charset="0"/>
              </a:rPr>
              <a:t>lớp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</a:rPr>
              <a:t>: 320 × 10 = 3200 (</a:t>
            </a:r>
            <a:r>
              <a:rPr lang="en-US" sz="2800" b="1" dirty="0" err="1">
                <a:latin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lập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phương</a:t>
            </a:r>
            <a:r>
              <a:rPr lang="en-US" sz="2800" b="1" dirty="0">
                <a:latin typeface="Times New Roman" pitchFamily="18" charset="0"/>
              </a:rPr>
              <a:t> 1cm</a:t>
            </a:r>
            <a:r>
              <a:rPr lang="en-US" sz="2800" b="1" baseline="30000" dirty="0">
                <a:latin typeface="Times New Roman" pitchFamily="18" charset="0"/>
              </a:rPr>
              <a:t>3</a:t>
            </a:r>
            <a:r>
              <a:rPr lang="en-US" sz="2800" b="1" dirty="0">
                <a:latin typeface="Times New Roman" pitchFamily="18" charset="0"/>
              </a:rPr>
              <a:t>).</a:t>
            </a:r>
            <a:endParaRPr lang="en-US" sz="2800" b="1" baseline="30000" dirty="0">
              <a:latin typeface="Times New Roman" pitchFamily="18" charset="0"/>
            </a:endParaRPr>
          </a:p>
        </p:txBody>
      </p:sp>
      <p:sp>
        <p:nvSpPr>
          <p:cNvPr id="79158" name="Text Box 3382"/>
          <p:cNvSpPr txBox="1">
            <a:spLocks noChangeArrowheads="1"/>
          </p:cNvSpPr>
          <p:nvPr/>
        </p:nvSpPr>
        <p:spPr bwMode="auto">
          <a:xfrm>
            <a:off x="228600" y="5430838"/>
            <a:ext cx="9220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3200" b="1" dirty="0" err="1">
                <a:solidFill>
                  <a:srgbClr val="1038B8"/>
                </a:solidFill>
                <a:latin typeface="Times New Roman" pitchFamily="18" charset="0"/>
              </a:rPr>
              <a:t>Vậy</a:t>
            </a:r>
            <a:r>
              <a:rPr lang="en-US" sz="3200" b="1" dirty="0">
                <a:solidFill>
                  <a:srgbClr val="1038B8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1038B8"/>
                </a:solidFill>
                <a:latin typeface="Times New Roman" pitchFamily="18" charset="0"/>
              </a:rPr>
              <a:t>thể</a:t>
            </a:r>
            <a:r>
              <a:rPr lang="en-US" sz="3200" b="1" dirty="0">
                <a:solidFill>
                  <a:srgbClr val="1038B8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1038B8"/>
                </a:solidFill>
                <a:latin typeface="Times New Roman" pitchFamily="18" charset="0"/>
              </a:rPr>
              <a:t>tích</a:t>
            </a:r>
            <a:r>
              <a:rPr lang="en-US" sz="3200" b="1" dirty="0">
                <a:solidFill>
                  <a:srgbClr val="1038B8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1038B8"/>
                </a:solidFill>
                <a:latin typeface="Times New Roman" pitchFamily="18" charset="0"/>
              </a:rPr>
              <a:t>của</a:t>
            </a:r>
            <a:r>
              <a:rPr lang="en-US" sz="3200" b="1" dirty="0">
                <a:solidFill>
                  <a:srgbClr val="1038B8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1038B8"/>
                </a:solidFill>
                <a:latin typeface="Times New Roman" pitchFamily="18" charset="0"/>
              </a:rPr>
              <a:t>hình</a:t>
            </a:r>
            <a:r>
              <a:rPr lang="en-US" sz="3200" b="1" dirty="0">
                <a:solidFill>
                  <a:srgbClr val="1038B8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1038B8"/>
                </a:solidFill>
                <a:latin typeface="Times New Roman" pitchFamily="18" charset="0"/>
              </a:rPr>
              <a:t>hộp</a:t>
            </a:r>
            <a:r>
              <a:rPr lang="en-US" sz="3200" b="1" dirty="0">
                <a:solidFill>
                  <a:srgbClr val="1038B8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1038B8"/>
                </a:solidFill>
                <a:latin typeface="Times New Roman" pitchFamily="18" charset="0"/>
              </a:rPr>
              <a:t>chữ</a:t>
            </a:r>
            <a:r>
              <a:rPr lang="en-US" sz="3200" b="1" dirty="0">
                <a:solidFill>
                  <a:srgbClr val="1038B8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1038B8"/>
                </a:solidFill>
                <a:latin typeface="Times New Roman" pitchFamily="18" charset="0"/>
              </a:rPr>
              <a:t>nhật</a:t>
            </a:r>
            <a:r>
              <a:rPr lang="en-US" sz="3200" b="1" dirty="0">
                <a:solidFill>
                  <a:srgbClr val="1038B8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1038B8"/>
                </a:solidFill>
                <a:latin typeface="Times New Roman" pitchFamily="18" charset="0"/>
              </a:rPr>
              <a:t>là</a:t>
            </a:r>
            <a:r>
              <a:rPr lang="en-US" sz="3200" b="1" dirty="0">
                <a:solidFill>
                  <a:srgbClr val="1038B8"/>
                </a:solidFill>
                <a:latin typeface="Times New Roman" pitchFamily="18" charset="0"/>
              </a:rPr>
              <a:t> :</a:t>
            </a:r>
          </a:p>
        </p:txBody>
      </p:sp>
      <p:sp>
        <p:nvSpPr>
          <p:cNvPr id="79160" name="Text Box 3384"/>
          <p:cNvSpPr txBox="1">
            <a:spLocks noChangeArrowheads="1"/>
          </p:cNvSpPr>
          <p:nvPr/>
        </p:nvSpPr>
        <p:spPr bwMode="auto">
          <a:xfrm>
            <a:off x="990600" y="6034087"/>
            <a:ext cx="1371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dirty="0">
                <a:latin typeface="Times New Roman" pitchFamily="18" charset="0"/>
              </a:rPr>
              <a:t>20</a:t>
            </a:r>
          </a:p>
        </p:txBody>
      </p:sp>
      <p:grpSp>
        <p:nvGrpSpPr>
          <p:cNvPr id="78471" name="Group 3391"/>
          <p:cNvGrpSpPr>
            <a:grpSpLocks/>
          </p:cNvGrpSpPr>
          <p:nvPr/>
        </p:nvGrpSpPr>
        <p:grpSpPr bwMode="auto">
          <a:xfrm>
            <a:off x="1524000" y="6019800"/>
            <a:ext cx="1295400" cy="549275"/>
            <a:chOff x="768" y="3840"/>
            <a:chExt cx="816" cy="346"/>
          </a:xfrm>
        </p:grpSpPr>
        <p:sp>
          <p:nvSpPr>
            <p:cNvPr id="79161" name="Text Box 3385"/>
            <p:cNvSpPr txBox="1">
              <a:spLocks noChangeArrowheads="1"/>
            </p:cNvSpPr>
            <p:nvPr/>
          </p:nvSpPr>
          <p:spPr bwMode="auto">
            <a:xfrm>
              <a:off x="768" y="3840"/>
              <a:ext cx="33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dirty="0">
                  <a:latin typeface="Times New Roman" pitchFamily="18" charset="0"/>
                </a:rPr>
                <a:t> ×</a:t>
              </a:r>
            </a:p>
          </p:txBody>
        </p:sp>
        <p:sp>
          <p:nvSpPr>
            <p:cNvPr id="79162" name="Text Box 3386"/>
            <p:cNvSpPr txBox="1">
              <a:spLocks noChangeArrowheads="1"/>
            </p:cNvSpPr>
            <p:nvPr/>
          </p:nvSpPr>
          <p:spPr bwMode="auto">
            <a:xfrm>
              <a:off x="1056" y="3859"/>
              <a:ext cx="5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800" b="1" dirty="0">
                  <a:latin typeface="Times New Roman" pitchFamily="18" charset="0"/>
                </a:rPr>
                <a:t>16</a:t>
              </a:r>
            </a:p>
          </p:txBody>
        </p:sp>
      </p:grpSp>
      <p:grpSp>
        <p:nvGrpSpPr>
          <p:cNvPr id="78492" name="Group 3392"/>
          <p:cNvGrpSpPr>
            <a:grpSpLocks/>
          </p:cNvGrpSpPr>
          <p:nvPr/>
        </p:nvGrpSpPr>
        <p:grpSpPr bwMode="auto">
          <a:xfrm>
            <a:off x="2651125" y="6019806"/>
            <a:ext cx="1539875" cy="549275"/>
            <a:chOff x="1670" y="3840"/>
            <a:chExt cx="826" cy="346"/>
          </a:xfrm>
        </p:grpSpPr>
        <p:sp>
          <p:nvSpPr>
            <p:cNvPr id="79163" name="Text Box 3387"/>
            <p:cNvSpPr txBox="1">
              <a:spLocks noChangeArrowheads="1"/>
            </p:cNvSpPr>
            <p:nvPr/>
          </p:nvSpPr>
          <p:spPr bwMode="auto">
            <a:xfrm>
              <a:off x="1670" y="3840"/>
              <a:ext cx="209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 b="1" dirty="0">
                  <a:latin typeface="Times New Roman" pitchFamily="18" charset="0"/>
                </a:rPr>
                <a:t>×</a:t>
              </a:r>
            </a:p>
          </p:txBody>
        </p:sp>
        <p:sp>
          <p:nvSpPr>
            <p:cNvPr id="79164" name="Text Box 3388"/>
            <p:cNvSpPr txBox="1">
              <a:spLocks noChangeArrowheads="1"/>
            </p:cNvSpPr>
            <p:nvPr/>
          </p:nvSpPr>
          <p:spPr bwMode="auto">
            <a:xfrm>
              <a:off x="2064" y="3859"/>
              <a:ext cx="43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800" b="1">
                  <a:latin typeface="Times New Roman" pitchFamily="18" charset="0"/>
                </a:rPr>
                <a:t>10</a:t>
              </a:r>
            </a:p>
          </p:txBody>
        </p:sp>
      </p:grpSp>
      <p:grpSp>
        <p:nvGrpSpPr>
          <p:cNvPr id="78513" name="Group 3393"/>
          <p:cNvGrpSpPr>
            <a:grpSpLocks/>
          </p:cNvGrpSpPr>
          <p:nvPr/>
        </p:nvGrpSpPr>
        <p:grpSpPr bwMode="auto">
          <a:xfrm>
            <a:off x="3946525" y="6049963"/>
            <a:ext cx="3216275" cy="566737"/>
            <a:chOff x="2486" y="3859"/>
            <a:chExt cx="2026" cy="357"/>
          </a:xfrm>
        </p:grpSpPr>
        <p:sp>
          <p:nvSpPr>
            <p:cNvPr id="79165" name="Text Box 3389"/>
            <p:cNvSpPr txBox="1">
              <a:spLocks noChangeArrowheads="1"/>
            </p:cNvSpPr>
            <p:nvPr/>
          </p:nvSpPr>
          <p:spPr bwMode="auto">
            <a:xfrm>
              <a:off x="2688" y="3859"/>
              <a:ext cx="182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800" b="1" dirty="0">
                  <a:solidFill>
                    <a:srgbClr val="FF0000"/>
                  </a:solidFill>
                  <a:latin typeface="Times New Roman" pitchFamily="18" charset="0"/>
                </a:rPr>
                <a:t>3200 (</a:t>
              </a:r>
              <a:r>
                <a:rPr lang="en-US" sz="2800" b="1" dirty="0" err="1">
                  <a:solidFill>
                    <a:srgbClr val="FF0000"/>
                  </a:solidFill>
                  <a:latin typeface="Times New Roman" pitchFamily="18" charset="0"/>
                </a:rPr>
                <a:t>cm</a:t>
              </a:r>
              <a:r>
                <a:rPr lang="en-US" sz="2800" b="1" baseline="30000" dirty="0" err="1">
                  <a:solidFill>
                    <a:srgbClr val="FF0000"/>
                  </a:solidFill>
                  <a:latin typeface="Times New Roman" pitchFamily="18" charset="0"/>
                </a:rPr>
                <a:t>3</a:t>
              </a:r>
              <a:r>
                <a:rPr lang="en-US" sz="2800" b="1" dirty="0">
                  <a:solidFill>
                    <a:srgbClr val="FF0000"/>
                  </a:solidFill>
                  <a:latin typeface="Times New Roman" pitchFamily="18" charset="0"/>
                </a:rPr>
                <a:t>)</a:t>
              </a:r>
            </a:p>
          </p:txBody>
        </p:sp>
        <p:sp>
          <p:nvSpPr>
            <p:cNvPr id="79166" name="Text Box 3390"/>
            <p:cNvSpPr txBox="1">
              <a:spLocks noChangeArrowheads="1"/>
            </p:cNvSpPr>
            <p:nvPr/>
          </p:nvSpPr>
          <p:spPr bwMode="auto">
            <a:xfrm>
              <a:off x="2486" y="3889"/>
              <a:ext cx="24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>
                  <a:latin typeface="Times New Roman" pitchFamily="18" charset="0"/>
                </a:rPr>
                <a:t>=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8561630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8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57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57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57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57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57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5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57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57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57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57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57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57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57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57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57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57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57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57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57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57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5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5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6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5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5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7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75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5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7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75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75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8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75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75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8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757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75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75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75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9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758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758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0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75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75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0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758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758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6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1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26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1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36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41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46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51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56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61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166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171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176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181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9" dur="2000"/>
                                        <p:tgtEl>
                                          <p:spTgt spid="79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 nodeType="clickPar">
                      <p:stCondLst>
                        <p:cond delay="indefinite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7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9" dur="1000" fill="hold"/>
                                        <p:tgtEl>
                                          <p:spTgt spid="79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0" dur="1000" fill="hold"/>
                                        <p:tgtEl>
                                          <p:spTgt spid="79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2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4" dur="1000" fill="hold"/>
                                        <p:tgtEl>
                                          <p:spTgt spid="76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5" dur="1000" fill="hold"/>
                                        <p:tgtEl>
                                          <p:spTgt spid="76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7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9" dur="1000" fill="hold"/>
                                        <p:tgtEl>
                                          <p:spTgt spid="76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0" dur="1000" fill="hold"/>
                                        <p:tgtEl>
                                          <p:spTgt spid="76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2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4" dur="1000" fill="hold"/>
                                        <p:tgtEl>
                                          <p:spTgt spid="76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5" dur="1000" fill="hold"/>
                                        <p:tgtEl>
                                          <p:spTgt spid="76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17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9" dur="1000" fill="hold"/>
                                        <p:tgtEl>
                                          <p:spTgt spid="77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0" dur="1000" fill="hold"/>
                                        <p:tgtEl>
                                          <p:spTgt spid="77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22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4" dur="1000" fill="hold"/>
                                        <p:tgtEl>
                                          <p:spTgt spid="77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5" dur="1000" fill="hold"/>
                                        <p:tgtEl>
                                          <p:spTgt spid="77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27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9" dur="1000" fill="hold"/>
                                        <p:tgtEl>
                                          <p:spTgt spid="77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0" dur="1000" fill="hold"/>
                                        <p:tgtEl>
                                          <p:spTgt spid="77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1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32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4" dur="1000" fill="hold"/>
                                        <p:tgtEl>
                                          <p:spTgt spid="78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5" dur="1000" fill="hold"/>
                                        <p:tgtEl>
                                          <p:spTgt spid="78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 nodeType="clickPar">
                      <p:stCondLst>
                        <p:cond delay="indefinite"/>
                      </p:stCondLst>
                      <p:childTnLst>
                        <p:par>
                          <p:cTn id="2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0" dur="500" fill="hold"/>
                                        <p:tgtEl>
                                          <p:spTgt spid="79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1" dur="500" fill="hold"/>
                                        <p:tgtEl>
                                          <p:spTgt spid="79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 nodeType="clickPar">
                      <p:stCondLst>
                        <p:cond delay="indefinite"/>
                      </p:stCondLst>
                      <p:childTnLst>
                        <p:par>
                          <p:cTn id="2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6" dur="500" fill="hold"/>
                                        <p:tgtEl>
                                          <p:spTgt spid="79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7" dur="500" fill="hold"/>
                                        <p:tgtEl>
                                          <p:spTgt spid="79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 nodeType="clickPar">
                      <p:stCondLst>
                        <p:cond delay="indefinite"/>
                      </p:stCondLst>
                      <p:childTnLst>
                        <p:par>
                          <p:cTn id="2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2" dur="500"/>
                                        <p:tgtEl>
                                          <p:spTgt spid="79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 nodeType="clickPar">
                      <p:stCondLst>
                        <p:cond delay="indefinite"/>
                      </p:stCondLst>
                      <p:childTnLst>
                        <p:par>
                          <p:cTn id="2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7" dur="500"/>
                                        <p:tgtEl>
                                          <p:spTgt spid="78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 nodeType="clickPar">
                      <p:stCondLst>
                        <p:cond delay="indefinite"/>
                      </p:stCondLst>
                      <p:childTnLst>
                        <p:par>
                          <p:cTn id="2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2" dur="500"/>
                                        <p:tgtEl>
                                          <p:spTgt spid="78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 nodeType="clickPar">
                      <p:stCondLst>
                        <p:cond delay="indefinite"/>
                      </p:stCondLst>
                      <p:childTnLst>
                        <p:par>
                          <p:cTn id="2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7" dur="500"/>
                                        <p:tgtEl>
                                          <p:spTgt spid="78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4" grpId="0" animBg="1"/>
      <p:bldP spid="75785" grpId="0" animBg="1"/>
      <p:bldP spid="75786" grpId="0" animBg="1"/>
      <p:bldP spid="75787" grpId="0" animBg="1"/>
      <p:bldP spid="75788" grpId="0" animBg="1"/>
      <p:bldP spid="75789" grpId="0" animBg="1"/>
      <p:bldP spid="75790" grpId="0" animBg="1"/>
      <p:bldP spid="75791" grpId="0" animBg="1"/>
      <p:bldP spid="75792" grpId="0" animBg="1"/>
      <p:bldP spid="75793" grpId="0" animBg="1"/>
      <p:bldP spid="75794" grpId="0" animBg="1"/>
      <p:bldP spid="75795" grpId="0" animBg="1"/>
      <p:bldP spid="75796" grpId="0" animBg="1"/>
      <p:bldP spid="75797" grpId="0" animBg="1"/>
      <p:bldP spid="75798" grpId="0" animBg="1"/>
      <p:bldP spid="75799" grpId="0" animBg="1"/>
      <p:bldP spid="75800" grpId="0" animBg="1"/>
      <p:bldP spid="75801" grpId="0" animBg="1"/>
      <p:bldP spid="75802" grpId="0" animBg="1"/>
      <p:bldP spid="75803" grpId="0" animBg="1"/>
      <p:bldP spid="79153" grpId="0"/>
      <p:bldP spid="79157" grpId="0"/>
      <p:bldP spid="79158" grpId="0"/>
      <p:bldP spid="7916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350330" y="613266"/>
            <a:ext cx="6624736" cy="55399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000" b="1" cap="none" spc="50" dirty="0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THỂ TÍCH HÌNH HỘP CHỮ NHẬT</a:t>
            </a: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179512" y="1548218"/>
            <a:ext cx="8860352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4400" b="1" dirty="0" err="1">
                <a:latin typeface="Times New Roman" pitchFamily="18" charset="0"/>
              </a:rPr>
              <a:t>Thể</a:t>
            </a:r>
            <a:r>
              <a:rPr lang="en-US" sz="4400" b="1" dirty="0">
                <a:latin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</a:rPr>
              <a:t>tích</a:t>
            </a:r>
            <a:r>
              <a:rPr lang="en-US" sz="4400" b="1" dirty="0">
                <a:latin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</a:rPr>
              <a:t>của</a:t>
            </a:r>
            <a:r>
              <a:rPr lang="en-US" sz="4400" b="1" dirty="0">
                <a:latin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</a:rPr>
              <a:t>hình</a:t>
            </a:r>
            <a:r>
              <a:rPr lang="en-US" sz="4400" b="1" dirty="0">
                <a:latin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</a:rPr>
              <a:t>hộp</a:t>
            </a:r>
            <a:r>
              <a:rPr lang="en-US" sz="4400" b="1" dirty="0">
                <a:latin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</a:rPr>
              <a:t>chữ</a:t>
            </a:r>
            <a:r>
              <a:rPr lang="en-US" sz="4400" b="1" dirty="0">
                <a:latin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</a:rPr>
              <a:t>nhật</a:t>
            </a:r>
            <a:r>
              <a:rPr lang="en-US" sz="4400" b="1" dirty="0">
                <a:latin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</a:rPr>
              <a:t>là</a:t>
            </a:r>
            <a:r>
              <a:rPr lang="en-US" sz="4400" b="1" dirty="0">
                <a:latin typeface="Times New Roman" pitchFamily="18" charset="0"/>
              </a:rPr>
              <a:t>:</a:t>
            </a:r>
          </a:p>
          <a:p>
            <a:pPr algn="ctr"/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20 </a:t>
            </a:r>
            <a:r>
              <a:rPr lang="en-US" sz="4400" b="1" dirty="0">
                <a:latin typeface="Times New Roman" pitchFamily="18" charset="0"/>
              </a:rPr>
              <a:t>×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   16 </a:t>
            </a:r>
            <a:r>
              <a:rPr lang="en-US" sz="4400" b="1" dirty="0">
                <a:latin typeface="Times New Roman" pitchFamily="18" charset="0"/>
              </a:rPr>
              <a:t>×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    10  =  3200 (cm</a:t>
            </a:r>
            <a:r>
              <a:rPr lang="en-US" sz="4400" b="1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087724" y="16161"/>
            <a:ext cx="54006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2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Left Brace 2"/>
          <p:cNvSpPr/>
          <p:nvPr/>
        </p:nvSpPr>
        <p:spPr>
          <a:xfrm rot="16200000">
            <a:off x="809582" y="2436706"/>
            <a:ext cx="288032" cy="1116124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Left Brace 13"/>
          <p:cNvSpPr/>
          <p:nvPr/>
        </p:nvSpPr>
        <p:spPr>
          <a:xfrm rot="16200000">
            <a:off x="2681790" y="2416130"/>
            <a:ext cx="288032" cy="1116124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Left Brace 14"/>
          <p:cNvSpPr/>
          <p:nvPr/>
        </p:nvSpPr>
        <p:spPr>
          <a:xfrm rot="16200000">
            <a:off x="4644008" y="2416129"/>
            <a:ext cx="288032" cy="1116124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79512" y="3284984"/>
            <a:ext cx="1512168" cy="1200329"/>
          </a:xfrm>
          <a:prstGeom prst="rect">
            <a:avLst/>
          </a:prstGeom>
          <a:solidFill>
            <a:srgbClr val="1038B8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endParaRPr lang="en-US" sz="3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069722" y="3284984"/>
            <a:ext cx="1512168" cy="1200329"/>
          </a:xfrm>
          <a:prstGeom prst="rect">
            <a:avLst/>
          </a:prstGeom>
          <a:solidFill>
            <a:srgbClr val="1038B8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endParaRPr lang="en-US" sz="3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031940" y="3284983"/>
            <a:ext cx="1512168" cy="1200329"/>
          </a:xfrm>
          <a:prstGeom prst="rect">
            <a:avLst/>
          </a:prstGeom>
          <a:solidFill>
            <a:srgbClr val="1038B8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endParaRPr lang="en-US" sz="3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020409" y="3439303"/>
            <a:ext cx="2399658" cy="646331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endParaRPr lang="en-US" sz="3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Left Brace 18"/>
          <p:cNvSpPr/>
          <p:nvPr/>
        </p:nvSpPr>
        <p:spPr>
          <a:xfrm rot="16200000">
            <a:off x="7095086" y="1705128"/>
            <a:ext cx="288032" cy="2586676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619672" y="3356992"/>
            <a:ext cx="3240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599892" y="3356992"/>
            <a:ext cx="4320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508104" y="3377749"/>
            <a:ext cx="4320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561393" y="1340768"/>
            <a:ext cx="3362535" cy="1831759"/>
            <a:chOff x="952500" y="2297484"/>
            <a:chExt cx="5924550" cy="3668713"/>
          </a:xfrm>
        </p:grpSpPr>
        <p:cxnSp>
          <p:nvCxnSpPr>
            <p:cNvPr id="23" name="AutoShape 6"/>
            <p:cNvCxnSpPr>
              <a:cxnSpLocks noChangeShapeType="1"/>
            </p:cNvCxnSpPr>
            <p:nvPr/>
          </p:nvCxnSpPr>
          <p:spPr bwMode="auto">
            <a:xfrm flipH="1">
              <a:off x="2209800" y="2297484"/>
              <a:ext cx="76200" cy="2438400"/>
            </a:xfrm>
            <a:prstGeom prst="straightConnector1">
              <a:avLst/>
            </a:prstGeom>
            <a:noFill/>
            <a:ln w="38100">
              <a:solidFill>
                <a:srgbClr val="FF9900"/>
              </a:solidFill>
              <a:prstDash val="dash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4" name="AutoShape 7"/>
            <p:cNvCxnSpPr>
              <a:cxnSpLocks noChangeShapeType="1"/>
            </p:cNvCxnSpPr>
            <p:nvPr/>
          </p:nvCxnSpPr>
          <p:spPr bwMode="auto">
            <a:xfrm>
              <a:off x="6858000" y="2297484"/>
              <a:ext cx="1588" cy="2438400"/>
            </a:xfrm>
            <a:prstGeom prst="straightConnector1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pSp>
          <p:nvGrpSpPr>
            <p:cNvPr id="25" name="Group 24"/>
            <p:cNvGrpSpPr/>
            <p:nvPr/>
          </p:nvGrpSpPr>
          <p:grpSpPr>
            <a:xfrm>
              <a:off x="952500" y="2297484"/>
              <a:ext cx="5924550" cy="3668713"/>
              <a:chOff x="952500" y="2297484"/>
              <a:chExt cx="5924550" cy="3668713"/>
            </a:xfrm>
          </p:grpSpPr>
          <p:cxnSp>
            <p:nvCxnSpPr>
              <p:cNvPr id="26" name="AutoShape 2"/>
              <p:cNvCxnSpPr>
                <a:cxnSpLocks noChangeShapeType="1"/>
              </p:cNvCxnSpPr>
              <p:nvPr/>
            </p:nvCxnSpPr>
            <p:spPr bwMode="auto">
              <a:xfrm>
                <a:off x="2209800" y="4735884"/>
                <a:ext cx="4648200" cy="0"/>
              </a:xfrm>
              <a:prstGeom prst="straightConnector1">
                <a:avLst/>
              </a:prstGeom>
              <a:noFill/>
              <a:ln w="38100">
                <a:solidFill>
                  <a:srgbClr val="FF9900"/>
                </a:solidFill>
                <a:prstDash val="dash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7" name="AutoShape 3"/>
              <p:cNvCxnSpPr>
                <a:cxnSpLocks noChangeShapeType="1"/>
              </p:cNvCxnSpPr>
              <p:nvPr/>
            </p:nvCxnSpPr>
            <p:spPr bwMode="auto">
              <a:xfrm>
                <a:off x="952500" y="5955085"/>
                <a:ext cx="4686300" cy="11112"/>
              </a:xfrm>
              <a:prstGeom prst="straightConnector1">
                <a:avLst/>
              </a:prstGeom>
              <a:noFill/>
              <a:ln w="38100">
                <a:solidFill>
                  <a:srgbClr val="FF99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8" name="AutoShape 4"/>
              <p:cNvCxnSpPr>
                <a:cxnSpLocks noChangeShapeType="1"/>
              </p:cNvCxnSpPr>
              <p:nvPr/>
            </p:nvCxnSpPr>
            <p:spPr bwMode="auto">
              <a:xfrm flipH="1">
                <a:off x="990600" y="4735884"/>
                <a:ext cx="1219200" cy="1219200"/>
              </a:xfrm>
              <a:prstGeom prst="straightConnector1">
                <a:avLst/>
              </a:prstGeom>
              <a:noFill/>
              <a:ln w="38100">
                <a:solidFill>
                  <a:srgbClr val="FF9900"/>
                </a:solidFill>
                <a:prstDash val="dash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9" name="AutoShape 5"/>
              <p:cNvCxnSpPr>
                <a:cxnSpLocks noChangeShapeType="1"/>
              </p:cNvCxnSpPr>
              <p:nvPr/>
            </p:nvCxnSpPr>
            <p:spPr bwMode="auto">
              <a:xfrm flipH="1">
                <a:off x="5638800" y="4735884"/>
                <a:ext cx="1238250" cy="1219200"/>
              </a:xfrm>
              <a:prstGeom prst="straightConnector1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0" name="AutoShape 3367"/>
              <p:cNvCxnSpPr>
                <a:cxnSpLocks noChangeShapeType="1"/>
              </p:cNvCxnSpPr>
              <p:nvPr/>
            </p:nvCxnSpPr>
            <p:spPr bwMode="auto">
              <a:xfrm>
                <a:off x="5562600" y="3592884"/>
                <a:ext cx="0" cy="2362200"/>
              </a:xfrm>
              <a:prstGeom prst="straightConnector1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31" name="Line 3369"/>
              <p:cNvSpPr>
                <a:spLocks noChangeShapeType="1"/>
              </p:cNvSpPr>
              <p:nvPr/>
            </p:nvSpPr>
            <p:spPr bwMode="auto">
              <a:xfrm>
                <a:off x="990600" y="3592884"/>
                <a:ext cx="4572000" cy="0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" name="Line 3370"/>
              <p:cNvSpPr>
                <a:spLocks noChangeShapeType="1"/>
              </p:cNvSpPr>
              <p:nvPr/>
            </p:nvSpPr>
            <p:spPr bwMode="auto">
              <a:xfrm flipH="1">
                <a:off x="5562600" y="2297484"/>
                <a:ext cx="1295400" cy="1295400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" name="Line 3371"/>
              <p:cNvSpPr>
                <a:spLocks noChangeShapeType="1"/>
              </p:cNvSpPr>
              <p:nvPr/>
            </p:nvSpPr>
            <p:spPr bwMode="auto">
              <a:xfrm>
                <a:off x="990600" y="3592884"/>
                <a:ext cx="0" cy="2362200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4" name="Line 3372"/>
              <p:cNvSpPr>
                <a:spLocks noChangeShapeType="1"/>
              </p:cNvSpPr>
              <p:nvPr/>
            </p:nvSpPr>
            <p:spPr bwMode="auto">
              <a:xfrm flipH="1">
                <a:off x="990600" y="2297484"/>
                <a:ext cx="1295400" cy="1295400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5" name="Line 3373"/>
              <p:cNvSpPr>
                <a:spLocks noChangeShapeType="1"/>
              </p:cNvSpPr>
              <p:nvPr/>
            </p:nvSpPr>
            <p:spPr bwMode="auto">
              <a:xfrm>
                <a:off x="2286000" y="2297484"/>
                <a:ext cx="4572000" cy="0"/>
              </a:xfrm>
              <a:prstGeom prst="line">
                <a:avLst/>
              </a:prstGeom>
              <a:noFill/>
              <a:ln w="38100">
                <a:solidFill>
                  <a:srgbClr val="FF99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grpSp>
        <p:nvGrpSpPr>
          <p:cNvPr id="7" name="Group 6"/>
          <p:cNvGrpSpPr/>
          <p:nvPr/>
        </p:nvGrpSpPr>
        <p:grpSpPr>
          <a:xfrm>
            <a:off x="179512" y="3284984"/>
            <a:ext cx="8240555" cy="1200330"/>
            <a:chOff x="575556" y="5254485"/>
            <a:chExt cx="8240555" cy="1200330"/>
          </a:xfrm>
        </p:grpSpPr>
        <p:sp>
          <p:nvSpPr>
            <p:cNvPr id="37" name="TextBox 36"/>
            <p:cNvSpPr txBox="1"/>
            <p:nvPr/>
          </p:nvSpPr>
          <p:spPr>
            <a:xfrm>
              <a:off x="575556" y="5254486"/>
              <a:ext cx="1512168" cy="1200329"/>
            </a:xfrm>
            <a:prstGeom prst="rect">
              <a:avLst/>
            </a:prstGeom>
            <a:solidFill>
              <a:srgbClr val="1038B8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chiều</a:t>
              </a:r>
              <a:r>
                <a:rPr lang="en-US" sz="3600" b="1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dài</a:t>
              </a:r>
              <a:endPara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2465766" y="5254486"/>
              <a:ext cx="1512168" cy="1200329"/>
            </a:xfrm>
            <a:prstGeom prst="rect">
              <a:avLst/>
            </a:prstGeom>
            <a:solidFill>
              <a:srgbClr val="1038B8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chiều</a:t>
              </a:r>
              <a:r>
                <a:rPr lang="en-US" sz="3600" b="1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rộng</a:t>
              </a:r>
              <a:endPara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4427984" y="5254485"/>
              <a:ext cx="1512168" cy="1200329"/>
            </a:xfrm>
            <a:prstGeom prst="rect">
              <a:avLst/>
            </a:prstGeom>
            <a:solidFill>
              <a:srgbClr val="1038B8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chiều</a:t>
              </a:r>
              <a:r>
                <a:rPr lang="en-US" sz="3600" b="1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cao</a:t>
              </a:r>
              <a:endPara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6416453" y="5408805"/>
              <a:ext cx="2399658" cy="646331"/>
            </a:xfrm>
            <a:prstGeom prst="rect">
              <a:avLst/>
            </a:prstGeom>
            <a:solidFill>
              <a:srgbClr val="00B05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Thể</a:t>
              </a:r>
              <a:r>
                <a:rPr lang="en-US" sz="3600" b="1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tích</a:t>
              </a:r>
              <a:endPara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2015716" y="5326494"/>
              <a:ext cx="324036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3995936" y="5326494"/>
              <a:ext cx="432048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5904148" y="5347251"/>
              <a:ext cx="432048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</a:p>
          </p:txBody>
        </p:sp>
      </p:grpSp>
      <p:sp>
        <p:nvSpPr>
          <p:cNvPr id="49" name="TextBox 48"/>
          <p:cNvSpPr txBox="1"/>
          <p:nvPr/>
        </p:nvSpPr>
        <p:spPr>
          <a:xfrm>
            <a:off x="6079239" y="5362937"/>
            <a:ext cx="2399658" cy="646331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endParaRPr lang="en-US" sz="3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238342" y="5208617"/>
            <a:ext cx="5328592" cy="1200331"/>
            <a:chOff x="238342" y="5208617"/>
            <a:chExt cx="5328592" cy="1200331"/>
          </a:xfrm>
        </p:grpSpPr>
        <p:sp>
          <p:nvSpPr>
            <p:cNvPr id="46" name="TextBox 45"/>
            <p:cNvSpPr txBox="1"/>
            <p:nvPr/>
          </p:nvSpPr>
          <p:spPr>
            <a:xfrm>
              <a:off x="238342" y="5208618"/>
              <a:ext cx="1476164" cy="1200330"/>
            </a:xfrm>
            <a:prstGeom prst="rect">
              <a:avLst/>
            </a:prstGeom>
            <a:solidFill>
              <a:srgbClr val="1038B8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chiều</a:t>
              </a:r>
              <a:r>
                <a:rPr lang="en-US" sz="3600" b="1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dài</a:t>
              </a:r>
              <a:endPara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2128552" y="5208618"/>
              <a:ext cx="1476164" cy="1200330"/>
            </a:xfrm>
            <a:prstGeom prst="rect">
              <a:avLst/>
            </a:prstGeom>
            <a:solidFill>
              <a:srgbClr val="1038B8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chiều</a:t>
              </a:r>
              <a:r>
                <a:rPr lang="en-US" sz="3600" b="1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rộng</a:t>
              </a:r>
              <a:endPara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4090770" y="5208617"/>
              <a:ext cx="1476164" cy="1200330"/>
            </a:xfrm>
            <a:prstGeom prst="rect">
              <a:avLst/>
            </a:prstGeom>
            <a:solidFill>
              <a:srgbClr val="1038B8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chiều</a:t>
              </a:r>
              <a:r>
                <a:rPr lang="en-US" sz="3600" b="1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cao</a:t>
              </a:r>
              <a:endPara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1678502" y="5280626"/>
              <a:ext cx="316321" cy="7694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3658722" y="5280626"/>
              <a:ext cx="421761" cy="7694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5566934" y="5301383"/>
            <a:ext cx="4320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53" name="Text Box 19"/>
          <p:cNvSpPr txBox="1">
            <a:spLocks noChangeArrowheads="1"/>
          </p:cNvSpPr>
          <p:nvPr/>
        </p:nvSpPr>
        <p:spPr bwMode="auto">
          <a:xfrm>
            <a:off x="107673" y="4485314"/>
            <a:ext cx="8932191" cy="2554545"/>
          </a:xfrm>
          <a:prstGeom prst="rect">
            <a:avLst/>
          </a:prstGeom>
          <a:solidFill>
            <a:srgbClr val="3E68EE"/>
          </a:solidFill>
          <a:ln w="57150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i="0" dirty="0" err="1">
                <a:solidFill>
                  <a:srgbClr val="FFFF00"/>
                </a:solidFill>
              </a:rPr>
              <a:t>Muốn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tính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thể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tích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hình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hộp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chữ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nhật</a:t>
            </a:r>
            <a:r>
              <a:rPr lang="en-US" sz="4000" b="1" i="0" dirty="0">
                <a:solidFill>
                  <a:srgbClr val="FFFF00"/>
                </a:solidFill>
              </a:rPr>
              <a:t> ta </a:t>
            </a:r>
            <a:r>
              <a:rPr lang="en-US" sz="4000" b="1" i="0" dirty="0" err="1">
                <a:solidFill>
                  <a:srgbClr val="FFFF00"/>
                </a:solidFill>
              </a:rPr>
              <a:t>lấy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chiều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dài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nhân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với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chiều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rộng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rồi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nhân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với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chiều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cao</a:t>
            </a:r>
            <a:r>
              <a:rPr lang="en-US" sz="4000" b="1" i="0" dirty="0">
                <a:solidFill>
                  <a:srgbClr val="FFFF00"/>
                </a:solidFill>
              </a:rPr>
              <a:t> (</a:t>
            </a:r>
            <a:r>
              <a:rPr lang="en-US" sz="4000" b="1" i="0" dirty="0" err="1">
                <a:solidFill>
                  <a:srgbClr val="FFFF00"/>
                </a:solidFill>
              </a:rPr>
              <a:t>cùng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đơn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vị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đo</a:t>
            </a:r>
            <a:r>
              <a:rPr lang="en-US" sz="4000" b="1" i="0" dirty="0">
                <a:solidFill>
                  <a:srgbClr val="FFFF00"/>
                </a:solidFill>
              </a:rPr>
              <a:t>).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547664" y="2932202"/>
            <a:ext cx="576064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dirty="0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3599892" y="2644170"/>
            <a:ext cx="576064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dirty="0"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3923928" y="1636058"/>
            <a:ext cx="576064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dirty="0"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58" name="Text Box 55"/>
          <p:cNvSpPr txBox="1">
            <a:spLocks noChangeArrowheads="1"/>
          </p:cNvSpPr>
          <p:nvPr/>
        </p:nvSpPr>
        <p:spPr bwMode="auto">
          <a:xfrm>
            <a:off x="4671380" y="1906845"/>
            <a:ext cx="4015419" cy="92333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V = </a:t>
            </a:r>
            <a:r>
              <a:rPr lang="en-US" sz="5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5400" b="1" dirty="0">
                <a:solidFill>
                  <a:srgbClr val="1038B8"/>
                </a:solidFill>
                <a:latin typeface="Times New Roman" pitchFamily="18" charset="0"/>
              </a:rPr>
              <a:t>×</a:t>
            </a:r>
            <a:r>
              <a:rPr lang="en-US" sz="5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5400" b="1" dirty="0">
                <a:solidFill>
                  <a:srgbClr val="1038B8"/>
                </a:solidFill>
                <a:latin typeface="Times New Roman" pitchFamily="18" charset="0"/>
              </a:rPr>
              <a:t>×</a:t>
            </a:r>
            <a:r>
              <a:rPr lang="en-US" sz="5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c</a:t>
            </a:r>
          </a:p>
        </p:txBody>
      </p:sp>
      <p:sp>
        <p:nvSpPr>
          <p:cNvPr id="59" name="Rectangle 59"/>
          <p:cNvSpPr>
            <a:spLocks noChangeArrowheads="1"/>
          </p:cNvSpPr>
          <p:nvPr/>
        </p:nvSpPr>
        <p:spPr bwMode="auto">
          <a:xfrm>
            <a:off x="1241884" y="3852334"/>
            <a:ext cx="7092280" cy="2554545"/>
          </a:xfrm>
          <a:prstGeom prst="rect">
            <a:avLst/>
          </a:prstGeom>
          <a:noFill/>
          <a:ln w="9525">
            <a:solidFill>
              <a:srgbClr val="00081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40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40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cao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59908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5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1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0.00995 L 0.10156 0.04259 C 0.12292 0.04977 0.15486 0.05394 0.18802 0.05394 C 0.22604 0.05394 0.25642 0.04977 0.27778 0.04259 L 0.37952 0.00995 " pathEditMode="relative" rAng="0" ptsTypes="FffFF">
                                      <p:cBhvr>
                                        <p:cTn id="138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976" y="2199"/>
                                    </p:animMotion>
                                  </p:childTnLst>
                                </p:cTn>
                              </p:par>
                              <p:par>
                                <p:cTn id="139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81481E-6 L -0.61094 0.00717 " pathEditMode="relative" rAng="0" ptsTypes="AA">
                                      <p:cBhvr>
                                        <p:cTn id="140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556" y="347"/>
                                    </p:animMotion>
                                  </p:childTnLst>
                                </p:cTn>
                              </p:par>
                              <p:par>
                                <p:cTn id="141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81481E-6 L -0.27414 0.00717 " pathEditMode="relative" rAng="0" ptsTypes="AA">
                                      <p:cBhvr>
                                        <p:cTn id="142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15" y="3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8" grpId="0"/>
      <p:bldP spid="8" grpId="1"/>
      <p:bldP spid="3" grpId="0" animBg="1"/>
      <p:bldP spid="3" grpId="1" animBg="1"/>
      <p:bldP spid="14" grpId="0" animBg="1"/>
      <p:bldP spid="14" grpId="1" animBg="1"/>
      <p:bldP spid="15" grpId="0" animBg="1"/>
      <p:bldP spid="15" grpId="1" animBg="1"/>
      <p:bldP spid="4" grpId="0" animBg="1"/>
      <p:bldP spid="4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5" grpId="0"/>
      <p:bldP spid="5" grpId="1"/>
      <p:bldP spid="20" grpId="0"/>
      <p:bldP spid="20" grpId="1"/>
      <p:bldP spid="21" grpId="0"/>
      <p:bldP spid="21" grpId="1"/>
      <p:bldP spid="49" grpId="0" animBg="1"/>
      <p:bldP spid="49" grpId="1" animBg="1"/>
      <p:bldP spid="49" grpId="2" animBg="1"/>
      <p:bldP spid="52" grpId="0"/>
      <p:bldP spid="52" grpId="1"/>
      <p:bldP spid="52" grpId="2"/>
      <p:bldP spid="53" grpId="0" animBg="1"/>
      <p:bldP spid="53" grpId="1" animBg="1"/>
      <p:bldP spid="44" grpId="0"/>
      <p:bldP spid="56" grpId="0"/>
      <p:bldP spid="57" grpId="0"/>
      <p:bldP spid="58" grpId="0" animBg="1"/>
      <p:bldP spid="5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5"/>
          <p:cNvSpPr txBox="1">
            <a:spLocks noChangeArrowheads="1"/>
          </p:cNvSpPr>
          <p:nvPr/>
        </p:nvSpPr>
        <p:spPr bwMode="auto">
          <a:xfrm>
            <a:off x="1727430" y="3681667"/>
            <a:ext cx="5436604" cy="1200329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 b="1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V = </a:t>
            </a:r>
            <a:r>
              <a:rPr lang="en-US" sz="72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7200" b="1" dirty="0">
                <a:solidFill>
                  <a:srgbClr val="1038B8"/>
                </a:solidFill>
                <a:latin typeface="Times New Roman" pitchFamily="18" charset="0"/>
              </a:rPr>
              <a:t>×</a:t>
            </a:r>
            <a:r>
              <a:rPr lang="en-US" sz="72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7200" b="1" dirty="0">
                <a:solidFill>
                  <a:srgbClr val="1038B8"/>
                </a:solidFill>
                <a:latin typeface="Times New Roman" pitchFamily="18" charset="0"/>
              </a:rPr>
              <a:t>×</a:t>
            </a:r>
            <a:r>
              <a:rPr lang="en-US" sz="72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c</a:t>
            </a:r>
          </a:p>
        </p:txBody>
      </p:sp>
      <p:sp>
        <p:nvSpPr>
          <p:cNvPr id="6" name="Rectangle 59"/>
          <p:cNvSpPr>
            <a:spLocks noChangeArrowheads="1"/>
          </p:cNvSpPr>
          <p:nvPr/>
        </p:nvSpPr>
        <p:spPr bwMode="auto">
          <a:xfrm>
            <a:off x="323528" y="5301073"/>
            <a:ext cx="8244408" cy="1077218"/>
          </a:xfrm>
          <a:prstGeom prst="rect">
            <a:avLst/>
          </a:prstGeom>
          <a:noFill/>
          <a:ln w="9525">
            <a:solidFill>
              <a:srgbClr val="00081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2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a,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b, 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kích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nhật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19"/>
          <p:cNvSpPr txBox="1">
            <a:spLocks noChangeArrowheads="1"/>
          </p:cNvSpPr>
          <p:nvPr/>
        </p:nvSpPr>
        <p:spPr bwMode="auto">
          <a:xfrm>
            <a:off x="134089" y="836712"/>
            <a:ext cx="9004029" cy="2554545"/>
          </a:xfrm>
          <a:prstGeom prst="rect">
            <a:avLst/>
          </a:prstGeom>
          <a:solidFill>
            <a:srgbClr val="3E68EE"/>
          </a:solidFill>
          <a:ln w="57150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i="0" dirty="0" err="1">
                <a:solidFill>
                  <a:srgbClr val="FFFF00"/>
                </a:solidFill>
              </a:rPr>
              <a:t>Muốn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tính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thể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tích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hình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hộp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chữ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nhật</a:t>
            </a:r>
            <a:r>
              <a:rPr lang="en-US" sz="4000" b="1" i="0" dirty="0">
                <a:solidFill>
                  <a:srgbClr val="FFFF00"/>
                </a:solidFill>
              </a:rPr>
              <a:t> ta </a:t>
            </a:r>
            <a:r>
              <a:rPr lang="en-US" sz="4000" b="1" i="0" dirty="0" err="1">
                <a:solidFill>
                  <a:srgbClr val="FFFF00"/>
                </a:solidFill>
              </a:rPr>
              <a:t>lấy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chiều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dài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nhân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với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chiều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rộng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rồi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nhân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với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chiều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cao</a:t>
            </a:r>
            <a:r>
              <a:rPr lang="en-US" sz="4000" b="1" i="0" dirty="0">
                <a:solidFill>
                  <a:srgbClr val="FFFF00"/>
                </a:solidFill>
              </a:rPr>
              <a:t> (</a:t>
            </a:r>
            <a:r>
              <a:rPr lang="en-US" sz="4000" b="1" i="0" dirty="0" err="1">
                <a:solidFill>
                  <a:srgbClr val="FFFF00"/>
                </a:solidFill>
              </a:rPr>
              <a:t>cùng</a:t>
            </a:r>
            <a:endParaRPr lang="en-US" sz="4000" b="1" i="0" dirty="0">
              <a:solidFill>
                <a:srgbClr val="FFFF00"/>
              </a:solidFill>
            </a:endParaRPr>
          </a:p>
          <a:p>
            <a:pPr algn="ctr">
              <a:spcBef>
                <a:spcPts val="0"/>
              </a:spcBef>
            </a:pP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một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đơn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vị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đo</a:t>
            </a:r>
            <a:r>
              <a:rPr lang="en-US" sz="4000" b="1" i="0" dirty="0">
                <a:solidFill>
                  <a:srgbClr val="FFFF00"/>
                </a:solidFill>
              </a:rPr>
              <a:t>).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46766" y="116632"/>
            <a:ext cx="23370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2472762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  <p:sndAc>
          <p:stSnd>
            <p:snd r:embed="rId2" name="cashreg.wav"/>
          </p:stSnd>
        </p:sndAc>
      </p:transition>
    </mc:Choice>
    <mc:Fallback xmlns="">
      <p:transition spd="slow">
        <p:fade/>
        <p:sndAc>
          <p:stSnd>
            <p:snd r:embed="rId3" name="cashreg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12"/>
          <p:cNvSpPr txBox="1">
            <a:spLocks noChangeArrowheads="1"/>
          </p:cNvSpPr>
          <p:nvPr/>
        </p:nvSpPr>
        <p:spPr bwMode="auto">
          <a:xfrm>
            <a:off x="304945" y="1183439"/>
            <a:ext cx="85344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u="sng" dirty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3600" i="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i="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0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0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0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0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 a, </a:t>
            </a:r>
            <a:r>
              <a:rPr lang="en-US" sz="3600" b="1" i="0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0" dirty="0" err="1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 b, </a:t>
            </a:r>
            <a:r>
              <a:rPr lang="en-US" sz="3600" b="1" i="0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0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 c.</a:t>
            </a:r>
          </a:p>
        </p:txBody>
      </p:sp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336104" y="3534107"/>
            <a:ext cx="903649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4000" b="1" i="0" dirty="0">
                <a:latin typeface="Times New Roman" pitchFamily="18" charset="0"/>
                <a:cs typeface="Times New Roman" pitchFamily="18" charset="0"/>
              </a:rPr>
              <a:t>a = 1,5m;  b = 1,1m;  c = 0,5m</a:t>
            </a:r>
          </a:p>
        </p:txBody>
      </p:sp>
      <p:grpSp>
        <p:nvGrpSpPr>
          <p:cNvPr id="8" name="Group 14"/>
          <p:cNvGrpSpPr>
            <a:grpSpLocks/>
          </p:cNvGrpSpPr>
          <p:nvPr/>
        </p:nvGrpSpPr>
        <p:grpSpPr bwMode="auto">
          <a:xfrm>
            <a:off x="381000" y="4343400"/>
            <a:ext cx="8534400" cy="1728192"/>
            <a:chOff x="528" y="2832"/>
            <a:chExt cx="4765" cy="740"/>
          </a:xfrm>
        </p:grpSpPr>
        <p:sp>
          <p:nvSpPr>
            <p:cNvPr id="9" name="Text Box 15"/>
            <p:cNvSpPr txBox="1">
              <a:spLocks noChangeArrowheads="1"/>
            </p:cNvSpPr>
            <p:nvPr/>
          </p:nvSpPr>
          <p:spPr bwMode="auto">
            <a:xfrm>
              <a:off x="528" y="2976"/>
              <a:ext cx="4765" cy="2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 i="0" dirty="0">
                  <a:latin typeface="Times New Roman" pitchFamily="18" charset="0"/>
                  <a:cs typeface="Times New Roman" pitchFamily="18" charset="0"/>
                </a:rPr>
                <a:t>c) a =         </a:t>
              </a:r>
              <a:r>
                <a:rPr lang="en-US" sz="3600" b="1" i="0" dirty="0" err="1">
                  <a:latin typeface="Times New Roman" pitchFamily="18" charset="0"/>
                  <a:cs typeface="Times New Roman" pitchFamily="18" charset="0"/>
                </a:rPr>
                <a:t>dm</a:t>
              </a:r>
              <a:r>
                <a:rPr lang="en-US" sz="3600" b="1" i="0" dirty="0">
                  <a:latin typeface="Times New Roman" pitchFamily="18" charset="0"/>
                  <a:cs typeface="Times New Roman" pitchFamily="18" charset="0"/>
                </a:rPr>
                <a:t>;  b =      </a:t>
              </a:r>
              <a:r>
                <a:rPr lang="en-US" sz="3600" b="1" i="0" dirty="0" err="1">
                  <a:latin typeface="Times New Roman" pitchFamily="18" charset="0"/>
                  <a:cs typeface="Times New Roman" pitchFamily="18" charset="0"/>
                </a:rPr>
                <a:t>dm</a:t>
              </a:r>
              <a:r>
                <a:rPr lang="en-US" sz="3600" b="1" i="0" dirty="0">
                  <a:latin typeface="Times New Roman" pitchFamily="18" charset="0"/>
                  <a:cs typeface="Times New Roman" pitchFamily="18" charset="0"/>
                </a:rPr>
                <a:t>;  c =      </a:t>
              </a:r>
              <a:r>
                <a:rPr lang="en-US" sz="3600" b="1" i="0" dirty="0" err="1">
                  <a:latin typeface="Times New Roman" pitchFamily="18" charset="0"/>
                  <a:cs typeface="Times New Roman" pitchFamily="18" charset="0"/>
                </a:rPr>
                <a:t>dm</a:t>
              </a:r>
              <a:r>
                <a:rPr lang="en-US" sz="3600" b="1" i="0" dirty="0">
                  <a:latin typeface="Times New Roman" pitchFamily="18" charset="0"/>
                  <a:cs typeface="Times New Roman" pitchFamily="18" charset="0"/>
                </a:rPr>
                <a:t>          </a:t>
              </a:r>
            </a:p>
          </p:txBody>
        </p:sp>
        <p:grpSp>
          <p:nvGrpSpPr>
            <p:cNvPr id="10" name="Group 16"/>
            <p:cNvGrpSpPr>
              <a:grpSpLocks/>
            </p:cNvGrpSpPr>
            <p:nvPr/>
          </p:nvGrpSpPr>
          <p:grpSpPr bwMode="auto">
            <a:xfrm>
              <a:off x="1342" y="2832"/>
              <a:ext cx="633" cy="740"/>
              <a:chOff x="986" y="3408"/>
              <a:chExt cx="580" cy="740"/>
            </a:xfrm>
          </p:grpSpPr>
          <p:sp>
            <p:nvSpPr>
              <p:cNvPr id="20" name="Text Box 17"/>
              <p:cNvSpPr txBox="1">
                <a:spLocks noChangeArrowheads="1"/>
              </p:cNvSpPr>
              <p:nvPr/>
            </p:nvSpPr>
            <p:spPr bwMode="auto">
              <a:xfrm>
                <a:off x="1038" y="3408"/>
                <a:ext cx="528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600" b="1" i="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sp>
            <p:nvSpPr>
              <p:cNvPr id="21" name="Text Box 18"/>
              <p:cNvSpPr txBox="1">
                <a:spLocks noChangeArrowheads="1"/>
              </p:cNvSpPr>
              <p:nvPr/>
            </p:nvSpPr>
            <p:spPr bwMode="auto">
              <a:xfrm>
                <a:off x="1008" y="3744"/>
                <a:ext cx="528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600" b="1" i="0" dirty="0">
                    <a:latin typeface="Times New Roman" pitchFamily="18" charset="0"/>
                    <a:cs typeface="Times New Roman" pitchFamily="18" charset="0"/>
                  </a:rPr>
                  <a:t>5</a:t>
                </a:r>
              </a:p>
            </p:txBody>
          </p:sp>
          <p:sp>
            <p:nvSpPr>
              <p:cNvPr id="22" name="Line 19"/>
              <p:cNvSpPr>
                <a:spLocks noChangeShapeType="1"/>
              </p:cNvSpPr>
              <p:nvPr/>
            </p:nvSpPr>
            <p:spPr bwMode="auto">
              <a:xfrm>
                <a:off x="986" y="3716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b="1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1" name="Group 20"/>
            <p:cNvGrpSpPr>
              <a:grpSpLocks/>
            </p:cNvGrpSpPr>
            <p:nvPr/>
          </p:nvGrpSpPr>
          <p:grpSpPr bwMode="auto">
            <a:xfrm>
              <a:off x="4055" y="2832"/>
              <a:ext cx="341" cy="740"/>
              <a:chOff x="1216" y="3408"/>
              <a:chExt cx="313" cy="740"/>
            </a:xfrm>
          </p:grpSpPr>
          <p:sp>
            <p:nvSpPr>
              <p:cNvPr id="16" name="Text Box 21"/>
              <p:cNvSpPr txBox="1">
                <a:spLocks noChangeArrowheads="1"/>
              </p:cNvSpPr>
              <p:nvPr/>
            </p:nvSpPr>
            <p:spPr bwMode="auto">
              <a:xfrm>
                <a:off x="1216" y="3408"/>
                <a:ext cx="313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600" b="1" i="0" dirty="0"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17" name="Text Box 22"/>
              <p:cNvSpPr txBox="1">
                <a:spLocks noChangeArrowheads="1"/>
              </p:cNvSpPr>
              <p:nvPr/>
            </p:nvSpPr>
            <p:spPr bwMode="auto">
              <a:xfrm>
                <a:off x="1223" y="3744"/>
                <a:ext cx="264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600" b="1" i="0" dirty="0"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sp>
            <p:nvSpPr>
              <p:cNvPr id="19" name="Line 23"/>
              <p:cNvSpPr>
                <a:spLocks noChangeShapeType="1"/>
              </p:cNvSpPr>
              <p:nvPr/>
            </p:nvSpPr>
            <p:spPr bwMode="auto">
              <a:xfrm>
                <a:off x="1216" y="3691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 b="1" dirty="0">
                    <a:latin typeface="Times New Roman" pitchFamily="18" charset="0"/>
                    <a:cs typeface="Times New Roman" pitchFamily="18" charset="0"/>
                  </a:rPr>
                  <a:t>  </a:t>
                </a:r>
              </a:p>
            </p:txBody>
          </p:sp>
        </p:grpSp>
        <p:grpSp>
          <p:nvGrpSpPr>
            <p:cNvPr id="12" name="Group 24"/>
            <p:cNvGrpSpPr>
              <a:grpSpLocks/>
            </p:cNvGrpSpPr>
            <p:nvPr/>
          </p:nvGrpSpPr>
          <p:grpSpPr bwMode="auto">
            <a:xfrm>
              <a:off x="2732" y="2832"/>
              <a:ext cx="575" cy="740"/>
              <a:chOff x="1109" y="3408"/>
              <a:chExt cx="528" cy="740"/>
            </a:xfrm>
          </p:grpSpPr>
          <p:sp>
            <p:nvSpPr>
              <p:cNvPr id="13" name="Text Box 25"/>
              <p:cNvSpPr txBox="1">
                <a:spLocks noChangeArrowheads="1"/>
              </p:cNvSpPr>
              <p:nvPr/>
            </p:nvSpPr>
            <p:spPr bwMode="auto">
              <a:xfrm>
                <a:off x="1109" y="3408"/>
                <a:ext cx="528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600" b="1" i="0" dirty="0"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14" name="Text Box 26"/>
              <p:cNvSpPr txBox="1">
                <a:spLocks noChangeArrowheads="1"/>
              </p:cNvSpPr>
              <p:nvPr/>
            </p:nvSpPr>
            <p:spPr bwMode="auto">
              <a:xfrm>
                <a:off x="1109" y="3744"/>
                <a:ext cx="528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600" b="1" i="0" dirty="0"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15" name="Line 27"/>
              <p:cNvSpPr>
                <a:spLocks noChangeShapeType="1"/>
              </p:cNvSpPr>
              <p:nvPr/>
            </p:nvSpPr>
            <p:spPr bwMode="auto">
              <a:xfrm>
                <a:off x="1140" y="3710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b="1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23" name="Text Box 28"/>
          <p:cNvSpPr txBox="1">
            <a:spLocks noChangeArrowheads="1"/>
          </p:cNvSpPr>
          <p:nvPr/>
        </p:nvSpPr>
        <p:spPr bwMode="auto">
          <a:xfrm>
            <a:off x="331768" y="2458303"/>
            <a:ext cx="865983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i="0" dirty="0">
                <a:latin typeface="Times New Roman" pitchFamily="18" charset="0"/>
                <a:cs typeface="Times New Roman" pitchFamily="18" charset="0"/>
              </a:rPr>
              <a:t>a)</a:t>
            </a:r>
            <a:r>
              <a:rPr lang="en-US" sz="40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0" dirty="0">
                <a:latin typeface="Times New Roman" pitchFamily="18" charset="0"/>
                <a:cs typeface="Times New Roman" pitchFamily="18" charset="0"/>
              </a:rPr>
              <a:t>a = 5cm;  b = 4cm;  c = 9cm</a:t>
            </a:r>
          </a:p>
        </p:txBody>
      </p:sp>
    </p:spTree>
    <p:extLst>
      <p:ext uri="{BB962C8B-B14F-4D97-AF65-F5344CB8AC3E}">
        <p14:creationId xmlns:p14="http://schemas.microsoft.com/office/powerpoint/2010/main" val="752598353"/>
      </p:ext>
    </p:extLst>
  </p:cSld>
  <p:clrMapOvr>
    <a:masterClrMapping/>
  </p:clrMapOvr>
  <p:transition spd="slow">
    <p:push dir="r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12"/>
          <p:cNvSpPr txBox="1">
            <a:spLocks noChangeArrowheads="1"/>
          </p:cNvSpPr>
          <p:nvPr/>
        </p:nvSpPr>
        <p:spPr bwMode="auto">
          <a:xfrm>
            <a:off x="381000" y="159603"/>
            <a:ext cx="829786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a, </a:t>
            </a:r>
            <a:r>
              <a:rPr lang="en-US" sz="24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b, </a:t>
            </a:r>
            <a:r>
              <a:rPr lang="en-US" sz="24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c.</a:t>
            </a:r>
          </a:p>
        </p:txBody>
      </p:sp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1860550" y="2498725"/>
            <a:ext cx="54546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b) a = </a:t>
            </a:r>
            <a:r>
              <a:rPr lang="en-US" sz="24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1,5m</a:t>
            </a:r>
            <a:r>
              <a:rPr lang="en-US" sz="2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;  b = </a:t>
            </a:r>
            <a:r>
              <a:rPr lang="en-US" sz="24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1,1m</a:t>
            </a:r>
            <a:r>
              <a:rPr lang="en-US" sz="2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;  c = </a:t>
            </a:r>
            <a:r>
              <a:rPr lang="en-US" sz="24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0,5m</a:t>
            </a:r>
            <a:endParaRPr lang="en-US" sz="2400" b="1" dirty="0">
              <a:solidFill>
                <a:srgbClr val="1038B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 Box 28"/>
          <p:cNvSpPr txBox="1">
            <a:spLocks noChangeArrowheads="1"/>
          </p:cNvSpPr>
          <p:nvPr/>
        </p:nvSpPr>
        <p:spPr bwMode="auto">
          <a:xfrm>
            <a:off x="1828800" y="963688"/>
            <a:ext cx="5486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a)</a:t>
            </a:r>
            <a:r>
              <a:rPr lang="en-US" sz="2400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a = </a:t>
            </a:r>
            <a:r>
              <a:rPr lang="en-US" sz="24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5cm</a:t>
            </a:r>
            <a:r>
              <a:rPr lang="en-US" sz="2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;  b = </a:t>
            </a:r>
            <a:r>
              <a:rPr lang="en-US" sz="24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4cm</a:t>
            </a:r>
            <a:r>
              <a:rPr lang="en-US" sz="2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;  c = </a:t>
            </a:r>
            <a:r>
              <a:rPr lang="en-US" sz="24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9cm</a:t>
            </a:r>
            <a:endParaRPr lang="en-US" sz="2400" b="1" dirty="0">
              <a:solidFill>
                <a:srgbClr val="1038B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 Box 13"/>
          <p:cNvSpPr txBox="1">
            <a:spLocks noChangeArrowheads="1"/>
          </p:cNvSpPr>
          <p:nvPr/>
        </p:nvSpPr>
        <p:spPr bwMode="auto">
          <a:xfrm>
            <a:off x="1768474" y="4162022"/>
            <a:ext cx="63849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 c)  a =      </a:t>
            </a:r>
            <a:r>
              <a:rPr lang="en-US" sz="28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dm</a:t>
            </a:r>
            <a:r>
              <a:rPr lang="en-US" sz="28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;  b =    </a:t>
            </a:r>
            <a:r>
              <a:rPr lang="en-US" sz="28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dm</a:t>
            </a:r>
            <a:r>
              <a:rPr lang="en-US" sz="28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;  c =     </a:t>
            </a:r>
            <a:r>
              <a:rPr lang="en-US" sz="28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dm</a:t>
            </a:r>
            <a:endParaRPr lang="en-US" sz="2800" b="1" dirty="0">
              <a:solidFill>
                <a:srgbClr val="1038B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1526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7597319"/>
              </p:ext>
            </p:extLst>
          </p:nvPr>
        </p:nvGraphicFramePr>
        <p:xfrm>
          <a:off x="3124200" y="4130177"/>
          <a:ext cx="304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06" name="Equation" r:id="rId4" imgW="152280" imgH="393480" progId="">
                  <p:embed/>
                </p:oleObj>
              </mc:Choice>
              <mc:Fallback>
                <p:oleObj name="Equation" r:id="rId4" imgW="152280" imgH="3934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130177"/>
                        <a:ext cx="3048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27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4744197"/>
              </p:ext>
            </p:extLst>
          </p:nvPr>
        </p:nvGraphicFramePr>
        <p:xfrm>
          <a:off x="4859728" y="4162022"/>
          <a:ext cx="304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07" name="Equation" r:id="rId6" imgW="139680" imgH="393480" progId="">
                  <p:embed/>
                </p:oleObj>
              </mc:Choice>
              <mc:Fallback>
                <p:oleObj name="Equation" r:id="rId6" imgW="139680" imgH="3934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9728" y="4162022"/>
                        <a:ext cx="3048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28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4074273"/>
              </p:ext>
            </p:extLst>
          </p:nvPr>
        </p:nvGraphicFramePr>
        <p:xfrm>
          <a:off x="6477000" y="4093238"/>
          <a:ext cx="304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08" name="Equation" r:id="rId8" imgW="152280" imgH="393480" progId="">
                  <p:embed/>
                </p:oleObj>
              </mc:Choice>
              <mc:Fallback>
                <p:oleObj name="Equation" r:id="rId8" imgW="152280" imgH="3934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4093238"/>
                        <a:ext cx="3048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 Box 28"/>
          <p:cNvSpPr txBox="1">
            <a:spLocks noChangeArrowheads="1"/>
          </p:cNvSpPr>
          <p:nvPr/>
        </p:nvSpPr>
        <p:spPr bwMode="auto">
          <a:xfrm>
            <a:off x="1846973" y="1506537"/>
            <a:ext cx="6077827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sv-SE" sz="2400" b="1" dirty="0">
                <a:latin typeface="Times New Roman" pitchFamily="18" charset="0"/>
              </a:rPr>
              <a:t>Thể tích của hình hộp chữ nhật là:</a:t>
            </a:r>
          </a:p>
          <a:p>
            <a:pPr>
              <a:spcBef>
                <a:spcPct val="50000"/>
              </a:spcBef>
            </a:pPr>
            <a:r>
              <a:rPr lang="sv-SE" sz="2400" b="1" dirty="0">
                <a:latin typeface="Times New Roman" pitchFamily="18" charset="0"/>
              </a:rPr>
              <a:t>         5 </a:t>
            </a:r>
            <a:r>
              <a:rPr lang="en-US" sz="2400" b="1" dirty="0">
                <a:latin typeface="Times New Roman" pitchFamily="18" charset="0"/>
              </a:rPr>
              <a:t>×</a:t>
            </a:r>
            <a:r>
              <a:rPr lang="sv-SE" sz="2400" b="1" dirty="0">
                <a:latin typeface="Times New Roman" pitchFamily="18" charset="0"/>
              </a:rPr>
              <a:t> 4 </a:t>
            </a:r>
            <a:r>
              <a:rPr lang="en-US" sz="2400" b="1" dirty="0">
                <a:latin typeface="Times New Roman" pitchFamily="18" charset="0"/>
              </a:rPr>
              <a:t>×</a:t>
            </a:r>
            <a:r>
              <a:rPr lang="sv-SE" sz="2400" b="1" dirty="0">
                <a:latin typeface="Times New Roman" pitchFamily="18" charset="0"/>
              </a:rPr>
              <a:t> 9 = 180 (cm</a:t>
            </a:r>
            <a:r>
              <a:rPr lang="sv-SE" sz="2400" b="1" baseline="30000" dirty="0">
                <a:latin typeface="Times New Roman" pitchFamily="18" charset="0"/>
              </a:rPr>
              <a:t>3</a:t>
            </a:r>
            <a:r>
              <a:rPr lang="sv-SE" sz="2400" b="1" dirty="0">
                <a:latin typeface="Times New Roman" pitchFamily="18" charset="0"/>
              </a:rPr>
              <a:t>)</a:t>
            </a:r>
            <a:endParaRPr lang="en-US" sz="2400" b="1" dirty="0">
              <a:latin typeface="Times New Roman" pitchFamily="18" charset="0"/>
            </a:endParaRPr>
          </a:p>
        </p:txBody>
      </p:sp>
      <p:sp>
        <p:nvSpPr>
          <p:cNvPr id="4" name="Text Box 28"/>
          <p:cNvSpPr txBox="1">
            <a:spLocks noChangeArrowheads="1"/>
          </p:cNvSpPr>
          <p:nvPr/>
        </p:nvSpPr>
        <p:spPr bwMode="auto">
          <a:xfrm>
            <a:off x="1905000" y="2971800"/>
            <a:ext cx="6773862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sv-SE" sz="2400" b="1" dirty="0">
                <a:latin typeface="Times New Roman" pitchFamily="18" charset="0"/>
              </a:rPr>
              <a:t>Thể tích của hình hộp chữ nhật là:</a:t>
            </a:r>
          </a:p>
          <a:p>
            <a:pPr>
              <a:spcBef>
                <a:spcPct val="50000"/>
              </a:spcBef>
            </a:pPr>
            <a:r>
              <a:rPr lang="sv-SE" sz="2400" b="1" dirty="0">
                <a:latin typeface="Times New Roman" pitchFamily="18" charset="0"/>
              </a:rPr>
              <a:t>         1,5 </a:t>
            </a:r>
            <a:r>
              <a:rPr lang="en-US" sz="2400" b="1" dirty="0">
                <a:latin typeface="Times New Roman" pitchFamily="18" charset="0"/>
              </a:rPr>
              <a:t>×</a:t>
            </a:r>
            <a:r>
              <a:rPr lang="sv-SE" sz="2400" b="1" dirty="0">
                <a:latin typeface="Times New Roman" pitchFamily="18" charset="0"/>
              </a:rPr>
              <a:t> 1,1 </a:t>
            </a:r>
            <a:r>
              <a:rPr lang="en-US" sz="2400" b="1" dirty="0">
                <a:latin typeface="Times New Roman" pitchFamily="18" charset="0"/>
              </a:rPr>
              <a:t>×</a:t>
            </a:r>
            <a:r>
              <a:rPr lang="sv-SE" sz="2400" b="1" dirty="0">
                <a:latin typeface="Times New Roman" pitchFamily="18" charset="0"/>
              </a:rPr>
              <a:t> 0,5 = 0,825 (m</a:t>
            </a:r>
            <a:r>
              <a:rPr lang="sv-SE" sz="2400" b="1" baseline="30000" dirty="0">
                <a:latin typeface="Times New Roman" pitchFamily="18" charset="0"/>
              </a:rPr>
              <a:t>3</a:t>
            </a:r>
            <a:r>
              <a:rPr lang="sv-SE" sz="2400" b="1" dirty="0">
                <a:latin typeface="Times New Roman" pitchFamily="18" charset="0"/>
              </a:rPr>
              <a:t>)</a:t>
            </a:r>
            <a:endParaRPr lang="en-US" sz="2400" b="1" dirty="0">
              <a:latin typeface="Times New Roman" pitchFamily="18" charset="0"/>
            </a:endParaRPr>
          </a:p>
        </p:txBody>
      </p:sp>
      <p:graphicFrame>
        <p:nvGraphicFramePr>
          <p:cNvPr id="21537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8675969"/>
              </p:ext>
            </p:extLst>
          </p:nvPr>
        </p:nvGraphicFramePr>
        <p:xfrm>
          <a:off x="3101181" y="5334000"/>
          <a:ext cx="219075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09" name="Equation" r:id="rId10" imgW="1143000" imgH="393480" progId="">
                  <p:embed/>
                </p:oleObj>
              </mc:Choice>
              <mc:Fallback>
                <p:oleObj name="Equation" r:id="rId10" imgW="1143000" imgH="3934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1181" y="5334000"/>
                        <a:ext cx="219075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Box 13"/>
          <p:cNvSpPr txBox="1">
            <a:spLocks noChangeArrowheads="1"/>
          </p:cNvSpPr>
          <p:nvPr/>
        </p:nvSpPr>
        <p:spPr bwMode="auto">
          <a:xfrm>
            <a:off x="1981200" y="4796135"/>
            <a:ext cx="54546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340247690"/>
      </p:ext>
    </p:extLst>
  </p:cSld>
  <p:clrMapOvr>
    <a:masterClrMapping/>
  </p:clrMapOvr>
  <p:transition spd="slow">
    <p:push dir="r"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21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21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1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21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23" grpId="0"/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1453</TotalTime>
  <Words>1107</Words>
  <Application>Microsoft Office PowerPoint</Application>
  <PresentationFormat>On-screen Show (4:3)</PresentationFormat>
  <Paragraphs>218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Times New Roman</vt:lpstr>
      <vt:lpstr>Office Theme</vt:lpstr>
      <vt:lpstr>Equation</vt:lpstr>
      <vt:lpstr>PowerPoint Presentation</vt:lpstr>
      <vt:lpstr>PowerPoint Presentation</vt:lpstr>
      <vt:lpstr>Toán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Cách 1. </vt:lpstr>
      <vt:lpstr>Cách 2.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</dc:creator>
  <cp:lastModifiedBy>Admin</cp:lastModifiedBy>
  <cp:revision>166</cp:revision>
  <dcterms:created xsi:type="dcterms:W3CDTF">2015-03-24T20:27:03Z</dcterms:created>
  <dcterms:modified xsi:type="dcterms:W3CDTF">2026-01-05T09:09:30Z</dcterms:modified>
</cp:coreProperties>
</file>