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31" r:id="rId2"/>
    <p:sldId id="395" r:id="rId3"/>
    <p:sldId id="323" r:id="rId4"/>
    <p:sldId id="327" r:id="rId5"/>
    <p:sldId id="372" r:id="rId6"/>
    <p:sldId id="374" r:id="rId7"/>
    <p:sldId id="375" r:id="rId8"/>
    <p:sldId id="348" r:id="rId9"/>
    <p:sldId id="351" r:id="rId10"/>
    <p:sldId id="397" r:id="rId11"/>
    <p:sldId id="398" r:id="rId12"/>
    <p:sldId id="396" r:id="rId13"/>
    <p:sldId id="376" r:id="rId14"/>
    <p:sldId id="377" r:id="rId15"/>
    <p:sldId id="391" r:id="rId16"/>
    <p:sldId id="378" r:id="rId17"/>
    <p:sldId id="379" r:id="rId18"/>
    <p:sldId id="380" r:id="rId19"/>
    <p:sldId id="390" r:id="rId20"/>
    <p:sldId id="381" r:id="rId21"/>
    <p:sldId id="382" r:id="rId22"/>
    <p:sldId id="383" r:id="rId23"/>
    <p:sldId id="385" r:id="rId24"/>
    <p:sldId id="388" r:id="rId25"/>
    <p:sldId id="399" r:id="rId26"/>
    <p:sldId id="400" r:id="rId27"/>
    <p:sldId id="401" r:id="rId28"/>
    <p:sldId id="359" r:id="rId29"/>
    <p:sldId id="406" r:id="rId30"/>
    <p:sldId id="386" r:id="rId31"/>
    <p:sldId id="404" r:id="rId32"/>
    <p:sldId id="407" r:id="rId33"/>
    <p:sldId id="361" r:id="rId34"/>
    <p:sldId id="362" r:id="rId35"/>
    <p:sldId id="409" r:id="rId36"/>
    <p:sldId id="410" r:id="rId37"/>
    <p:sldId id="411" r:id="rId38"/>
    <p:sldId id="413" r:id="rId39"/>
    <p:sldId id="414" r:id="rId40"/>
    <p:sldId id="364" r:id="rId41"/>
    <p:sldId id="365" r:id="rId42"/>
    <p:sldId id="366" r:id="rId43"/>
    <p:sldId id="418" r:id="rId44"/>
    <p:sldId id="416" r:id="rId45"/>
    <p:sldId id="392" r:id="rId46"/>
    <p:sldId id="367" r:id="rId47"/>
    <p:sldId id="415" r:id="rId48"/>
    <p:sldId id="417" r:id="rId49"/>
    <p:sldId id="368" r:id="rId50"/>
    <p:sldId id="369" r:id="rId51"/>
    <p:sldId id="370" r:id="rId5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FF"/>
    <a:srgbClr val="00FFFF"/>
    <a:srgbClr val="FF0000"/>
    <a:srgbClr val="27D6F9"/>
    <a:srgbClr val="009900"/>
    <a:srgbClr val="CC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2" autoAdjust="0"/>
    <p:restoredTop sz="93904" autoAdjust="0"/>
  </p:normalViewPr>
  <p:slideViewPr>
    <p:cSldViewPr>
      <p:cViewPr varScale="1">
        <p:scale>
          <a:sx n="119" d="100"/>
          <a:sy n="119" d="100"/>
        </p:scale>
        <p:origin x="1326"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F97171F-2630-4A23-9826-FD17550447DC}" type="slidenum">
              <a:rPr lang="en-US"/>
              <a:pPr>
                <a:defRPr/>
              </a:pPr>
              <a:t>‹#›</a:t>
            </a:fld>
            <a:endParaRPr lang="en-US"/>
          </a:p>
        </p:txBody>
      </p:sp>
    </p:spTree>
    <p:extLst>
      <p:ext uri="{BB962C8B-B14F-4D97-AF65-F5344CB8AC3E}">
        <p14:creationId xmlns:p14="http://schemas.microsoft.com/office/powerpoint/2010/main" val="2738792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F97171F-2630-4A23-9826-FD17550447DC}" type="slidenum">
              <a:rPr lang="en-US" smtClean="0"/>
              <a:pPr>
                <a:defRPr/>
              </a:pPr>
              <a:t>28</a:t>
            </a:fld>
            <a:endParaRPr lang="en-US"/>
          </a:p>
        </p:txBody>
      </p:sp>
    </p:spTree>
    <p:extLst>
      <p:ext uri="{BB962C8B-B14F-4D97-AF65-F5344CB8AC3E}">
        <p14:creationId xmlns:p14="http://schemas.microsoft.com/office/powerpoint/2010/main" val="3755548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8AD7EC-707F-4B9F-A9A6-D3EA2554E5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EEB9F6-0079-46E9-9B0C-A12A592296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FCC154-B56C-41B4-BECA-2BAD85C135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248EC5D-9522-4771-BA5D-DD54155672E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CE74D-6A22-4117-BA53-2E9DFC3D23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95F0B2-4F80-4FB1-BE21-18BBBB746C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2410FB-B71C-4AC5-ACB9-B9CE3ADE4D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537AE9-B67D-47F4-B752-566C1BB7BB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64AE17-9D99-46AC-925B-1F9C32EBE9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A25A6A-39BF-46D1-81D8-1426F01301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44C2AB-F411-4BB3-A370-C3641EB6F7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B1ADE-0AF2-40E5-B45D-2836C1B661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FC653E4-4F19-4BE9-B9D9-81E61F4B0C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vietgiaitri.com/tag/nepenth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76200" y="1371600"/>
            <a:ext cx="9144000" cy="923330"/>
          </a:xfrm>
          <a:prstGeom prst="rect">
            <a:avLst/>
          </a:prstGeom>
          <a:noFill/>
        </p:spPr>
        <p:txBody>
          <a:bodyPr wrap="square" lIns="91440" tIns="45720" rIns="91440" bIns="45720">
            <a:spAutoFit/>
          </a:bodyPr>
          <a:lstStyle/>
          <a:p>
            <a:pPr algn="ctr"/>
            <a:r>
              <a:rPr lang="en-US" sz="54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rPr>
              <a:t>KHỞI ĐỘNG</a:t>
            </a:r>
          </a:p>
        </p:txBody>
      </p:sp>
      <p:sp>
        <p:nvSpPr>
          <p:cNvPr id="3" name="TextBox 2"/>
          <p:cNvSpPr txBox="1"/>
          <p:nvPr/>
        </p:nvSpPr>
        <p:spPr>
          <a:xfrm>
            <a:off x="0" y="0"/>
            <a:ext cx="9144000" cy="954107"/>
          </a:xfrm>
          <a:prstGeom prst="rect">
            <a:avLst/>
          </a:prstGeom>
          <a:noFill/>
        </p:spPr>
        <p:txBody>
          <a:bodyPr wrap="square" rtlCol="0">
            <a:spAutoFit/>
          </a:bodyPr>
          <a:lstStyle/>
          <a:p>
            <a:pPr algn="ctr"/>
            <a:r>
              <a:rPr lang="en-US" sz="2800" dirty="0" err="1"/>
              <a:t>Thứ</a:t>
            </a:r>
            <a:r>
              <a:rPr lang="en-US" sz="2800" dirty="0"/>
              <a:t> </a:t>
            </a:r>
            <a:r>
              <a:rPr lang="vi-VN" sz="2800" dirty="0"/>
              <a:t>sáu </a:t>
            </a:r>
            <a:r>
              <a:rPr lang="en-US" sz="2800" dirty="0" err="1"/>
              <a:t>ngày</a:t>
            </a:r>
            <a:r>
              <a:rPr lang="en-US" sz="2800" dirty="0"/>
              <a:t> </a:t>
            </a:r>
            <a:r>
              <a:rPr lang="vi-VN" sz="2800" dirty="0"/>
              <a:t>8</a:t>
            </a:r>
            <a:r>
              <a:rPr lang="en-US" sz="2800" dirty="0"/>
              <a:t> </a:t>
            </a:r>
            <a:r>
              <a:rPr lang="en-US" sz="2800" dirty="0" err="1"/>
              <a:t>tháng</a:t>
            </a:r>
            <a:r>
              <a:rPr lang="en-US" sz="2800" dirty="0"/>
              <a:t> </a:t>
            </a:r>
            <a:r>
              <a:rPr lang="vi-VN" sz="2800" dirty="0"/>
              <a:t>4</a:t>
            </a:r>
            <a:r>
              <a:rPr lang="en-US" sz="2800" dirty="0"/>
              <a:t> </a:t>
            </a:r>
            <a:r>
              <a:rPr lang="en-US" sz="2800" dirty="0" err="1"/>
              <a:t>năm</a:t>
            </a:r>
            <a:r>
              <a:rPr lang="en-US" sz="2800" dirty="0"/>
              <a:t> 2022</a:t>
            </a:r>
          </a:p>
          <a:p>
            <a:pPr algn="ctr"/>
            <a:r>
              <a:rPr lang="en-US" sz="2800" u="sng" dirty="0" err="1"/>
              <a:t>Địa</a:t>
            </a:r>
            <a:r>
              <a:rPr lang="en-US" sz="2800" u="sng" dirty="0"/>
              <a:t> </a:t>
            </a:r>
            <a:r>
              <a:rPr lang="en-US" sz="2800" u="sng" dirty="0" err="1"/>
              <a:t>lí</a:t>
            </a:r>
            <a:r>
              <a:rPr lang="en-US" sz="2800" u="sng" dirty="0"/>
              <a:t>:</a:t>
            </a:r>
          </a:p>
        </p:txBody>
      </p:sp>
      <p:sp>
        <p:nvSpPr>
          <p:cNvPr id="7" name="Text Box 6"/>
          <p:cNvSpPr txBox="1">
            <a:spLocks noChangeArrowheads="1"/>
          </p:cNvSpPr>
          <p:nvPr/>
        </p:nvSpPr>
        <p:spPr bwMode="auto">
          <a:xfrm>
            <a:off x="152400" y="2667000"/>
            <a:ext cx="8839200" cy="954107"/>
          </a:xfrm>
          <a:prstGeom prst="rect">
            <a:avLst/>
          </a:prstGeom>
          <a:solidFill>
            <a:srgbClr val="FFFF21"/>
          </a:solidFill>
          <a:ln w="9525">
            <a:noFill/>
            <a:miter lim="800000"/>
            <a:headEnd/>
            <a:tailEnd/>
          </a:ln>
        </p:spPr>
        <p:txBody>
          <a:bodyPr wrap="square">
            <a:spAutoFit/>
          </a:bodyPr>
          <a:lstStyle/>
          <a:p>
            <a:pPr algn="just">
              <a:spcBef>
                <a:spcPct val="50000"/>
              </a:spcBef>
            </a:pPr>
            <a:r>
              <a:rPr lang="en-US" sz="2800" b="1" dirty="0" err="1">
                <a:solidFill>
                  <a:schemeClr val="tx2"/>
                </a:solidFill>
                <a:cs typeface="Times New Roman" pitchFamily="18" charset="0"/>
              </a:rPr>
              <a:t>Câu</a:t>
            </a:r>
            <a:r>
              <a:rPr lang="en-US" sz="2800" dirty="0">
                <a:solidFill>
                  <a:schemeClr val="tx2"/>
                </a:solidFill>
                <a:cs typeface="Times New Roman" pitchFamily="18" charset="0"/>
              </a:rPr>
              <a:t> </a:t>
            </a:r>
            <a:r>
              <a:rPr lang="en-US" sz="2800" b="1" dirty="0">
                <a:solidFill>
                  <a:schemeClr val="tx2"/>
                </a:solidFill>
                <a:cs typeface="Times New Roman" pitchFamily="18" charset="0"/>
              </a:rPr>
              <a:t>1: </a:t>
            </a:r>
            <a:r>
              <a:rPr lang="en-US" sz="2800" dirty="0" err="1">
                <a:solidFill>
                  <a:schemeClr val="tx2"/>
                </a:solidFill>
                <a:cs typeface="Times New Roman" pitchFamily="18" charset="0"/>
              </a:rPr>
              <a:t>Hãy</a:t>
            </a:r>
            <a:r>
              <a:rPr lang="en-US" sz="2800" dirty="0">
                <a:solidFill>
                  <a:schemeClr val="tx2"/>
                </a:solidFill>
                <a:cs typeface="Times New Roman" pitchFamily="18" charset="0"/>
              </a:rPr>
              <a:t> </a:t>
            </a:r>
            <a:r>
              <a:rPr lang="en-US" sz="2800" dirty="0" err="1">
                <a:solidFill>
                  <a:schemeClr val="tx2"/>
                </a:solidFill>
                <a:cs typeface="Times New Roman" pitchFamily="18" charset="0"/>
              </a:rPr>
              <a:t>cho</a:t>
            </a:r>
            <a:r>
              <a:rPr lang="en-US" sz="2800" dirty="0">
                <a:solidFill>
                  <a:schemeClr val="tx2"/>
                </a:solidFill>
                <a:cs typeface="Times New Roman" pitchFamily="18" charset="0"/>
              </a:rPr>
              <a:t> </a:t>
            </a:r>
            <a:r>
              <a:rPr lang="en-US" sz="2800" dirty="0" err="1">
                <a:solidFill>
                  <a:schemeClr val="tx2"/>
                </a:solidFill>
                <a:cs typeface="Times New Roman" pitchFamily="18" charset="0"/>
              </a:rPr>
              <a:t>biết</a:t>
            </a:r>
            <a:r>
              <a:rPr lang="en-US" sz="2800" dirty="0">
                <a:solidFill>
                  <a:schemeClr val="tx2"/>
                </a:solidFill>
                <a:cs typeface="Times New Roman" pitchFamily="18" charset="0"/>
              </a:rPr>
              <a:t> </a:t>
            </a:r>
            <a:r>
              <a:rPr lang="en-US" sz="2800" dirty="0" err="1">
                <a:solidFill>
                  <a:schemeClr val="tx2"/>
                </a:solidFill>
                <a:cs typeface="Times New Roman" pitchFamily="18" charset="0"/>
              </a:rPr>
              <a:t>dân</a:t>
            </a:r>
            <a:r>
              <a:rPr lang="en-US" sz="2800" dirty="0">
                <a:solidFill>
                  <a:schemeClr val="tx2"/>
                </a:solidFill>
                <a:cs typeface="Times New Roman" pitchFamily="18" charset="0"/>
              </a:rPr>
              <a:t> </a:t>
            </a:r>
            <a:r>
              <a:rPr lang="en-US" sz="2800" dirty="0" err="1">
                <a:solidFill>
                  <a:schemeClr val="tx2"/>
                </a:solidFill>
                <a:cs typeface="Times New Roman" pitchFamily="18" charset="0"/>
              </a:rPr>
              <a:t>cư</a:t>
            </a:r>
            <a:r>
              <a:rPr lang="en-US" sz="2800" dirty="0">
                <a:solidFill>
                  <a:schemeClr val="tx2"/>
                </a:solidFill>
                <a:cs typeface="Times New Roman" pitchFamily="18" charset="0"/>
              </a:rPr>
              <a:t> </a:t>
            </a:r>
            <a:r>
              <a:rPr lang="en-US" sz="2800" dirty="0" err="1">
                <a:solidFill>
                  <a:schemeClr val="tx2"/>
                </a:solidFill>
                <a:cs typeface="Times New Roman" pitchFamily="18" charset="0"/>
              </a:rPr>
              <a:t>châu</a:t>
            </a:r>
            <a:r>
              <a:rPr lang="en-US" sz="2800" dirty="0">
                <a:solidFill>
                  <a:schemeClr val="tx2"/>
                </a:solidFill>
                <a:cs typeface="Times New Roman" pitchFamily="18" charset="0"/>
              </a:rPr>
              <a:t> </a:t>
            </a:r>
            <a:r>
              <a:rPr lang="en-US" sz="2800" dirty="0" err="1">
                <a:solidFill>
                  <a:schemeClr val="tx2"/>
                </a:solidFill>
                <a:cs typeface="Times New Roman" pitchFamily="18" charset="0"/>
              </a:rPr>
              <a:t>Mĩ</a:t>
            </a:r>
            <a:r>
              <a:rPr lang="en-US" sz="2800" dirty="0">
                <a:solidFill>
                  <a:schemeClr val="tx2"/>
                </a:solidFill>
                <a:cs typeface="Times New Roman" pitchFamily="18" charset="0"/>
              </a:rPr>
              <a:t> </a:t>
            </a:r>
            <a:r>
              <a:rPr lang="en-US" sz="2800" dirty="0" err="1">
                <a:solidFill>
                  <a:schemeClr val="tx2"/>
                </a:solidFill>
                <a:cs typeface="Times New Roman" pitchFamily="18" charset="0"/>
              </a:rPr>
              <a:t>có</a:t>
            </a:r>
            <a:r>
              <a:rPr lang="en-US" sz="2800" dirty="0">
                <a:solidFill>
                  <a:schemeClr val="tx2"/>
                </a:solidFill>
                <a:cs typeface="Times New Roman" pitchFamily="18" charset="0"/>
              </a:rPr>
              <a:t> </a:t>
            </a:r>
            <a:r>
              <a:rPr lang="en-US" sz="2800" dirty="0" err="1">
                <a:solidFill>
                  <a:schemeClr val="tx2"/>
                </a:solidFill>
                <a:cs typeface="Times New Roman" pitchFamily="18" charset="0"/>
              </a:rPr>
              <a:t>đặc</a:t>
            </a:r>
            <a:r>
              <a:rPr lang="en-US" sz="2800" dirty="0">
                <a:solidFill>
                  <a:schemeClr val="tx2"/>
                </a:solidFill>
                <a:cs typeface="Times New Roman" pitchFamily="18" charset="0"/>
              </a:rPr>
              <a:t> </a:t>
            </a:r>
            <a:r>
              <a:rPr lang="en-US" sz="2800" dirty="0" err="1">
                <a:solidFill>
                  <a:schemeClr val="tx2"/>
                </a:solidFill>
                <a:cs typeface="Times New Roman" pitchFamily="18" charset="0"/>
              </a:rPr>
              <a:t>điểm</a:t>
            </a:r>
            <a:r>
              <a:rPr lang="en-US" sz="2800" dirty="0">
                <a:solidFill>
                  <a:schemeClr val="tx2"/>
                </a:solidFill>
                <a:cs typeface="Times New Roman" pitchFamily="18" charset="0"/>
              </a:rPr>
              <a:t> </a:t>
            </a:r>
            <a:r>
              <a:rPr lang="en-US" sz="2800" dirty="0" err="1">
                <a:solidFill>
                  <a:schemeClr val="tx2"/>
                </a:solidFill>
                <a:cs typeface="Times New Roman" pitchFamily="18" charset="0"/>
              </a:rPr>
              <a:t>gì</a:t>
            </a:r>
            <a:r>
              <a:rPr lang="en-US" sz="2800" dirty="0">
                <a:solidFill>
                  <a:schemeClr val="tx2"/>
                </a:solidFill>
                <a:cs typeface="Times New Roman" pitchFamily="18" charset="0"/>
              </a:rPr>
              <a:t> </a:t>
            </a:r>
            <a:r>
              <a:rPr lang="en-US" sz="2800" dirty="0" err="1">
                <a:solidFill>
                  <a:schemeClr val="tx2"/>
                </a:solidFill>
                <a:cs typeface="Times New Roman" pitchFamily="18" charset="0"/>
              </a:rPr>
              <a:t>nổi</a:t>
            </a:r>
            <a:r>
              <a:rPr lang="en-US" sz="2800" dirty="0">
                <a:solidFill>
                  <a:schemeClr val="tx2"/>
                </a:solidFill>
                <a:cs typeface="Times New Roman" pitchFamily="18" charset="0"/>
              </a:rPr>
              <a:t> </a:t>
            </a:r>
            <a:r>
              <a:rPr lang="en-US" sz="2800" dirty="0" err="1">
                <a:solidFill>
                  <a:schemeClr val="tx2"/>
                </a:solidFill>
                <a:cs typeface="Times New Roman" pitchFamily="18" charset="0"/>
              </a:rPr>
              <a:t>bật</a:t>
            </a:r>
            <a:r>
              <a:rPr lang="en-US" sz="2800" dirty="0">
                <a:solidFill>
                  <a:schemeClr val="tx2"/>
                </a:solidFill>
                <a:cs typeface="Times New Roman" pitchFamily="18" charset="0"/>
              </a:rPr>
              <a:t> ?</a:t>
            </a:r>
          </a:p>
        </p:txBody>
      </p:sp>
      <p:grpSp>
        <p:nvGrpSpPr>
          <p:cNvPr id="8" name="Group 7"/>
          <p:cNvGrpSpPr/>
          <p:nvPr/>
        </p:nvGrpSpPr>
        <p:grpSpPr>
          <a:xfrm>
            <a:off x="228600" y="3730625"/>
            <a:ext cx="8001000" cy="1374775"/>
            <a:chOff x="228600" y="2057400"/>
            <a:chExt cx="8001000" cy="1374775"/>
          </a:xfrm>
        </p:grpSpPr>
        <p:sp>
          <p:nvSpPr>
            <p:cNvPr id="9" name="Rectangle 8"/>
            <p:cNvSpPr>
              <a:spLocks noChangeArrowheads="1"/>
            </p:cNvSpPr>
            <p:nvPr/>
          </p:nvSpPr>
          <p:spPr bwMode="auto">
            <a:xfrm>
              <a:off x="228600" y="20574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50000"/>
                </a:spcBef>
                <a:buFont typeface="Wingdings" pitchFamily="2" charset="2"/>
                <a:buNone/>
              </a:pPr>
              <a:r>
                <a:rPr lang="en-US" sz="2400" b="1" dirty="0">
                  <a:solidFill>
                    <a:srgbClr val="0000FF"/>
                  </a:solidFill>
                </a:rPr>
                <a:t>- </a:t>
              </a:r>
              <a:r>
                <a:rPr lang="en-US" sz="2400" b="1" dirty="0" err="1">
                  <a:solidFill>
                    <a:srgbClr val="0000FF"/>
                  </a:solidFill>
                  <a:latin typeface="Times New Roman" pitchFamily="18" charset="0"/>
                </a:rPr>
                <a:t>Châu</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Mĩ</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đứng</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thứ</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ba</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về</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số</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dân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trên</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thế</a:t>
              </a:r>
              <a:r>
                <a:rPr lang="en-US" sz="2400" b="1" dirty="0">
                  <a:solidFill>
                    <a:srgbClr val="0000FF"/>
                  </a:solidFill>
                  <a:latin typeface="Times New Roman" pitchFamily="18" charset="0"/>
                </a:rPr>
                <a:t> </a:t>
              </a:r>
              <a:r>
                <a:rPr lang="en-US" sz="2400" b="1" dirty="0" err="1">
                  <a:solidFill>
                    <a:srgbClr val="0000FF"/>
                  </a:solidFill>
                  <a:latin typeface="Times New Roman" pitchFamily="18" charset="0"/>
                </a:rPr>
                <a:t>giới</a:t>
              </a:r>
              <a:r>
                <a:rPr lang="en-US" sz="2400" b="1" dirty="0">
                  <a:solidFill>
                    <a:srgbClr val="0000FF"/>
                  </a:solidFill>
                  <a:latin typeface="Times New Roman" pitchFamily="18" charset="0"/>
                </a:rPr>
                <a:t>.</a:t>
              </a:r>
            </a:p>
          </p:txBody>
        </p:sp>
        <p:sp>
          <p:nvSpPr>
            <p:cNvPr id="10" name="Rectangle 38"/>
            <p:cNvSpPr>
              <a:spLocks noChangeArrowheads="1"/>
            </p:cNvSpPr>
            <p:nvPr/>
          </p:nvSpPr>
          <p:spPr bwMode="auto">
            <a:xfrm>
              <a:off x="228600" y="25146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20000"/>
                </a:spcBef>
                <a:buClr>
                  <a:schemeClr val="tx1"/>
                </a:buClr>
                <a:buFont typeface="Wingdings" pitchFamily="2" charset="2"/>
                <a:buNone/>
              </a:pPr>
              <a:r>
                <a:rPr lang="en-US" sz="2400">
                  <a:solidFill>
                    <a:srgbClr val="0000FF"/>
                  </a:solidFill>
                  <a:latin typeface="Times New Roman" pitchFamily="18" charset="0"/>
                </a:rPr>
                <a:t>- </a:t>
              </a:r>
              <a:r>
                <a:rPr lang="en-US" sz="2400" b="1">
                  <a:solidFill>
                    <a:srgbClr val="0000FF"/>
                  </a:solidFill>
                  <a:latin typeface="Times New Roman" pitchFamily="18" charset="0"/>
                </a:rPr>
                <a:t>Phần lớn cư dân châu Mĩ là người nhập cư.</a:t>
              </a:r>
            </a:p>
          </p:txBody>
        </p:sp>
        <p:sp>
          <p:nvSpPr>
            <p:cNvPr id="11" name="Rectangle 42"/>
            <p:cNvSpPr>
              <a:spLocks noChangeArrowheads="1"/>
            </p:cNvSpPr>
            <p:nvPr/>
          </p:nvSpPr>
          <p:spPr bwMode="auto">
            <a:xfrm>
              <a:off x="228600" y="2970213"/>
              <a:ext cx="800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1" hangingPunct="1">
                <a:spcBef>
                  <a:spcPct val="20000"/>
                </a:spcBef>
                <a:buClr>
                  <a:schemeClr val="tx1"/>
                </a:buClr>
                <a:buFont typeface="Wingdings" pitchFamily="2" charset="2"/>
                <a:buNone/>
              </a:pPr>
              <a:r>
                <a:rPr lang="en-US" sz="2400" b="1">
                  <a:solidFill>
                    <a:srgbClr val="0000FF"/>
                  </a:solidFill>
                  <a:latin typeface="Times New Roman" pitchFamily="18" charset="0"/>
                </a:rPr>
                <a:t>- Dân cư châu Mĩ sống tập trung ở ven biển và miền Đông.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3429000" y="2286000"/>
            <a:ext cx="3505200" cy="461963"/>
          </a:xfrm>
          <a:prstGeom prst="rect">
            <a:avLst/>
          </a:prstGeom>
          <a:noFill/>
          <a:ln w="57150">
            <a:solidFill>
              <a:srgbClr val="FF0000"/>
            </a:solidFill>
            <a:miter lim="800000"/>
            <a:headEnd/>
            <a:tailEnd/>
          </a:ln>
        </p:spPr>
        <p:txBody>
          <a:bodyPr>
            <a:spAutoFit/>
          </a:bodyPr>
          <a:lstStyle/>
          <a:p>
            <a:pPr>
              <a:spcBef>
                <a:spcPct val="50000"/>
              </a:spcBef>
            </a:pPr>
            <a:r>
              <a:rPr lang="en-US" b="1">
                <a:solidFill>
                  <a:srgbClr val="800000"/>
                </a:solidFill>
                <a:cs typeface="Times New Roman" pitchFamily="18" charset="0"/>
              </a:rPr>
              <a:t>Lục địa Ô- xtrây- li- a</a:t>
            </a:r>
          </a:p>
        </p:txBody>
      </p:sp>
      <p:sp>
        <p:nvSpPr>
          <p:cNvPr id="176134" name="Text Box 6"/>
          <p:cNvSpPr txBox="1">
            <a:spLocks noChangeArrowheads="1"/>
          </p:cNvSpPr>
          <p:nvPr/>
        </p:nvSpPr>
        <p:spPr bwMode="auto">
          <a:xfrm>
            <a:off x="152400" y="4267200"/>
            <a:ext cx="1676400" cy="1631216"/>
          </a:xfrm>
          <a:prstGeom prst="rect">
            <a:avLst/>
          </a:prstGeom>
          <a:noFill/>
          <a:ln w="57150">
            <a:solidFill>
              <a:srgbClr val="FF0000"/>
            </a:solidFill>
            <a:miter lim="800000"/>
            <a:headEnd/>
            <a:tailEnd/>
          </a:ln>
        </p:spPr>
        <p:txBody>
          <a:bodyPr>
            <a:spAutoFit/>
          </a:bodyPr>
          <a:lstStyle/>
          <a:p>
            <a:pPr>
              <a:spcBef>
                <a:spcPct val="50000"/>
              </a:spcBef>
            </a:pPr>
            <a:r>
              <a:rPr lang="en-US" sz="2000">
                <a:cs typeface="Times New Roman" pitchFamily="18" charset="0"/>
              </a:rPr>
              <a:t>Khí hậu: khô hạn, phần lớn diện tích là hoang mạc và xa-van.</a:t>
            </a:r>
          </a:p>
        </p:txBody>
      </p:sp>
      <p:sp>
        <p:nvSpPr>
          <p:cNvPr id="176135" name="Text Box 7"/>
          <p:cNvSpPr txBox="1">
            <a:spLocks noChangeArrowheads="1"/>
          </p:cNvSpPr>
          <p:nvPr/>
        </p:nvSpPr>
        <p:spPr bwMode="auto">
          <a:xfrm>
            <a:off x="2286000" y="4267200"/>
            <a:ext cx="1600200" cy="1015663"/>
          </a:xfrm>
          <a:prstGeom prst="rect">
            <a:avLst/>
          </a:prstGeom>
          <a:noFill/>
          <a:ln w="57150">
            <a:solidFill>
              <a:srgbClr val="FF0000"/>
            </a:solidFill>
            <a:miter lim="800000"/>
            <a:headEnd/>
            <a:tailEnd/>
          </a:ln>
        </p:spPr>
        <p:txBody>
          <a:bodyPr>
            <a:spAutoFit/>
          </a:bodyPr>
          <a:lstStyle/>
          <a:p>
            <a:pPr>
              <a:spcBef>
                <a:spcPct val="50000"/>
              </a:spcBef>
            </a:pPr>
            <a:r>
              <a:rPr lang="en-US" sz="2000" dirty="0" err="1">
                <a:cs typeface="Times New Roman" pitchFamily="18" charset="0"/>
              </a:rPr>
              <a:t>Giới</a:t>
            </a:r>
            <a:r>
              <a:rPr lang="en-US" sz="2000" dirty="0">
                <a:cs typeface="Times New Roman" pitchFamily="18" charset="0"/>
              </a:rPr>
              <a:t> </a:t>
            </a:r>
            <a:r>
              <a:rPr lang="en-US" sz="2000" dirty="0" err="1">
                <a:cs typeface="Times New Roman" pitchFamily="18" charset="0"/>
              </a:rPr>
              <a:t>sinh</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có</a:t>
            </a:r>
            <a:r>
              <a:rPr lang="en-US" sz="2000" dirty="0">
                <a:cs typeface="Times New Roman" pitchFamily="18" charset="0"/>
              </a:rPr>
              <a:t> </a:t>
            </a:r>
            <a:r>
              <a:rPr lang="en-US" sz="2000" dirty="0" err="1">
                <a:cs typeface="Times New Roman" pitchFamily="18" charset="0"/>
              </a:rPr>
              <a:t>nhiều</a:t>
            </a:r>
            <a:r>
              <a:rPr lang="en-US" sz="2000" dirty="0">
                <a:cs typeface="Times New Roman" pitchFamily="18" charset="0"/>
              </a:rPr>
              <a:t> </a:t>
            </a:r>
            <a:r>
              <a:rPr lang="en-US" sz="2000" dirty="0" err="1">
                <a:cs typeface="Times New Roman" pitchFamily="18" charset="0"/>
              </a:rPr>
              <a:t>loài</a:t>
            </a:r>
            <a:r>
              <a:rPr lang="en-US" sz="2000" dirty="0">
                <a:cs typeface="Times New Roman" pitchFamily="18" charset="0"/>
              </a:rPr>
              <a:t> </a:t>
            </a:r>
            <a:r>
              <a:rPr lang="en-US" sz="2000" dirty="0" err="1">
                <a:cs typeface="Times New Roman" pitchFamily="18" charset="0"/>
              </a:rPr>
              <a:t>độc</a:t>
            </a:r>
            <a:r>
              <a:rPr lang="en-US" sz="2000" dirty="0">
                <a:cs typeface="Times New Roman" pitchFamily="18" charset="0"/>
              </a:rPr>
              <a:t> </a:t>
            </a:r>
            <a:r>
              <a:rPr lang="en-US" sz="2000" dirty="0" err="1">
                <a:cs typeface="Times New Roman" pitchFamily="18" charset="0"/>
              </a:rPr>
              <a:t>đáo</a:t>
            </a:r>
            <a:r>
              <a:rPr lang="en-US" sz="2000" dirty="0">
                <a:cs typeface="Times New Roman" pitchFamily="18" charset="0"/>
              </a:rPr>
              <a:t>.</a:t>
            </a:r>
          </a:p>
        </p:txBody>
      </p:sp>
      <p:sp>
        <p:nvSpPr>
          <p:cNvPr id="176136" name="Text Box 8"/>
          <p:cNvSpPr txBox="1">
            <a:spLocks noChangeArrowheads="1"/>
          </p:cNvSpPr>
          <p:nvPr/>
        </p:nvSpPr>
        <p:spPr bwMode="auto">
          <a:xfrm>
            <a:off x="4343400" y="4495800"/>
            <a:ext cx="2133600" cy="1016000"/>
          </a:xfrm>
          <a:prstGeom prst="rect">
            <a:avLst/>
          </a:prstGeom>
          <a:noFill/>
          <a:ln w="57150">
            <a:solidFill>
              <a:srgbClr val="FF0000"/>
            </a:solidFill>
            <a:miter lim="800000"/>
            <a:headEnd/>
            <a:tailEnd/>
          </a:ln>
        </p:spPr>
        <p:txBody>
          <a:bodyPr>
            <a:spAutoFit/>
          </a:bodyPr>
          <a:lstStyle/>
          <a:p>
            <a:pPr>
              <a:spcBef>
                <a:spcPct val="50000"/>
              </a:spcBef>
            </a:pPr>
            <a:r>
              <a:rPr lang="en-US" sz="2000" dirty="0" err="1">
                <a:cs typeface="Times New Roman" pitchFamily="18" charset="0"/>
              </a:rPr>
              <a:t>Thực</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bạch</a:t>
            </a:r>
            <a:r>
              <a:rPr lang="en-US" sz="2000" dirty="0">
                <a:cs typeface="Times New Roman" pitchFamily="18" charset="0"/>
              </a:rPr>
              <a:t> </a:t>
            </a:r>
            <a:r>
              <a:rPr lang="en-US" sz="2000" dirty="0" err="1">
                <a:cs typeface="Times New Roman" pitchFamily="18" charset="0"/>
              </a:rPr>
              <a:t>đàn</a:t>
            </a:r>
            <a:r>
              <a:rPr lang="en-US" sz="2000" dirty="0">
                <a:cs typeface="Times New Roman" pitchFamily="18" charset="0"/>
              </a:rPr>
              <a:t> </a:t>
            </a:r>
            <a:r>
              <a:rPr lang="en-US" sz="2000" dirty="0" err="1">
                <a:cs typeface="Times New Roman" pitchFamily="18" charset="0"/>
              </a:rPr>
              <a:t>và</a:t>
            </a:r>
            <a:r>
              <a:rPr lang="en-US" sz="2000" dirty="0">
                <a:cs typeface="Times New Roman" pitchFamily="18" charset="0"/>
              </a:rPr>
              <a:t> </a:t>
            </a:r>
            <a:r>
              <a:rPr lang="en-US" sz="2000" dirty="0" err="1">
                <a:cs typeface="Times New Roman" pitchFamily="18" charset="0"/>
              </a:rPr>
              <a:t>cây</a:t>
            </a:r>
            <a:r>
              <a:rPr lang="en-US" sz="2000" dirty="0">
                <a:cs typeface="Times New Roman" pitchFamily="18" charset="0"/>
              </a:rPr>
              <a:t> </a:t>
            </a:r>
            <a:r>
              <a:rPr lang="en-US" sz="2000" dirty="0" err="1">
                <a:cs typeface="Times New Roman" pitchFamily="18" charset="0"/>
              </a:rPr>
              <a:t>keo</a:t>
            </a:r>
            <a:r>
              <a:rPr lang="en-US" sz="2000" dirty="0">
                <a:cs typeface="Times New Roman" pitchFamily="18" charset="0"/>
              </a:rPr>
              <a:t> </a:t>
            </a:r>
            <a:r>
              <a:rPr lang="en-US" sz="2000" dirty="0" err="1">
                <a:cs typeface="Times New Roman" pitchFamily="18" charset="0"/>
              </a:rPr>
              <a:t>mọc</a:t>
            </a:r>
            <a:r>
              <a:rPr lang="en-US" sz="2000" dirty="0">
                <a:cs typeface="Times New Roman" pitchFamily="18" charset="0"/>
              </a:rPr>
              <a:t> ở </a:t>
            </a:r>
            <a:r>
              <a:rPr lang="en-US" sz="2000" dirty="0" err="1">
                <a:cs typeface="Times New Roman" pitchFamily="18" charset="0"/>
              </a:rPr>
              <a:t>nhiều</a:t>
            </a:r>
            <a:r>
              <a:rPr lang="en-US" sz="2000" dirty="0">
                <a:cs typeface="Times New Roman" pitchFamily="18" charset="0"/>
              </a:rPr>
              <a:t> </a:t>
            </a:r>
            <a:r>
              <a:rPr lang="en-US" sz="2000" dirty="0" err="1">
                <a:cs typeface="Times New Roman" pitchFamily="18" charset="0"/>
              </a:rPr>
              <a:t>nơi</a:t>
            </a:r>
            <a:r>
              <a:rPr lang="en-US" sz="2000" dirty="0">
                <a:cs typeface="Times New Roman" pitchFamily="18" charset="0"/>
              </a:rPr>
              <a:t>.</a:t>
            </a:r>
          </a:p>
        </p:txBody>
      </p:sp>
      <p:sp>
        <p:nvSpPr>
          <p:cNvPr id="176137" name="Text Box 9"/>
          <p:cNvSpPr txBox="1">
            <a:spLocks noChangeArrowheads="1"/>
          </p:cNvSpPr>
          <p:nvPr/>
        </p:nvSpPr>
        <p:spPr bwMode="auto">
          <a:xfrm>
            <a:off x="6781800" y="4419600"/>
            <a:ext cx="2133600" cy="1015663"/>
          </a:xfrm>
          <a:prstGeom prst="rect">
            <a:avLst/>
          </a:prstGeom>
          <a:noFill/>
          <a:ln w="57150">
            <a:solidFill>
              <a:srgbClr val="FF0000"/>
            </a:solidFill>
            <a:miter lim="800000"/>
            <a:headEnd/>
            <a:tailEnd/>
          </a:ln>
        </p:spPr>
        <p:txBody>
          <a:bodyPr>
            <a:spAutoFit/>
          </a:bodyPr>
          <a:lstStyle/>
          <a:p>
            <a:pPr>
              <a:spcBef>
                <a:spcPct val="50000"/>
              </a:spcBef>
            </a:pPr>
            <a:r>
              <a:rPr lang="en-US" sz="2000" dirty="0" err="1">
                <a:cs typeface="Times New Roman" pitchFamily="18" charset="0"/>
              </a:rPr>
              <a:t>Động</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độc</a:t>
            </a:r>
            <a:r>
              <a:rPr lang="en-US" sz="2000" dirty="0">
                <a:cs typeface="Times New Roman" pitchFamily="18" charset="0"/>
              </a:rPr>
              <a:t> </a:t>
            </a:r>
            <a:r>
              <a:rPr lang="en-US" sz="2000" dirty="0" err="1">
                <a:cs typeface="Times New Roman" pitchFamily="18" charset="0"/>
              </a:rPr>
              <a:t>đáo</a:t>
            </a:r>
            <a:r>
              <a:rPr lang="en-US" sz="2000" dirty="0">
                <a:cs typeface="Times New Roman" pitchFamily="18" charset="0"/>
              </a:rPr>
              <a:t> </a:t>
            </a:r>
            <a:r>
              <a:rPr lang="en-US" sz="2000" dirty="0" err="1">
                <a:cs typeface="Times New Roman" pitchFamily="18" charset="0"/>
              </a:rPr>
              <a:t>như</a:t>
            </a:r>
            <a:r>
              <a:rPr lang="en-US" sz="2000" dirty="0">
                <a:cs typeface="Times New Roman" pitchFamily="18" charset="0"/>
              </a:rPr>
              <a:t> </a:t>
            </a:r>
            <a:r>
              <a:rPr lang="en-US" sz="2000" dirty="0" err="1">
                <a:cs typeface="Times New Roman" pitchFamily="18" charset="0"/>
              </a:rPr>
              <a:t>căng-gu-ru</a:t>
            </a:r>
            <a:r>
              <a:rPr lang="en-US" sz="2000" dirty="0">
                <a:cs typeface="Times New Roman" pitchFamily="18" charset="0"/>
              </a:rPr>
              <a:t>, </a:t>
            </a:r>
            <a:r>
              <a:rPr lang="en-US" sz="2000" dirty="0" err="1">
                <a:cs typeface="Times New Roman" pitchFamily="18" charset="0"/>
              </a:rPr>
              <a:t>gấu</a:t>
            </a:r>
            <a:r>
              <a:rPr lang="en-US" sz="2000" dirty="0">
                <a:cs typeface="Times New Roman" pitchFamily="18" charset="0"/>
              </a:rPr>
              <a:t> </a:t>
            </a:r>
            <a:r>
              <a:rPr lang="en-US" sz="2000" dirty="0" err="1">
                <a:cs typeface="Times New Roman" pitchFamily="18" charset="0"/>
              </a:rPr>
              <a:t>cô</a:t>
            </a:r>
            <a:r>
              <a:rPr lang="en-US" sz="2000" dirty="0">
                <a:cs typeface="Times New Roman" pitchFamily="18" charset="0"/>
              </a:rPr>
              <a:t>-a-la,…</a:t>
            </a:r>
          </a:p>
        </p:txBody>
      </p:sp>
      <p:sp>
        <p:nvSpPr>
          <p:cNvPr id="176138" name="Line 10"/>
          <p:cNvSpPr>
            <a:spLocks noChangeShapeType="1"/>
          </p:cNvSpPr>
          <p:nvPr/>
        </p:nvSpPr>
        <p:spPr bwMode="auto">
          <a:xfrm flipH="1">
            <a:off x="914400" y="2895600"/>
            <a:ext cx="3581400" cy="1371600"/>
          </a:xfrm>
          <a:prstGeom prst="line">
            <a:avLst/>
          </a:prstGeom>
          <a:noFill/>
          <a:ln w="38100">
            <a:solidFill>
              <a:srgbClr val="0000FF"/>
            </a:solidFill>
            <a:round/>
            <a:headEnd/>
            <a:tailEnd type="triangle" w="med" len="med"/>
          </a:ln>
        </p:spPr>
        <p:txBody>
          <a:bodyPr/>
          <a:lstStyle/>
          <a:p>
            <a:endParaRPr lang="en-US"/>
          </a:p>
        </p:txBody>
      </p:sp>
      <p:sp>
        <p:nvSpPr>
          <p:cNvPr id="176139" name="Line 11"/>
          <p:cNvSpPr>
            <a:spLocks noChangeShapeType="1"/>
          </p:cNvSpPr>
          <p:nvPr/>
        </p:nvSpPr>
        <p:spPr bwMode="auto">
          <a:xfrm flipH="1">
            <a:off x="3200400" y="2895600"/>
            <a:ext cx="1371600" cy="1371600"/>
          </a:xfrm>
          <a:prstGeom prst="line">
            <a:avLst/>
          </a:prstGeom>
          <a:noFill/>
          <a:ln w="38100">
            <a:solidFill>
              <a:srgbClr val="0000FF"/>
            </a:solidFill>
            <a:round/>
            <a:headEnd/>
            <a:tailEnd type="triangle" w="med" len="med"/>
          </a:ln>
        </p:spPr>
        <p:txBody>
          <a:bodyPr/>
          <a:lstStyle/>
          <a:p>
            <a:endParaRPr lang="en-US"/>
          </a:p>
        </p:txBody>
      </p:sp>
      <p:sp>
        <p:nvSpPr>
          <p:cNvPr id="176140" name="Line 12"/>
          <p:cNvSpPr>
            <a:spLocks noChangeShapeType="1"/>
          </p:cNvSpPr>
          <p:nvPr/>
        </p:nvSpPr>
        <p:spPr bwMode="auto">
          <a:xfrm>
            <a:off x="4572000" y="2895600"/>
            <a:ext cx="762000" cy="1462088"/>
          </a:xfrm>
          <a:prstGeom prst="line">
            <a:avLst/>
          </a:prstGeom>
          <a:noFill/>
          <a:ln w="38100">
            <a:solidFill>
              <a:srgbClr val="0000FF"/>
            </a:solidFill>
            <a:round/>
            <a:headEnd/>
            <a:tailEnd type="triangle" w="med" len="med"/>
          </a:ln>
        </p:spPr>
        <p:txBody>
          <a:bodyPr/>
          <a:lstStyle/>
          <a:p>
            <a:endParaRPr lang="en-US"/>
          </a:p>
        </p:txBody>
      </p:sp>
      <p:sp>
        <p:nvSpPr>
          <p:cNvPr id="176141" name="Line 13"/>
          <p:cNvSpPr>
            <a:spLocks noChangeShapeType="1"/>
          </p:cNvSpPr>
          <p:nvPr/>
        </p:nvSpPr>
        <p:spPr bwMode="auto">
          <a:xfrm>
            <a:off x="4572000" y="2895600"/>
            <a:ext cx="3276600" cy="1447800"/>
          </a:xfrm>
          <a:prstGeom prst="line">
            <a:avLst/>
          </a:prstGeom>
          <a:noFill/>
          <a:ln w="38100">
            <a:solidFill>
              <a:srgbClr val="0000FF"/>
            </a:solidFill>
            <a:round/>
            <a:headEnd/>
            <a:tailEnd type="triangle" w="med" len="med"/>
          </a:ln>
        </p:spPr>
        <p:txBody>
          <a:bodyPr/>
          <a:lstStyle/>
          <a:p>
            <a:endParaRPr lang="en-US"/>
          </a:p>
        </p:txBody>
      </p:sp>
      <p:sp>
        <p:nvSpPr>
          <p:cNvPr id="176142" name="Line 14"/>
          <p:cNvSpPr>
            <a:spLocks noChangeShapeType="1"/>
          </p:cNvSpPr>
          <p:nvPr/>
        </p:nvSpPr>
        <p:spPr bwMode="auto">
          <a:xfrm>
            <a:off x="1876425" y="5410200"/>
            <a:ext cx="381000" cy="0"/>
          </a:xfrm>
          <a:prstGeom prst="line">
            <a:avLst/>
          </a:prstGeom>
          <a:noFill/>
          <a:ln w="38100">
            <a:solidFill>
              <a:srgbClr val="0000FF"/>
            </a:solidFill>
            <a:round/>
            <a:headEnd/>
            <a:tailEnd type="triangle" w="med" len="med"/>
          </a:ln>
        </p:spPr>
        <p:txBody>
          <a:bodyPr/>
          <a:lstStyle/>
          <a:p>
            <a:endParaRPr lang="en-US"/>
          </a:p>
        </p:txBody>
      </p:sp>
      <p:sp>
        <p:nvSpPr>
          <p:cNvPr id="176143" name="Line 15"/>
          <p:cNvSpPr>
            <a:spLocks noChangeShapeType="1"/>
          </p:cNvSpPr>
          <p:nvPr/>
        </p:nvSpPr>
        <p:spPr bwMode="auto">
          <a:xfrm>
            <a:off x="3933825" y="5410200"/>
            <a:ext cx="381000" cy="0"/>
          </a:xfrm>
          <a:prstGeom prst="line">
            <a:avLst/>
          </a:prstGeom>
          <a:noFill/>
          <a:ln w="38100">
            <a:solidFill>
              <a:srgbClr val="0000FF"/>
            </a:solidFill>
            <a:round/>
            <a:headEnd/>
            <a:tailEnd type="triangle" w="med" len="med"/>
          </a:ln>
        </p:spPr>
        <p:txBody>
          <a:bodyPr/>
          <a:lstStyle/>
          <a:p>
            <a:endParaRPr lang="en-US"/>
          </a:p>
        </p:txBody>
      </p:sp>
      <p:sp>
        <p:nvSpPr>
          <p:cNvPr id="176144" name="Line 16"/>
          <p:cNvSpPr>
            <a:spLocks noChangeShapeType="1"/>
          </p:cNvSpPr>
          <p:nvPr/>
        </p:nvSpPr>
        <p:spPr bwMode="auto">
          <a:xfrm>
            <a:off x="3048000" y="5943600"/>
            <a:ext cx="0" cy="652463"/>
          </a:xfrm>
          <a:prstGeom prst="line">
            <a:avLst/>
          </a:prstGeom>
          <a:noFill/>
          <a:ln w="38100">
            <a:solidFill>
              <a:srgbClr val="0000FF"/>
            </a:solidFill>
            <a:round/>
            <a:headEnd/>
            <a:tailEnd/>
          </a:ln>
        </p:spPr>
        <p:txBody>
          <a:bodyPr/>
          <a:lstStyle/>
          <a:p>
            <a:endParaRPr lang="en-US"/>
          </a:p>
        </p:txBody>
      </p:sp>
      <p:sp>
        <p:nvSpPr>
          <p:cNvPr id="176145" name="Line 17"/>
          <p:cNvSpPr>
            <a:spLocks noChangeShapeType="1"/>
          </p:cNvSpPr>
          <p:nvPr/>
        </p:nvSpPr>
        <p:spPr bwMode="auto">
          <a:xfrm>
            <a:off x="3048000" y="6629400"/>
            <a:ext cx="4876800" cy="0"/>
          </a:xfrm>
          <a:prstGeom prst="line">
            <a:avLst/>
          </a:prstGeom>
          <a:noFill/>
          <a:ln w="38100">
            <a:solidFill>
              <a:srgbClr val="0000FF"/>
            </a:solidFill>
            <a:round/>
            <a:headEnd/>
            <a:tailEnd/>
          </a:ln>
        </p:spPr>
        <p:txBody>
          <a:bodyPr/>
          <a:lstStyle/>
          <a:p>
            <a:endParaRPr lang="en-US"/>
          </a:p>
        </p:txBody>
      </p:sp>
      <p:sp>
        <p:nvSpPr>
          <p:cNvPr id="176146" name="Line 18"/>
          <p:cNvSpPr>
            <a:spLocks noChangeShapeType="1"/>
          </p:cNvSpPr>
          <p:nvPr/>
        </p:nvSpPr>
        <p:spPr bwMode="auto">
          <a:xfrm flipV="1">
            <a:off x="7924800" y="6019800"/>
            <a:ext cx="0" cy="609600"/>
          </a:xfrm>
          <a:prstGeom prst="line">
            <a:avLst/>
          </a:prstGeom>
          <a:noFill/>
          <a:ln w="3810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76138"/>
                                        </p:tgtEl>
                                        <p:attrNameLst>
                                          <p:attrName>style.visibility</p:attrName>
                                        </p:attrNameLst>
                                      </p:cBhvr>
                                      <p:to>
                                        <p:strVal val="visible"/>
                                      </p:to>
                                    </p:set>
                                    <p:animEffect transition="in" filter="wedge">
                                      <p:cBhvr>
                                        <p:cTn id="7" dur="500"/>
                                        <p:tgtEl>
                                          <p:spTgt spid="17613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6134"/>
                                        </p:tgtEl>
                                        <p:attrNameLst>
                                          <p:attrName>style.visibility</p:attrName>
                                        </p:attrNameLst>
                                      </p:cBhvr>
                                      <p:to>
                                        <p:strVal val="visible"/>
                                      </p:to>
                                    </p:set>
                                    <p:animEffect transition="in" filter="box(in)">
                                      <p:cBhvr>
                                        <p:cTn id="11" dur="500"/>
                                        <p:tgtEl>
                                          <p:spTgt spid="1761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76139"/>
                                        </p:tgtEl>
                                        <p:attrNameLst>
                                          <p:attrName>style.visibility</p:attrName>
                                        </p:attrNameLst>
                                      </p:cBhvr>
                                      <p:to>
                                        <p:strVal val="visible"/>
                                      </p:to>
                                    </p:set>
                                    <p:animEffect transition="in" filter="wedge">
                                      <p:cBhvr>
                                        <p:cTn id="16" dur="500"/>
                                        <p:tgtEl>
                                          <p:spTgt spid="176139"/>
                                        </p:tgtEl>
                                      </p:cBhvr>
                                    </p:animEffect>
                                  </p:childTnLst>
                                </p:cTn>
                              </p:par>
                            </p:childTnLst>
                          </p:cTn>
                        </p:par>
                        <p:par>
                          <p:cTn id="17" fill="hold" nodeType="afterGroup">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176142"/>
                                        </p:tgtEl>
                                        <p:attrNameLst>
                                          <p:attrName>style.visibility</p:attrName>
                                        </p:attrNameLst>
                                      </p:cBhvr>
                                      <p:to>
                                        <p:strVal val="visible"/>
                                      </p:to>
                                    </p:set>
                                    <p:animEffect transition="in" filter="wedge">
                                      <p:cBhvr>
                                        <p:cTn id="20" dur="500"/>
                                        <p:tgtEl>
                                          <p:spTgt spid="176142"/>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76135"/>
                                        </p:tgtEl>
                                        <p:attrNameLst>
                                          <p:attrName>style.visibility</p:attrName>
                                        </p:attrNameLst>
                                      </p:cBhvr>
                                      <p:to>
                                        <p:strVal val="visible"/>
                                      </p:to>
                                    </p:set>
                                    <p:animEffect transition="in" filter="box(in)">
                                      <p:cBhvr>
                                        <p:cTn id="23" dur="500"/>
                                        <p:tgtEl>
                                          <p:spTgt spid="17613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76140"/>
                                        </p:tgtEl>
                                        <p:attrNameLst>
                                          <p:attrName>style.visibility</p:attrName>
                                        </p:attrNameLst>
                                      </p:cBhvr>
                                      <p:to>
                                        <p:strVal val="visible"/>
                                      </p:to>
                                    </p:set>
                                    <p:animEffect transition="in" filter="wedge">
                                      <p:cBhvr>
                                        <p:cTn id="28" dur="500"/>
                                        <p:tgtEl>
                                          <p:spTgt spid="176140"/>
                                        </p:tgtEl>
                                      </p:cBhvr>
                                    </p:animEffect>
                                  </p:childTnLst>
                                </p:cTn>
                              </p:par>
                            </p:childTnLst>
                          </p:cTn>
                        </p:par>
                        <p:par>
                          <p:cTn id="29" fill="hold" nodeType="afterGroup">
                            <p:stCondLst>
                              <p:cond delay="500"/>
                            </p:stCondLst>
                            <p:childTnLst>
                              <p:par>
                                <p:cTn id="30" presetID="20" presetClass="entr" presetSubtype="0" fill="hold" grpId="0" nodeType="afterEffect">
                                  <p:stCondLst>
                                    <p:cond delay="0"/>
                                  </p:stCondLst>
                                  <p:childTnLst>
                                    <p:set>
                                      <p:cBhvr>
                                        <p:cTn id="31" dur="1" fill="hold">
                                          <p:stCondLst>
                                            <p:cond delay="0"/>
                                          </p:stCondLst>
                                        </p:cTn>
                                        <p:tgtEl>
                                          <p:spTgt spid="176143"/>
                                        </p:tgtEl>
                                        <p:attrNameLst>
                                          <p:attrName>style.visibility</p:attrName>
                                        </p:attrNameLst>
                                      </p:cBhvr>
                                      <p:to>
                                        <p:strVal val="visible"/>
                                      </p:to>
                                    </p:set>
                                    <p:animEffect transition="in" filter="wedge">
                                      <p:cBhvr>
                                        <p:cTn id="32" dur="500"/>
                                        <p:tgtEl>
                                          <p:spTgt spid="176143"/>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76136"/>
                                        </p:tgtEl>
                                        <p:attrNameLst>
                                          <p:attrName>style.visibility</p:attrName>
                                        </p:attrNameLst>
                                      </p:cBhvr>
                                      <p:to>
                                        <p:strVal val="visible"/>
                                      </p:to>
                                    </p:set>
                                    <p:animEffect transition="in" filter="box(in)">
                                      <p:cBhvr>
                                        <p:cTn id="35" dur="500"/>
                                        <p:tgtEl>
                                          <p:spTgt spid="17613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76141"/>
                                        </p:tgtEl>
                                        <p:attrNameLst>
                                          <p:attrName>style.visibility</p:attrName>
                                        </p:attrNameLst>
                                      </p:cBhvr>
                                      <p:to>
                                        <p:strVal val="visible"/>
                                      </p:to>
                                    </p:set>
                                    <p:animEffect transition="in" filter="wedge">
                                      <p:cBhvr>
                                        <p:cTn id="40" dur="500"/>
                                        <p:tgtEl>
                                          <p:spTgt spid="176141"/>
                                        </p:tgtEl>
                                      </p:cBhvr>
                                    </p:animEffec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76137"/>
                                        </p:tgtEl>
                                        <p:attrNameLst>
                                          <p:attrName>style.visibility</p:attrName>
                                        </p:attrNameLst>
                                      </p:cBhvr>
                                      <p:to>
                                        <p:strVal val="visible"/>
                                      </p:to>
                                    </p:set>
                                    <p:animEffect transition="in" filter="box(in)">
                                      <p:cBhvr>
                                        <p:cTn id="44" dur="500"/>
                                        <p:tgtEl>
                                          <p:spTgt spid="17613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76144"/>
                                        </p:tgtEl>
                                        <p:attrNameLst>
                                          <p:attrName>style.visibility</p:attrName>
                                        </p:attrNameLst>
                                      </p:cBhvr>
                                      <p:to>
                                        <p:strVal val="visible"/>
                                      </p:to>
                                    </p:set>
                                    <p:animEffect transition="in" filter="wedge">
                                      <p:cBhvr>
                                        <p:cTn id="49" dur="500"/>
                                        <p:tgtEl>
                                          <p:spTgt spid="176144"/>
                                        </p:tgtEl>
                                      </p:cBhvr>
                                    </p:animEffect>
                                  </p:childTnLst>
                                </p:cTn>
                              </p:par>
                            </p:childTnLst>
                          </p:cTn>
                        </p:par>
                        <p:par>
                          <p:cTn id="50" fill="hold" nodeType="afterGroup">
                            <p:stCondLst>
                              <p:cond delay="500"/>
                            </p:stCondLst>
                            <p:childTnLst>
                              <p:par>
                                <p:cTn id="51" presetID="20" presetClass="entr" presetSubtype="0" fill="hold" grpId="0" nodeType="afterEffect">
                                  <p:stCondLst>
                                    <p:cond delay="0"/>
                                  </p:stCondLst>
                                  <p:childTnLst>
                                    <p:set>
                                      <p:cBhvr>
                                        <p:cTn id="52" dur="1" fill="hold">
                                          <p:stCondLst>
                                            <p:cond delay="0"/>
                                          </p:stCondLst>
                                        </p:cTn>
                                        <p:tgtEl>
                                          <p:spTgt spid="176145"/>
                                        </p:tgtEl>
                                        <p:attrNameLst>
                                          <p:attrName>style.visibility</p:attrName>
                                        </p:attrNameLst>
                                      </p:cBhvr>
                                      <p:to>
                                        <p:strVal val="visible"/>
                                      </p:to>
                                    </p:set>
                                    <p:animEffect transition="in" filter="wedge">
                                      <p:cBhvr>
                                        <p:cTn id="53" dur="500"/>
                                        <p:tgtEl>
                                          <p:spTgt spid="176145"/>
                                        </p:tgtEl>
                                      </p:cBhvr>
                                    </p:animEffect>
                                  </p:childTnLst>
                                </p:cTn>
                              </p:par>
                            </p:childTnLst>
                          </p:cTn>
                        </p:par>
                        <p:par>
                          <p:cTn id="54" fill="hold" nodeType="afterGroup">
                            <p:stCondLst>
                              <p:cond delay="1000"/>
                            </p:stCondLst>
                            <p:childTnLst>
                              <p:par>
                                <p:cTn id="55" presetID="20" presetClass="entr" presetSubtype="0" fill="hold" grpId="0" nodeType="afterEffect">
                                  <p:stCondLst>
                                    <p:cond delay="0"/>
                                  </p:stCondLst>
                                  <p:childTnLst>
                                    <p:set>
                                      <p:cBhvr>
                                        <p:cTn id="56" dur="1" fill="hold">
                                          <p:stCondLst>
                                            <p:cond delay="0"/>
                                          </p:stCondLst>
                                        </p:cTn>
                                        <p:tgtEl>
                                          <p:spTgt spid="176146"/>
                                        </p:tgtEl>
                                        <p:attrNameLst>
                                          <p:attrName>style.visibility</p:attrName>
                                        </p:attrNameLst>
                                      </p:cBhvr>
                                      <p:to>
                                        <p:strVal val="visible"/>
                                      </p:to>
                                    </p:set>
                                    <p:animEffect transition="in" filter="wedge">
                                      <p:cBhvr>
                                        <p:cTn id="57" dur="500"/>
                                        <p:tgtEl>
                                          <p:spTgt spid="17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animBg="1"/>
      <p:bldP spid="176135" grpId="0" animBg="1"/>
      <p:bldP spid="176136" grpId="0" animBg="1"/>
      <p:bldP spid="176137" grpId="0" animBg="1"/>
      <p:bldP spid="176138" grpId="0" animBg="1"/>
      <p:bldP spid="176139" grpId="0" animBg="1"/>
      <p:bldP spid="176140" grpId="0" animBg="1"/>
      <p:bldP spid="176141" grpId="0" animBg="1"/>
      <p:bldP spid="176142" grpId="0" animBg="1"/>
      <p:bldP spid="176143" grpId="0" animBg="1"/>
      <p:bldP spid="176144" grpId="0" animBg="1"/>
      <p:bldP spid="176145" grpId="0" animBg="1"/>
      <p:bldP spid="1761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60" name="Group 8"/>
          <p:cNvGraphicFramePr>
            <a:graphicFrameLocks noGrp="1"/>
          </p:cNvGraphicFramePr>
          <p:nvPr>
            <p:ph/>
            <p:extLst>
              <p:ext uri="{D42A27DB-BD31-4B8C-83A1-F6EECF244321}">
                <p14:modId xmlns:p14="http://schemas.microsoft.com/office/powerpoint/2010/main" val="2446153221"/>
              </p:ext>
            </p:extLst>
          </p:nvPr>
        </p:nvGraphicFramePr>
        <p:xfrm>
          <a:off x="762000" y="3124200"/>
          <a:ext cx="7315200" cy="2157936"/>
        </p:xfrm>
        <a:graphic>
          <a:graphicData uri="http://schemas.openxmlformats.org/drawingml/2006/table">
            <a:tbl>
              <a:tblPr/>
              <a:tblGrid>
                <a:gridCol w="20574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895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Khí hậu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6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Thực vật và Động vật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cs typeface="Times New Roman" pitchFamily="18"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29" name="Text Box 19"/>
          <p:cNvSpPr txBox="1">
            <a:spLocks noChangeArrowheads="1"/>
          </p:cNvSpPr>
          <p:nvPr/>
        </p:nvSpPr>
        <p:spPr bwMode="auto">
          <a:xfrm>
            <a:off x="2895600" y="1905000"/>
            <a:ext cx="3810000" cy="461963"/>
          </a:xfrm>
          <a:prstGeom prst="rect">
            <a:avLst/>
          </a:prstGeom>
          <a:noFill/>
          <a:ln w="57150">
            <a:solidFill>
              <a:srgbClr val="FF0000"/>
            </a:solidFill>
            <a:miter lim="800000"/>
            <a:headEnd/>
            <a:tailEnd/>
          </a:ln>
        </p:spPr>
        <p:txBody>
          <a:bodyPr>
            <a:spAutoFit/>
          </a:bodyPr>
          <a:lstStyle/>
          <a:p>
            <a:pPr>
              <a:spcBef>
                <a:spcPct val="50000"/>
              </a:spcBef>
            </a:pPr>
            <a:r>
              <a:rPr lang="en-US" b="1">
                <a:cs typeface="Times New Roman" pitchFamily="18" charset="0"/>
              </a:rPr>
              <a:t>Các đảo và quần đảo</a:t>
            </a:r>
          </a:p>
        </p:txBody>
      </p:sp>
      <p:sp>
        <p:nvSpPr>
          <p:cNvPr id="177172" name="Text Box 20"/>
          <p:cNvSpPr txBox="1">
            <a:spLocks noChangeArrowheads="1"/>
          </p:cNvSpPr>
          <p:nvPr/>
        </p:nvSpPr>
        <p:spPr bwMode="auto">
          <a:xfrm>
            <a:off x="3048000" y="3352800"/>
            <a:ext cx="3048000" cy="457200"/>
          </a:xfrm>
          <a:prstGeom prst="rect">
            <a:avLst/>
          </a:prstGeom>
          <a:noFill/>
          <a:ln w="9525">
            <a:noFill/>
            <a:miter lim="800000"/>
            <a:headEnd/>
            <a:tailEnd/>
          </a:ln>
        </p:spPr>
        <p:txBody>
          <a:bodyPr>
            <a:spAutoFit/>
          </a:bodyPr>
          <a:lstStyle/>
          <a:p>
            <a:pPr algn="ctr">
              <a:spcBef>
                <a:spcPct val="20000"/>
              </a:spcBef>
            </a:pPr>
            <a:r>
              <a:rPr lang="en-US" b="1">
                <a:solidFill>
                  <a:srgbClr val="FF0000"/>
                </a:solidFill>
                <a:cs typeface="Times New Roman" pitchFamily="18" charset="0"/>
              </a:rPr>
              <a:t>Khí hậu nóng ẩm.</a:t>
            </a:r>
          </a:p>
        </p:txBody>
      </p:sp>
      <p:sp>
        <p:nvSpPr>
          <p:cNvPr id="177173" name="Text Box 21"/>
          <p:cNvSpPr txBox="1">
            <a:spLocks noChangeArrowheads="1"/>
          </p:cNvSpPr>
          <p:nvPr/>
        </p:nvSpPr>
        <p:spPr bwMode="auto">
          <a:xfrm>
            <a:off x="2743200" y="4343400"/>
            <a:ext cx="5486400" cy="457200"/>
          </a:xfrm>
          <a:prstGeom prst="rect">
            <a:avLst/>
          </a:prstGeom>
          <a:noFill/>
          <a:ln w="9525">
            <a:noFill/>
            <a:miter lim="800000"/>
            <a:headEnd/>
            <a:tailEnd/>
          </a:ln>
        </p:spPr>
        <p:txBody>
          <a:bodyPr>
            <a:spAutoFit/>
          </a:bodyPr>
          <a:lstStyle/>
          <a:p>
            <a:pPr>
              <a:spcBef>
                <a:spcPct val="20000"/>
              </a:spcBef>
            </a:pPr>
            <a:r>
              <a:rPr lang="en-US" b="1" dirty="0" err="1">
                <a:solidFill>
                  <a:srgbClr val="FF0000"/>
                </a:solidFill>
                <a:cs typeface="Times New Roman" pitchFamily="18" charset="0"/>
              </a:rPr>
              <a:t>Rừng</a:t>
            </a:r>
            <a:r>
              <a:rPr lang="en-US" b="1" dirty="0">
                <a:solidFill>
                  <a:srgbClr val="FF0000"/>
                </a:solidFill>
                <a:cs typeface="Times New Roman" pitchFamily="18" charset="0"/>
              </a:rPr>
              <a:t> </a:t>
            </a:r>
            <a:r>
              <a:rPr lang="en-US" b="1" dirty="0" err="1">
                <a:solidFill>
                  <a:srgbClr val="FF0000"/>
                </a:solidFill>
                <a:cs typeface="Times New Roman" pitchFamily="18" charset="0"/>
              </a:rPr>
              <a:t>rậm</a:t>
            </a:r>
            <a:r>
              <a:rPr lang="en-US" b="1" dirty="0">
                <a:solidFill>
                  <a:srgbClr val="FF0000"/>
                </a:solidFill>
                <a:cs typeface="Times New Roman" pitchFamily="18" charset="0"/>
              </a:rPr>
              <a:t> </a:t>
            </a:r>
            <a:r>
              <a:rPr lang="en-US" b="1" dirty="0" err="1">
                <a:solidFill>
                  <a:srgbClr val="FF0000"/>
                </a:solidFill>
                <a:cs typeface="Times New Roman" pitchFamily="18" charset="0"/>
              </a:rPr>
              <a:t>hoặc</a:t>
            </a:r>
            <a:r>
              <a:rPr lang="en-US" b="1" dirty="0">
                <a:solidFill>
                  <a:srgbClr val="FF0000"/>
                </a:solidFill>
                <a:cs typeface="Times New Roman" pitchFamily="18" charset="0"/>
              </a:rPr>
              <a:t> </a:t>
            </a:r>
            <a:r>
              <a:rPr lang="en-US" b="1" dirty="0" err="1">
                <a:solidFill>
                  <a:srgbClr val="FF0000"/>
                </a:solidFill>
                <a:cs typeface="Times New Roman" pitchFamily="18" charset="0"/>
              </a:rPr>
              <a:t>rừng</a:t>
            </a:r>
            <a:r>
              <a:rPr lang="en-US" b="1" dirty="0">
                <a:solidFill>
                  <a:srgbClr val="FF0000"/>
                </a:solidFill>
                <a:cs typeface="Times New Roman" pitchFamily="18" charset="0"/>
              </a:rPr>
              <a:t> </a:t>
            </a:r>
            <a:r>
              <a:rPr lang="en-US" b="1" dirty="0" err="1">
                <a:solidFill>
                  <a:srgbClr val="FF0000"/>
                </a:solidFill>
                <a:cs typeface="Times New Roman" pitchFamily="18" charset="0"/>
              </a:rPr>
              <a:t>dừa</a:t>
            </a:r>
            <a:r>
              <a:rPr lang="en-US" b="1" dirty="0">
                <a:solidFill>
                  <a:srgbClr val="FF0000"/>
                </a:solidFill>
                <a:cs typeface="Times New Roman" pitchFamily="18" charset="0"/>
              </a:rPr>
              <a:t> </a:t>
            </a:r>
            <a:r>
              <a:rPr lang="en-US" b="1" dirty="0" err="1">
                <a:solidFill>
                  <a:srgbClr val="FF0000"/>
                </a:solidFill>
                <a:cs typeface="Times New Roman" pitchFamily="18" charset="0"/>
              </a:rPr>
              <a:t>bao</a:t>
            </a:r>
            <a:r>
              <a:rPr lang="en-US" b="1" dirty="0">
                <a:solidFill>
                  <a:srgbClr val="FF0000"/>
                </a:solidFill>
                <a:cs typeface="Times New Roman" pitchFamily="18" charset="0"/>
              </a:rPr>
              <a:t> </a:t>
            </a:r>
            <a:r>
              <a:rPr lang="en-US" b="1" dirty="0" err="1">
                <a:solidFill>
                  <a:srgbClr val="FF0000"/>
                </a:solidFill>
                <a:cs typeface="Times New Roman" pitchFamily="18" charset="0"/>
              </a:rPr>
              <a:t>phủ</a:t>
            </a:r>
            <a:r>
              <a:rPr lang="en-US" b="1" dirty="0">
                <a:solidFill>
                  <a:srgbClr val="FF0000"/>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7172"/>
                                        </p:tgtEl>
                                        <p:attrNameLst>
                                          <p:attrName>style.visibility</p:attrName>
                                        </p:attrNameLst>
                                      </p:cBhvr>
                                      <p:to>
                                        <p:strVal val="visible"/>
                                      </p:to>
                                    </p:set>
                                    <p:animEffect transition="in" filter="box(in)">
                                      <p:cBhvr>
                                        <p:cTn id="7" dur="500"/>
                                        <p:tgtEl>
                                          <p:spTgt spid="17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7173"/>
                                        </p:tgtEl>
                                        <p:attrNameLst>
                                          <p:attrName>style.visibility</p:attrName>
                                        </p:attrNameLst>
                                      </p:cBhvr>
                                      <p:to>
                                        <p:strVal val="visible"/>
                                      </p:to>
                                    </p:set>
                                    <p:animEffect transition="in" filter="box(in)">
                                      <p:cBhvr>
                                        <p:cTn id="12" dur="500"/>
                                        <p:tgtEl>
                                          <p:spTgt spid="17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72" grpId="0"/>
      <p:bldP spid="17717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340" name="Rectangle 6"/>
          <p:cNvSpPr>
            <a:spLocks noChangeArrowheads="1"/>
          </p:cNvSpPr>
          <p:nvPr/>
        </p:nvSpPr>
        <p:spPr bwMode="auto">
          <a:xfrm>
            <a:off x="685800" y="1818673"/>
            <a:ext cx="7772400" cy="1015663"/>
          </a:xfrm>
          <a:prstGeom prst="rect">
            <a:avLst/>
          </a:prstGeom>
          <a:noFill/>
          <a:ln w="9525">
            <a:noFill/>
            <a:miter lim="800000"/>
            <a:headEnd/>
            <a:tailEnd/>
          </a:ln>
        </p:spPr>
        <p:txBody>
          <a:bodyPr>
            <a:spAutoFit/>
          </a:bodyPr>
          <a:lstStyle/>
          <a:p>
            <a:pPr>
              <a:spcBef>
                <a:spcPct val="50000"/>
              </a:spcBef>
            </a:pPr>
            <a:r>
              <a:rPr lang="en-US" b="1" dirty="0">
                <a:cs typeface="Times New Roman" pitchFamily="18" charset="0"/>
              </a:rPr>
              <a:t>So </a:t>
            </a:r>
            <a:r>
              <a:rPr lang="en-US" b="1" dirty="0" err="1">
                <a:cs typeface="Times New Roman" pitchFamily="18" charset="0"/>
              </a:rPr>
              <a:t>sánh</a:t>
            </a:r>
            <a:r>
              <a:rPr lang="en-US" b="1" dirty="0">
                <a:cs typeface="Times New Roman" pitchFamily="18" charset="0"/>
              </a:rPr>
              <a:t> </a:t>
            </a:r>
            <a:r>
              <a:rPr lang="en-US" b="1" dirty="0" err="1">
                <a:cs typeface="Times New Roman" pitchFamily="18" charset="0"/>
              </a:rPr>
              <a:t>khí</a:t>
            </a:r>
            <a:r>
              <a:rPr lang="en-US" b="1" dirty="0">
                <a:cs typeface="Times New Roman" pitchFamily="18" charset="0"/>
              </a:rPr>
              <a:t> </a:t>
            </a:r>
            <a:r>
              <a:rPr lang="en-US" b="1" dirty="0" err="1">
                <a:cs typeface="Times New Roman" pitchFamily="18" charset="0"/>
              </a:rPr>
              <a:t>hậu</a:t>
            </a:r>
            <a:r>
              <a:rPr lang="en-US" b="1" dirty="0">
                <a:cs typeface="Times New Roman" pitchFamily="18" charset="0"/>
              </a:rPr>
              <a:t>, </a:t>
            </a:r>
            <a:r>
              <a:rPr lang="en-US" b="1" dirty="0" err="1">
                <a:cs typeface="Times New Roman" pitchFamily="18" charset="0"/>
              </a:rPr>
              <a:t>thực</a:t>
            </a:r>
            <a:r>
              <a:rPr lang="en-US" b="1" dirty="0">
                <a:cs typeface="Times New Roman" pitchFamily="18" charset="0"/>
              </a:rPr>
              <a:t> </a:t>
            </a:r>
            <a:r>
              <a:rPr lang="en-US" b="1" dirty="0" err="1">
                <a:cs typeface="Times New Roman" pitchFamily="18" charset="0"/>
              </a:rPr>
              <a:t>vật</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động</a:t>
            </a:r>
            <a:r>
              <a:rPr lang="en-US" b="1" dirty="0">
                <a:cs typeface="Times New Roman" pitchFamily="18" charset="0"/>
              </a:rPr>
              <a:t> </a:t>
            </a:r>
            <a:r>
              <a:rPr lang="en-US" b="1" dirty="0" err="1">
                <a:cs typeface="Times New Roman" pitchFamily="18" charset="0"/>
              </a:rPr>
              <a:t>vật</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lục</a:t>
            </a:r>
            <a:r>
              <a:rPr lang="en-US" b="1" dirty="0">
                <a:cs typeface="Times New Roman" pitchFamily="18" charset="0"/>
              </a:rPr>
              <a:t> </a:t>
            </a:r>
            <a:r>
              <a:rPr lang="en-US" b="1" dirty="0" err="1">
                <a:cs typeface="Times New Roman" pitchFamily="18" charset="0"/>
              </a:rPr>
              <a:t>địa</a:t>
            </a:r>
            <a:r>
              <a:rPr lang="en-US" b="1" dirty="0">
                <a:cs typeface="Times New Roman" pitchFamily="18" charset="0"/>
              </a:rPr>
              <a:t>  </a:t>
            </a:r>
          </a:p>
          <a:p>
            <a:pPr>
              <a:spcBef>
                <a:spcPct val="50000"/>
              </a:spcBef>
            </a:pPr>
            <a:r>
              <a:rPr lang="en-US" b="1" dirty="0">
                <a:cs typeface="Times New Roman" pitchFamily="18" charset="0"/>
              </a:rPr>
              <a:t>Ô-</a:t>
            </a:r>
            <a:r>
              <a:rPr lang="en-US" b="1" dirty="0" err="1">
                <a:cs typeface="Times New Roman" pitchFamily="18" charset="0"/>
              </a:rPr>
              <a:t>xtrây</a:t>
            </a:r>
            <a:r>
              <a:rPr lang="en-US" b="1" dirty="0">
                <a:cs typeface="Times New Roman" pitchFamily="18" charset="0"/>
              </a:rPr>
              <a:t>-li-a </a:t>
            </a:r>
            <a:r>
              <a:rPr lang="en-US" b="1" dirty="0" err="1">
                <a:cs typeface="Times New Roman" pitchFamily="18" charset="0"/>
              </a:rPr>
              <a:t>với</a:t>
            </a:r>
            <a:r>
              <a:rPr lang="en-US" b="1" dirty="0">
                <a:cs typeface="Times New Roman" pitchFamily="18" charset="0"/>
              </a:rPr>
              <a:t> </a:t>
            </a:r>
            <a:r>
              <a:rPr lang="en-US" b="1" dirty="0" err="1">
                <a:cs typeface="Times New Roman" pitchFamily="18" charset="0"/>
              </a:rPr>
              <a:t>các</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a:t>
            </a:r>
            <a:r>
              <a:rPr lang="en-US" b="1" dirty="0" err="1">
                <a:cs typeface="Times New Roman" pitchFamily="18" charset="0"/>
              </a:rPr>
              <a:t>quần</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a:t>
            </a:r>
            <a:r>
              <a:rPr lang="en-US" b="1" dirty="0" err="1">
                <a:cs typeface="Times New Roman" pitchFamily="18" charset="0"/>
              </a:rPr>
              <a:t>của</a:t>
            </a:r>
            <a:r>
              <a:rPr lang="en-US" b="1" dirty="0">
                <a:cs typeface="Times New Roman" pitchFamily="18" charset="0"/>
              </a:rPr>
              <a:t> </a:t>
            </a:r>
            <a:r>
              <a:rPr lang="en-US" b="1" dirty="0" err="1">
                <a:cs typeface="Times New Roman" pitchFamily="18" charset="0"/>
              </a:rPr>
              <a:t>châu</a:t>
            </a:r>
            <a:r>
              <a:rPr lang="en-US" b="1" dirty="0">
                <a:cs typeface="Times New Roman" pitchFamily="18" charset="0"/>
              </a:rPr>
              <a:t>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 </a:t>
            </a:r>
          </a:p>
        </p:txBody>
      </p:sp>
      <p:graphicFrame>
        <p:nvGraphicFramePr>
          <p:cNvPr id="175138" name="Group 34"/>
          <p:cNvGraphicFramePr>
            <a:graphicFrameLocks noGrp="1"/>
          </p:cNvGraphicFramePr>
          <p:nvPr>
            <p:ph/>
            <p:extLst>
              <p:ext uri="{D42A27DB-BD31-4B8C-83A1-F6EECF244321}">
                <p14:modId xmlns:p14="http://schemas.microsoft.com/office/powerpoint/2010/main" val="3076870844"/>
              </p:ext>
            </p:extLst>
          </p:nvPr>
        </p:nvGraphicFramePr>
        <p:xfrm>
          <a:off x="152400" y="3124200"/>
          <a:ext cx="8839200" cy="2898776"/>
        </p:xfrm>
        <a:graphic>
          <a:graphicData uri="http://schemas.openxmlformats.org/drawingml/2006/table">
            <a:tbl>
              <a:tblPr/>
              <a:tblGrid>
                <a:gridCol w="1981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555747">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Tiêu</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chí</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Châu Đại Dương</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96327">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Lục địa Ô-xtrây-li-a</a:t>
                      </a:r>
                    </a:p>
                  </a:txBody>
                  <a:tcPr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Các đảo và quần đảo</a:t>
                      </a:r>
                    </a:p>
                  </a:txBody>
                  <a:tcPr marT="45730" marB="4573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8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Khí hậu</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8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Thực vật và Động vật</a:t>
                      </a:r>
                    </a:p>
                  </a:txBody>
                  <a:tcPr marT="45730" marB="4573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5131" name="Text Box 27"/>
          <p:cNvSpPr txBox="1">
            <a:spLocks noChangeArrowheads="1"/>
          </p:cNvSpPr>
          <p:nvPr/>
        </p:nvSpPr>
        <p:spPr bwMode="auto">
          <a:xfrm>
            <a:off x="2133600" y="4038600"/>
            <a:ext cx="3962400" cy="707886"/>
          </a:xfrm>
          <a:prstGeom prst="rect">
            <a:avLst/>
          </a:prstGeom>
          <a:noFill/>
          <a:ln w="9525">
            <a:noFill/>
            <a:miter lim="800000"/>
            <a:headEnd/>
            <a:tailEnd/>
          </a:ln>
        </p:spPr>
        <p:txBody>
          <a:bodyPr wrap="square">
            <a:spAutoFit/>
          </a:bodyPr>
          <a:lstStyle/>
          <a:p>
            <a:pPr algn="just">
              <a:spcBef>
                <a:spcPct val="20000"/>
              </a:spcBef>
            </a:pPr>
            <a:r>
              <a:rPr lang="en-US" sz="2000" b="1" dirty="0" err="1">
                <a:solidFill>
                  <a:srgbClr val="FF0000"/>
                </a:solidFill>
                <a:cs typeface="Times New Roman" pitchFamily="18" charset="0"/>
              </a:rPr>
              <a:t>Khô</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hạn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phần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lớn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diện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tích</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là</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hoang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mạc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và</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xa</a:t>
            </a:r>
            <a:r>
              <a:rPr lang="en-US" sz="2000" b="1" dirty="0">
                <a:solidFill>
                  <a:srgbClr val="FF0000"/>
                </a:solidFill>
                <a:cs typeface="Times New Roman" pitchFamily="18" charset="0"/>
              </a:rPr>
              <a:t>-van.</a:t>
            </a:r>
          </a:p>
        </p:txBody>
      </p:sp>
      <p:sp>
        <p:nvSpPr>
          <p:cNvPr id="175132" name="Text Box 28"/>
          <p:cNvSpPr txBox="1">
            <a:spLocks noChangeArrowheads="1"/>
          </p:cNvSpPr>
          <p:nvPr/>
        </p:nvSpPr>
        <p:spPr bwMode="auto">
          <a:xfrm>
            <a:off x="2133600" y="4867275"/>
            <a:ext cx="3962400" cy="1015663"/>
          </a:xfrm>
          <a:prstGeom prst="rect">
            <a:avLst/>
          </a:prstGeom>
          <a:noFill/>
          <a:ln w="9525">
            <a:noFill/>
            <a:miter lim="800000"/>
            <a:headEnd/>
            <a:tailEnd/>
          </a:ln>
        </p:spPr>
        <p:txBody>
          <a:bodyPr wrap="square">
            <a:spAutoFit/>
          </a:bodyPr>
          <a:lstStyle/>
          <a:p>
            <a:pPr algn="just"/>
            <a:r>
              <a:rPr lang="en-US" sz="2000" b="1" dirty="0" err="1">
                <a:solidFill>
                  <a:srgbClr val="FF0000"/>
                </a:solidFill>
                <a:cs typeface="Times New Roman" pitchFamily="18" charset="0"/>
              </a:rPr>
              <a:t>Thực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vật</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bạch</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đàn</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và</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cây</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keo</a:t>
            </a:r>
            <a:r>
              <a:rPr lang="en-US" sz="2000" b="1" dirty="0">
                <a:solidFill>
                  <a:srgbClr val="FF0000"/>
                </a:solidFill>
                <a:cs typeface="Times New Roman" pitchFamily="18" charset="0"/>
              </a:rPr>
              <a:t>.</a:t>
            </a:r>
          </a:p>
          <a:p>
            <a:pPr algn="just"/>
            <a:r>
              <a:rPr lang="en-US" sz="2000" b="1" dirty="0" err="1">
                <a:solidFill>
                  <a:srgbClr val="FF0000"/>
                </a:solidFill>
                <a:cs typeface="Times New Roman" pitchFamily="18" charset="0"/>
              </a:rPr>
              <a:t>Động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vật</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thú</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có</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túi</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Căng-gu-ru</a:t>
            </a:r>
            <a:r>
              <a:rPr lang="en-US" sz="2000" b="1" dirty="0">
                <a:solidFill>
                  <a:srgbClr val="FF0000"/>
                </a:solidFill>
                <a:cs typeface="Times New Roman" pitchFamily="18" charset="0"/>
              </a:rPr>
              <a:t>, </a:t>
            </a:r>
          </a:p>
          <a:p>
            <a:pPr algn="just"/>
            <a:r>
              <a:rPr lang="en-US" sz="2000" b="1" dirty="0" err="1">
                <a:solidFill>
                  <a:srgbClr val="FF0000"/>
                </a:solidFill>
                <a:cs typeface="Times New Roman" pitchFamily="18" charset="0"/>
              </a:rPr>
              <a:t>gấu</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Cô</a:t>
            </a:r>
            <a:r>
              <a:rPr lang="en-US" sz="2000" b="1" dirty="0">
                <a:solidFill>
                  <a:srgbClr val="FF0000"/>
                </a:solidFill>
                <a:cs typeface="Times New Roman" pitchFamily="18" charset="0"/>
              </a:rPr>
              <a:t>-a-la,…</a:t>
            </a:r>
          </a:p>
        </p:txBody>
      </p:sp>
      <p:sp>
        <p:nvSpPr>
          <p:cNvPr id="175135" name="Text Box 31"/>
          <p:cNvSpPr txBox="1">
            <a:spLocks noChangeArrowheads="1"/>
          </p:cNvSpPr>
          <p:nvPr/>
        </p:nvSpPr>
        <p:spPr bwMode="auto">
          <a:xfrm>
            <a:off x="6172200" y="4207599"/>
            <a:ext cx="2438400" cy="400110"/>
          </a:xfrm>
          <a:prstGeom prst="rect">
            <a:avLst/>
          </a:prstGeom>
          <a:noFill/>
          <a:ln w="9525">
            <a:noFill/>
            <a:miter lim="800000"/>
            <a:headEnd/>
            <a:tailEnd/>
          </a:ln>
        </p:spPr>
        <p:txBody>
          <a:bodyPr>
            <a:spAutoFit/>
          </a:bodyPr>
          <a:lstStyle/>
          <a:p>
            <a:pPr algn="ctr">
              <a:spcBef>
                <a:spcPct val="20000"/>
              </a:spcBef>
            </a:pPr>
            <a:r>
              <a:rPr lang="en-US" sz="2000" b="1" dirty="0" err="1">
                <a:solidFill>
                  <a:srgbClr val="FF0000"/>
                </a:solidFill>
                <a:cs typeface="Times New Roman" pitchFamily="18" charset="0"/>
              </a:rPr>
              <a:t>Khí</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hậu</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nóng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ẩm</a:t>
            </a:r>
            <a:r>
              <a:rPr lang="en-US" sz="2000" b="1" dirty="0">
                <a:solidFill>
                  <a:srgbClr val="FF0000"/>
                </a:solidFill>
                <a:cs typeface="Times New Roman" pitchFamily="18" charset="0"/>
              </a:rPr>
              <a:t>.</a:t>
            </a:r>
          </a:p>
        </p:txBody>
      </p:sp>
      <p:sp>
        <p:nvSpPr>
          <p:cNvPr id="175136" name="Text Box 32"/>
          <p:cNvSpPr txBox="1">
            <a:spLocks noChangeArrowheads="1"/>
          </p:cNvSpPr>
          <p:nvPr/>
        </p:nvSpPr>
        <p:spPr bwMode="auto">
          <a:xfrm>
            <a:off x="6172200" y="4953000"/>
            <a:ext cx="2819400" cy="707886"/>
          </a:xfrm>
          <a:prstGeom prst="rect">
            <a:avLst/>
          </a:prstGeom>
          <a:noFill/>
          <a:ln w="9525">
            <a:noFill/>
            <a:miter lim="800000"/>
            <a:headEnd/>
            <a:tailEnd/>
          </a:ln>
        </p:spPr>
        <p:txBody>
          <a:bodyPr wrap="square">
            <a:spAutoFit/>
          </a:bodyPr>
          <a:lstStyle/>
          <a:p>
            <a:pPr algn="just">
              <a:spcBef>
                <a:spcPct val="20000"/>
              </a:spcBef>
            </a:pPr>
            <a:r>
              <a:rPr lang="en-US" sz="2000" b="1" dirty="0" err="1">
                <a:solidFill>
                  <a:srgbClr val="FF0000"/>
                </a:solidFill>
                <a:cs typeface="Times New Roman" pitchFamily="18" charset="0"/>
              </a:rPr>
              <a:t>Rừng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rậm</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hoặc</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rừng</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dừa</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bao</a:t>
            </a:r>
            <a:r>
              <a:rPr lang="en-US" sz="2000" b="1" dirty="0">
                <a:solidFill>
                  <a:srgbClr val="FF0000"/>
                </a:solidFill>
                <a:cs typeface="Times New Roman" pitchFamily="18" charset="0"/>
              </a:rPr>
              <a:t> </a:t>
            </a:r>
            <a:r>
              <a:rPr lang="en-US" sz="2000" b="1" dirty="0" err="1">
                <a:solidFill>
                  <a:srgbClr val="FF0000"/>
                </a:solidFill>
                <a:cs typeface="Times New Roman" pitchFamily="18" charset="0"/>
              </a:rPr>
              <a:t>phủ</a:t>
            </a:r>
            <a:r>
              <a:rPr lang="en-US" sz="2000" dirty="0">
                <a:solidFill>
                  <a:srgbClr val="FF0000"/>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5131">
                                            <p:txEl>
                                              <p:pRg st="0" end="0"/>
                                            </p:txEl>
                                          </p:spTgt>
                                        </p:tgtEl>
                                        <p:attrNameLst>
                                          <p:attrName>style.visibility</p:attrName>
                                        </p:attrNameLst>
                                      </p:cBhvr>
                                      <p:to>
                                        <p:strVal val="visible"/>
                                      </p:to>
                                    </p:set>
                                    <p:animEffect transition="in" filter="box(in)">
                                      <p:cBhvr>
                                        <p:cTn id="7" dur="500"/>
                                        <p:tgtEl>
                                          <p:spTgt spid="175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5135"/>
                                        </p:tgtEl>
                                        <p:attrNameLst>
                                          <p:attrName>style.visibility</p:attrName>
                                        </p:attrNameLst>
                                      </p:cBhvr>
                                      <p:to>
                                        <p:strVal val="visible"/>
                                      </p:to>
                                    </p:set>
                                    <p:animEffect transition="in" filter="box(in)">
                                      <p:cBhvr>
                                        <p:cTn id="12" dur="500"/>
                                        <p:tgtEl>
                                          <p:spTgt spid="1751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5132"/>
                                        </p:tgtEl>
                                        <p:attrNameLst>
                                          <p:attrName>style.visibility</p:attrName>
                                        </p:attrNameLst>
                                      </p:cBhvr>
                                      <p:to>
                                        <p:strVal val="visible"/>
                                      </p:to>
                                    </p:set>
                                    <p:animEffect transition="in" filter="box(in)">
                                      <p:cBhvr>
                                        <p:cTn id="17" dur="500"/>
                                        <p:tgtEl>
                                          <p:spTgt spid="1751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5136"/>
                                        </p:tgtEl>
                                        <p:attrNameLst>
                                          <p:attrName>style.visibility</p:attrName>
                                        </p:attrNameLst>
                                      </p:cBhvr>
                                      <p:to>
                                        <p:strVal val="visible"/>
                                      </p:to>
                                    </p:set>
                                    <p:animEffect transition="in" filter="box(in)">
                                      <p:cBhvr>
                                        <p:cTn id="22" dur="500"/>
                                        <p:tgtEl>
                                          <p:spTgt spid="17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32" grpId="0"/>
      <p:bldP spid="175135" grpId="0"/>
      <p:bldP spid="1751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Hoang mạc</a:t>
            </a:r>
          </a:p>
        </p:txBody>
      </p:sp>
      <p:pic>
        <p:nvPicPr>
          <p:cNvPr id="15363" name="Picture 3"/>
          <p:cNvPicPr>
            <a:picLocks noGrp="1" noChangeAspect="1" noChangeArrowheads="1"/>
          </p:cNvPicPr>
          <p:nvPr>
            <p:ph type="body" idx="1"/>
          </p:nvPr>
        </p:nvPicPr>
        <p:blipFill>
          <a:blip r:embed="rId2"/>
          <a:srcRect/>
          <a:stretch>
            <a:fillRect/>
          </a:stretch>
        </p:blip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162800" y="274638"/>
            <a:ext cx="1828800" cy="5821362"/>
          </a:xfrm>
        </p:spPr>
        <p:txBody>
          <a:bodyPr/>
          <a:lstStyle/>
          <a:p>
            <a:pPr eaLnBrk="1" hangingPunct="1"/>
            <a:r>
              <a:rPr lang="en-US" sz="3200" dirty="0">
                <a:latin typeface="Times New Roman" pitchFamily="18" charset="0"/>
                <a:cs typeface="Times New Roman" pitchFamily="18" charset="0"/>
              </a:rPr>
              <a:t>Sa </a:t>
            </a:r>
            <a:r>
              <a:rPr lang="en-US" sz="3200" dirty="0" err="1">
                <a:latin typeface="Times New Roman" pitchFamily="18" charset="0"/>
                <a:cs typeface="Times New Roman" pitchFamily="18" charset="0"/>
              </a:rPr>
              <a:t>mạc</a:t>
            </a:r>
            <a:r>
              <a:rPr lang="en-US" sz="3200" dirty="0">
                <a:latin typeface="Times New Roman" pitchFamily="18" charset="0"/>
                <a:cs typeface="Times New Roman" pitchFamily="18" charset="0"/>
              </a:rPr>
              <a:t> Simpson</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sa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đỏ</a:t>
            </a:r>
            <a:r>
              <a:rPr lang="en-US" sz="3200" dirty="0">
                <a:latin typeface="Times New Roman" pitchFamily="18" charset="0"/>
                <a:cs typeface="Times New Roman" pitchFamily="18" charset="0"/>
              </a:rPr>
              <a:t>)</a:t>
            </a:r>
          </a:p>
        </p:txBody>
      </p:sp>
      <p:pic>
        <p:nvPicPr>
          <p:cNvPr id="16387" name="Picture 3"/>
          <p:cNvPicPr>
            <a:picLocks noGrp="1" noChangeAspect="1" noChangeArrowheads="1"/>
          </p:cNvPicPr>
          <p:nvPr>
            <p:ph type="body" idx="1"/>
          </p:nvPr>
        </p:nvPicPr>
        <p:blipFill>
          <a:blip r:embed="rId2"/>
          <a:srcRect/>
          <a:stretch>
            <a:fillRect/>
          </a:stretch>
        </p:blipFill>
        <p:spPr>
          <a:xfrm>
            <a:off x="1600200" y="304800"/>
            <a:ext cx="5486400" cy="63246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76200"/>
            <a:ext cx="8610600" cy="1143000"/>
          </a:xfrm>
        </p:spPr>
        <p:txBody>
          <a:bodyPr/>
          <a:lstStyle/>
          <a:p>
            <a:pPr algn="just" eaLnBrk="1" hangingPunct="1"/>
            <a:r>
              <a:rPr lang="en-US" sz="3200" dirty="0" err="1">
                <a:latin typeface="Times New Roman" pitchFamily="18" charset="0"/>
                <a:cs typeface="Times New Roman" pitchFamily="18" charset="0"/>
              </a:rPr>
              <a:t>Tuy</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hoang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ở Ô-</a:t>
            </a:r>
            <a:r>
              <a:rPr lang="en-US" sz="3200" dirty="0" err="1">
                <a:latin typeface="Times New Roman" pitchFamily="18" charset="0"/>
                <a:cs typeface="Times New Roman" pitchFamily="18" charset="0"/>
              </a:rPr>
              <a:t>xtrây</a:t>
            </a:r>
            <a:r>
              <a:rPr lang="en-US" sz="3200" dirty="0">
                <a:latin typeface="Times New Roman" pitchFamily="18" charset="0"/>
                <a:cs typeface="Times New Roman" pitchFamily="18" charset="0"/>
              </a:rPr>
              <a:t>-li-a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phú</a:t>
            </a:r>
            <a:r>
              <a:rPr lang="en-US" sz="3200" dirty="0">
                <a:latin typeface="Times New Roman" pitchFamily="18" charset="0"/>
                <a:cs typeface="Times New Roman" pitchFamily="18" charset="0"/>
              </a:rPr>
              <a:t>.</a:t>
            </a:r>
            <a:r>
              <a:rPr lang="en-US" sz="4000" dirty="0">
                <a:latin typeface="Times New Roman" pitchFamily="18" charset="0"/>
                <a:cs typeface="Times New Roman" pitchFamily="18" charset="0"/>
              </a:rPr>
              <a:t> </a:t>
            </a:r>
          </a:p>
        </p:txBody>
      </p:sp>
      <p:pic>
        <p:nvPicPr>
          <p:cNvPr id="17411"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err="1">
                <a:latin typeface="Times New Roman" pitchFamily="18" charset="0"/>
                <a:cs typeface="Times New Roman" pitchFamily="18" charset="0"/>
              </a:rPr>
              <a:t>Xa</a:t>
            </a:r>
            <a:r>
              <a:rPr lang="en-US" dirty="0">
                <a:latin typeface="Times New Roman" pitchFamily="18" charset="0"/>
                <a:cs typeface="Times New Roman" pitchFamily="18" charset="0"/>
              </a:rPr>
              <a:t> van. </a:t>
            </a:r>
          </a:p>
        </p:txBody>
      </p:sp>
      <p:pic>
        <p:nvPicPr>
          <p:cNvPr id="18435" name="Picture 3"/>
          <p:cNvPicPr>
            <a:picLocks noGrp="1" noChangeAspect="1" noChangeArrowheads="1"/>
          </p:cNvPicPr>
          <p:nvPr>
            <p:ph type="body" idx="1"/>
          </p:nvPr>
        </p:nvPicPr>
        <p:blipFill>
          <a:blip r:embed="rId2"/>
          <a:srcRect/>
          <a:stretch>
            <a:fillRect/>
          </a:stretch>
        </p:blipFill>
        <p:spPr>
          <a:xfrm>
            <a:off x="457200" y="1584325"/>
            <a:ext cx="8229600" cy="4957763"/>
          </a:xfrm>
          <a:ln w="38100">
            <a:solidFill>
              <a:schemeClr val="tx1"/>
            </a:solid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err="1">
                <a:latin typeface="Times New Roman" pitchFamily="18" charset="0"/>
                <a:cs typeface="Times New Roman" pitchFamily="18" charset="0"/>
              </a:rPr>
              <a:t>Bạch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đàn</a:t>
            </a:r>
            <a:endParaRPr lang="en-US" dirty="0">
              <a:latin typeface="Times New Roman" pitchFamily="18" charset="0"/>
              <a:cs typeface="Times New Roman" pitchFamily="18" charset="0"/>
            </a:endParaRPr>
          </a:p>
        </p:txBody>
      </p:sp>
      <p:pic>
        <p:nvPicPr>
          <p:cNvPr id="19459"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971800" y="274638"/>
            <a:ext cx="3352800" cy="1143000"/>
          </a:xfrm>
        </p:spPr>
        <p:txBody>
          <a:bodyPr/>
          <a:lstStyle/>
          <a:p>
            <a:pPr eaLnBrk="1" hangingPunct="1"/>
            <a:r>
              <a:rPr lang="en-US"/>
              <a:t>Cây keo</a:t>
            </a:r>
          </a:p>
        </p:txBody>
      </p:sp>
      <p:pic>
        <p:nvPicPr>
          <p:cNvPr id="20483"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74638"/>
            <a:ext cx="8763000" cy="1706562"/>
          </a:xfrm>
        </p:spPr>
        <p:txBody>
          <a:bodyPr/>
          <a:lstStyle/>
          <a:p>
            <a:pPr algn="l" eaLnBrk="1" hangingPunct="1"/>
            <a:r>
              <a:rPr lang="en-US" sz="2800" b="1" dirty="0">
                <a:latin typeface="Times New Roman" pitchFamily="18" charset="0"/>
                <a:cs typeface="Times New Roman" pitchFamily="18" charset="0"/>
                <a:hlinkClick r:id="rId2" tooltip="Nepenthes"/>
              </a:rPr>
              <a:t>Nepenthes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nắp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lỏng</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ở Ô-</a:t>
            </a:r>
            <a:r>
              <a:rPr lang="en-US" sz="2800" dirty="0" err="1">
                <a:latin typeface="Times New Roman" pitchFamily="18" charset="0"/>
                <a:cs typeface="Times New Roman" pitchFamily="18" charset="0"/>
              </a:rPr>
              <a:t>xtrây</a:t>
            </a:r>
            <a:r>
              <a:rPr lang="en-US" sz="2800" dirty="0">
                <a:latin typeface="Times New Roman" pitchFamily="18" charset="0"/>
                <a:cs typeface="Times New Roman" pitchFamily="18" charset="0"/>
              </a:rPr>
              <a:t>-li-a –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a:t>
            </a:r>
          </a:p>
        </p:txBody>
      </p:sp>
      <p:pic>
        <p:nvPicPr>
          <p:cNvPr id="21507" name="Picture 3"/>
          <p:cNvPicPr>
            <a:picLocks noGrp="1" noChangeAspect="1" noChangeArrowheads="1"/>
          </p:cNvPicPr>
          <p:nvPr>
            <p:ph type="body" idx="1"/>
          </p:nvPr>
        </p:nvPicPr>
        <p:blipFill>
          <a:blip r:embed="rId3"/>
          <a:srcRect/>
          <a:stretch>
            <a:fillRect/>
          </a:stretch>
        </p:blipFill>
        <p:spPr>
          <a:xfrm>
            <a:off x="228600" y="2133600"/>
            <a:ext cx="8229600" cy="4525963"/>
          </a:xfrm>
          <a:ln w="28575">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74087" name="Text Box 7"/>
          <p:cNvSpPr txBox="1">
            <a:spLocks noChangeArrowheads="1"/>
          </p:cNvSpPr>
          <p:nvPr/>
        </p:nvSpPr>
        <p:spPr bwMode="auto">
          <a:xfrm>
            <a:off x="40340" y="162580"/>
            <a:ext cx="9067800" cy="523220"/>
          </a:xfrm>
          <a:prstGeom prst="rect">
            <a:avLst/>
          </a:prstGeom>
          <a:solidFill>
            <a:srgbClr val="00FFFF"/>
          </a:solidFill>
          <a:ln w="9525">
            <a:noFill/>
            <a:miter lim="800000"/>
            <a:headEnd/>
            <a:tailEnd/>
          </a:ln>
        </p:spPr>
        <p:txBody>
          <a:bodyPr wrap="square">
            <a:spAutoFit/>
          </a:bodyPr>
          <a:lstStyle/>
          <a:p>
            <a:pPr>
              <a:spcBef>
                <a:spcPct val="50000"/>
              </a:spcBef>
            </a:pPr>
            <a:r>
              <a:rPr lang="en-US" sz="2800" b="1" dirty="0" err="1">
                <a:solidFill>
                  <a:schemeClr val="tx2"/>
                </a:solidFill>
                <a:cs typeface="Times New Roman" pitchFamily="18" charset="0"/>
              </a:rPr>
              <a:t>Câu</a:t>
            </a:r>
            <a:r>
              <a:rPr lang="en-US" sz="2800" b="1" dirty="0">
                <a:solidFill>
                  <a:schemeClr val="tx2"/>
                </a:solidFill>
                <a:cs typeface="Times New Roman" pitchFamily="18" charset="0"/>
              </a:rPr>
              <a:t> 2:</a:t>
            </a:r>
            <a:r>
              <a:rPr lang="en-US" sz="2800" dirty="0">
                <a:solidFill>
                  <a:schemeClr val="tx2"/>
                </a:solidFill>
                <a:cs typeface="Times New Roman" pitchFamily="18" charset="0"/>
              </a:rPr>
              <a:t> </a:t>
            </a:r>
            <a:r>
              <a:rPr lang="en-US" sz="2800" dirty="0" err="1">
                <a:solidFill>
                  <a:schemeClr val="tx2"/>
                </a:solidFill>
                <a:cs typeface="Times New Roman" pitchFamily="18" charset="0"/>
              </a:rPr>
              <a:t>Em</a:t>
            </a:r>
            <a:r>
              <a:rPr lang="en-US" sz="2800" dirty="0">
                <a:solidFill>
                  <a:schemeClr val="tx2"/>
                </a:solidFill>
                <a:cs typeface="Times New Roman" pitchFamily="18" charset="0"/>
              </a:rPr>
              <a:t> </a:t>
            </a:r>
            <a:r>
              <a:rPr lang="en-US" sz="2800" dirty="0" err="1">
                <a:solidFill>
                  <a:schemeClr val="tx2"/>
                </a:solidFill>
                <a:cs typeface="Times New Roman" pitchFamily="18" charset="0"/>
              </a:rPr>
              <a:t>biết</a:t>
            </a:r>
            <a:r>
              <a:rPr lang="en-US" sz="2800" dirty="0">
                <a:solidFill>
                  <a:schemeClr val="tx2"/>
                </a:solidFill>
                <a:cs typeface="Times New Roman" pitchFamily="18" charset="0"/>
              </a:rPr>
              <a:t> </a:t>
            </a:r>
            <a:r>
              <a:rPr lang="en-US" sz="2800" dirty="0" err="1">
                <a:solidFill>
                  <a:schemeClr val="tx2"/>
                </a:solidFill>
                <a:cs typeface="Times New Roman" pitchFamily="18" charset="0"/>
              </a:rPr>
              <a:t>gì</a:t>
            </a:r>
            <a:r>
              <a:rPr lang="en-US" sz="2800" dirty="0">
                <a:solidFill>
                  <a:schemeClr val="tx2"/>
                </a:solidFill>
                <a:cs typeface="Times New Roman" pitchFamily="18" charset="0"/>
              </a:rPr>
              <a:t> </a:t>
            </a:r>
            <a:r>
              <a:rPr lang="en-US" sz="2800" dirty="0" err="1">
                <a:solidFill>
                  <a:schemeClr val="tx2"/>
                </a:solidFill>
                <a:cs typeface="Times New Roman" pitchFamily="18" charset="0"/>
              </a:rPr>
              <a:t>về</a:t>
            </a:r>
            <a:r>
              <a:rPr lang="en-US" sz="2800" dirty="0">
                <a:solidFill>
                  <a:schemeClr val="tx2"/>
                </a:solidFill>
                <a:cs typeface="Times New Roman" pitchFamily="18" charset="0"/>
              </a:rPr>
              <a:t> </a:t>
            </a:r>
            <a:r>
              <a:rPr lang="en-US" sz="2800" dirty="0" err="1">
                <a:solidFill>
                  <a:schemeClr val="tx2"/>
                </a:solidFill>
                <a:cs typeface="Times New Roman" pitchFamily="18" charset="0"/>
              </a:rPr>
              <a:t>đất</a:t>
            </a:r>
            <a:r>
              <a:rPr lang="en-US" sz="2800" dirty="0">
                <a:solidFill>
                  <a:schemeClr val="tx2"/>
                </a:solidFill>
                <a:cs typeface="Times New Roman" pitchFamily="18" charset="0"/>
              </a:rPr>
              <a:t> </a:t>
            </a:r>
            <a:r>
              <a:rPr lang="en-US" sz="2800" dirty="0" err="1">
                <a:solidFill>
                  <a:schemeClr val="tx2"/>
                </a:solidFill>
                <a:cs typeface="Times New Roman" pitchFamily="18" charset="0"/>
              </a:rPr>
              <a:t>nước</a:t>
            </a:r>
            <a:r>
              <a:rPr lang="en-US" sz="2800" dirty="0">
                <a:solidFill>
                  <a:schemeClr val="tx2"/>
                </a:solidFill>
                <a:cs typeface="Times New Roman" pitchFamily="18" charset="0"/>
              </a:rPr>
              <a:t> </a:t>
            </a:r>
            <a:r>
              <a:rPr lang="en-US" sz="2800" dirty="0" err="1">
                <a:solidFill>
                  <a:schemeClr val="tx2"/>
                </a:solidFill>
                <a:cs typeface="Times New Roman" pitchFamily="18" charset="0"/>
              </a:rPr>
              <a:t>Hoa</a:t>
            </a:r>
            <a:r>
              <a:rPr lang="en-US" sz="2800" dirty="0">
                <a:solidFill>
                  <a:schemeClr val="tx2"/>
                </a:solidFill>
                <a:cs typeface="Times New Roman" pitchFamily="18" charset="0"/>
              </a:rPr>
              <a:t> </a:t>
            </a:r>
            <a:r>
              <a:rPr lang="en-US" sz="2800" dirty="0" err="1">
                <a:solidFill>
                  <a:schemeClr val="tx2"/>
                </a:solidFill>
                <a:cs typeface="Times New Roman" pitchFamily="18" charset="0"/>
              </a:rPr>
              <a:t>Kỳ</a:t>
            </a:r>
            <a:r>
              <a:rPr lang="en-US" sz="2800" dirty="0">
                <a:solidFill>
                  <a:schemeClr val="tx2"/>
                </a:solidFill>
                <a:cs typeface="Times New Roman" pitchFamily="18" charset="0"/>
              </a:rPr>
              <a:t> ?</a:t>
            </a:r>
          </a:p>
        </p:txBody>
      </p:sp>
      <p:sp>
        <p:nvSpPr>
          <p:cNvPr id="8" name="Rectangle 14"/>
          <p:cNvSpPr>
            <a:spLocks noChangeArrowheads="1"/>
          </p:cNvSpPr>
          <p:nvPr/>
        </p:nvSpPr>
        <p:spPr bwMode="auto">
          <a:xfrm>
            <a:off x="50800" y="1137821"/>
            <a:ext cx="9017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just" eaLnBrk="1" hangingPunct="1">
              <a:lnSpc>
                <a:spcPct val="150000"/>
              </a:lnSpc>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Kì</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nằm</a:t>
            </a:r>
            <a:r>
              <a:rPr lang="en-US" sz="2800" dirty="0">
                <a:solidFill>
                  <a:srgbClr val="002060"/>
                </a:solidFill>
                <a:latin typeface="Times New Roman" pitchFamily="18" charset="0"/>
              </a:rPr>
              <a:t> ở </a:t>
            </a:r>
            <a:r>
              <a:rPr lang="en-US" sz="2800" dirty="0" err="1">
                <a:solidFill>
                  <a:srgbClr val="002060"/>
                </a:solidFill>
                <a:latin typeface="Times New Roman" pitchFamily="18" charset="0"/>
              </a:rPr>
              <a:t>Bắc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giáp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Ca-na-đa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Mê</a:t>
            </a:r>
            <a:r>
              <a:rPr lang="en-US" sz="2800" dirty="0">
                <a:solidFill>
                  <a:srgbClr val="002060"/>
                </a:solidFill>
                <a:latin typeface="Times New Roman" pitchFamily="18" charset="0"/>
              </a:rPr>
              <a:t>-xi-</a:t>
            </a:r>
            <a:r>
              <a:rPr lang="en-US" sz="2800" dirty="0" err="1">
                <a:solidFill>
                  <a:srgbClr val="002060"/>
                </a:solidFill>
                <a:latin typeface="Times New Roman" pitchFamily="18" charset="0"/>
              </a:rPr>
              <a:t>cô</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Giáp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Dương</a:t>
            </a:r>
            <a:r>
              <a:rPr lang="en-US" sz="2800" dirty="0">
                <a:solidFill>
                  <a:srgbClr val="002060"/>
                </a:solidFill>
                <a:latin typeface="Times New Roman" pitchFamily="18" charset="0"/>
              </a:rPr>
              <a:t>.</a:t>
            </a:r>
          </a:p>
          <a:p>
            <a:pPr algn="just" eaLnBrk="1" hangingPunct="1">
              <a:lnSpc>
                <a:spcPct val="150000"/>
              </a:lnSpc>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Kì</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diện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tích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số</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a:t>
            </a:r>
            <a:r>
              <a:rPr lang="en-US" sz="2800" dirty="0">
                <a:solidFill>
                  <a:srgbClr val="002060"/>
                </a:solidFill>
                <a:latin typeface="Times New Roman" pitchFamily="18" charset="0"/>
              </a:rPr>
              <a:t> so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nước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a:t>
            </a:r>
          </a:p>
          <a:p>
            <a:pPr algn="just" eaLnBrk="1" hangingPunct="1">
              <a:lnSpc>
                <a:spcPct val="150000"/>
              </a:lnSpc>
            </a:pPr>
            <a:r>
              <a:rPr lang="en-US" sz="2800" dirty="0">
                <a:solidFill>
                  <a:srgbClr val="002060"/>
                </a:solidFill>
                <a:latin typeface="Times New Roman" pitchFamily="18" charset="0"/>
              </a:rPr>
              <a:t> -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nền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triển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nghiệp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hàng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đầu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như</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sản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điện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móc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thiết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bị</a:t>
            </a:r>
            <a:r>
              <a:rPr lang="en-US" sz="2800" dirty="0">
                <a:solidFill>
                  <a:srgbClr val="002060"/>
                </a:solidFill>
                <a:latin typeface="Times New Roman" pitchFamily="18" charset="0"/>
              </a:rPr>
              <a:t>, … </a:t>
            </a:r>
            <a:r>
              <a:rPr lang="en-US" sz="2800" dirty="0" err="1">
                <a:solidFill>
                  <a:srgbClr val="002060"/>
                </a:solidFill>
                <a:latin typeface="Times New Roman" pitchFamily="18" charset="0"/>
              </a:rPr>
              <a:t>Đồng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còn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nước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khẩu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sản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lớn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giới</a:t>
            </a:r>
            <a:r>
              <a:rPr lang="en-US" sz="2800" dirty="0">
                <a:solidFill>
                  <a:srgbClr val="00206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087"/>
                                        </p:tgtEl>
                                        <p:attrNameLst>
                                          <p:attrName>style.visibility</p:attrName>
                                        </p:attrNameLst>
                                      </p:cBhvr>
                                      <p:to>
                                        <p:strVal val="visible"/>
                                      </p:to>
                                    </p:set>
                                    <p:animEffect transition="in" filter="box(in)">
                                      <p:cBhvr>
                                        <p:cTn id="7" dur="500"/>
                                        <p:tgtEl>
                                          <p:spTgt spid="1740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 calcmode="lin" valueType="num">
                                      <p:cBhvr additive="base">
                                        <p:cTn id="2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76400" y="304800"/>
            <a:ext cx="5181600" cy="1143000"/>
          </a:xfrm>
        </p:spPr>
        <p:txBody>
          <a:bodyPr/>
          <a:lstStyle/>
          <a:p>
            <a:pPr eaLnBrk="1" hangingPunct="1"/>
            <a:r>
              <a:rPr lang="en-US"/>
              <a:t>Gấu túi cô-a-la</a:t>
            </a:r>
          </a:p>
        </p:txBody>
      </p:sp>
      <p:pic>
        <p:nvPicPr>
          <p:cNvPr id="22531" name="Picture 3"/>
          <p:cNvPicPr>
            <a:picLocks noGrp="1" noChangeAspect="1" noChangeArrowheads="1"/>
          </p:cNvPicPr>
          <p:nvPr>
            <p:ph type="body" idx="1"/>
          </p:nvPr>
        </p:nvPicPr>
        <p:blipFill>
          <a:blip r:embed="rId2"/>
          <a:srcRect/>
          <a:stretch>
            <a:fillRect/>
          </a:stretch>
        </p:blipFill>
        <p:spPr>
          <a:xfrm>
            <a:off x="228600" y="1676400"/>
            <a:ext cx="4445000" cy="4953000"/>
          </a:xfrm>
        </p:spPr>
      </p:pic>
      <p:pic>
        <p:nvPicPr>
          <p:cNvPr id="157700" name="Picture 4"/>
          <p:cNvPicPr>
            <a:picLocks noChangeAspect="1" noChangeArrowheads="1"/>
          </p:cNvPicPr>
          <p:nvPr/>
        </p:nvPicPr>
        <p:blipFill>
          <a:blip r:embed="rId3"/>
          <a:srcRect/>
          <a:stretch>
            <a:fillRect/>
          </a:stretch>
        </p:blipFill>
        <p:spPr bwMode="auto">
          <a:xfrm>
            <a:off x="4648200" y="1676400"/>
            <a:ext cx="4186238" cy="495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57700"/>
                                        </p:tgtEl>
                                        <p:attrNameLst>
                                          <p:attrName>style.visibility</p:attrName>
                                        </p:attrNameLst>
                                      </p:cBhvr>
                                      <p:to>
                                        <p:strVal val="visible"/>
                                      </p:to>
                                    </p:set>
                                    <p:anim calcmode="lin" valueType="num">
                                      <p:cBhvr>
                                        <p:cTn id="7" dur="500" fill="hold"/>
                                        <p:tgtEl>
                                          <p:spTgt spid="157700"/>
                                        </p:tgtEl>
                                        <p:attrNameLst>
                                          <p:attrName>ppt_w</p:attrName>
                                        </p:attrNameLst>
                                      </p:cBhvr>
                                      <p:tavLst>
                                        <p:tav tm="0">
                                          <p:val>
                                            <p:fltVal val="0"/>
                                          </p:val>
                                        </p:tav>
                                        <p:tav tm="100000">
                                          <p:val>
                                            <p:strVal val="#ppt_w"/>
                                          </p:val>
                                        </p:tav>
                                      </p:tavLst>
                                    </p:anim>
                                    <p:anim calcmode="lin" valueType="num">
                                      <p:cBhvr>
                                        <p:cTn id="8" dur="500" fill="hold"/>
                                        <p:tgtEl>
                                          <p:spTgt spid="15770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0" y="-4482"/>
            <a:ext cx="2971800" cy="1143000"/>
          </a:xfrm>
        </p:spPr>
        <p:txBody>
          <a:bodyPr/>
          <a:lstStyle/>
          <a:p>
            <a:pPr eaLnBrk="1" hangingPunct="1"/>
            <a:r>
              <a:rPr lang="en-US" dirty="0" err="1"/>
              <a:t>căng-gu-ru</a:t>
            </a:r>
            <a:endParaRPr lang="en-US" dirty="0"/>
          </a:p>
        </p:txBody>
      </p:sp>
      <p:pic>
        <p:nvPicPr>
          <p:cNvPr id="23555" name="Picture 3"/>
          <p:cNvPicPr>
            <a:picLocks noGrp="1" noChangeAspect="1" noChangeArrowheads="1"/>
          </p:cNvPicPr>
          <p:nvPr>
            <p:ph type="body" idx="1"/>
          </p:nvPr>
        </p:nvPicPr>
        <p:blipFill>
          <a:blip r:embed="rId2"/>
          <a:srcRect l="8191" t="8107" r="8260" b="13513"/>
          <a:stretch>
            <a:fillRect/>
          </a:stretch>
        </p:blipFill>
        <p:spPr>
          <a:xfrm>
            <a:off x="152400" y="1752600"/>
            <a:ext cx="3886200" cy="4419600"/>
          </a:xfrm>
          <a:ln w="28575">
            <a:solidFill>
              <a:schemeClr val="tx1"/>
            </a:solidFill>
          </a:ln>
        </p:spPr>
      </p:pic>
      <p:pic>
        <p:nvPicPr>
          <p:cNvPr id="23556" name="Picture 4"/>
          <p:cNvPicPr>
            <a:picLocks noChangeAspect="1" noChangeArrowheads="1"/>
          </p:cNvPicPr>
          <p:nvPr/>
        </p:nvPicPr>
        <p:blipFill>
          <a:blip r:embed="rId3"/>
          <a:srcRect/>
          <a:stretch>
            <a:fillRect/>
          </a:stretch>
        </p:blipFill>
        <p:spPr bwMode="auto">
          <a:xfrm>
            <a:off x="4191000" y="1905000"/>
            <a:ext cx="4800600" cy="4322763"/>
          </a:xfrm>
          <a:prstGeom prst="rect">
            <a:avLst/>
          </a:prstGeom>
          <a:noFill/>
          <a:ln w="38100">
            <a:solidFill>
              <a:schemeClr val="tx1"/>
            </a:solidFill>
            <a:miter lim="800000"/>
            <a:headEnd/>
            <a:tailEnd/>
          </a:ln>
        </p:spPr>
      </p:pic>
      <p:pic>
        <p:nvPicPr>
          <p:cNvPr id="158725" name="Picture 5" descr="_071_1~1"/>
          <p:cNvPicPr>
            <a:picLocks noChangeAspect="1" noChangeArrowheads="1"/>
          </p:cNvPicPr>
          <p:nvPr/>
        </p:nvPicPr>
        <p:blipFill>
          <a:blip r:embed="rId4"/>
          <a:srcRect/>
          <a:stretch>
            <a:fillRect/>
          </a:stretch>
        </p:blipFill>
        <p:spPr bwMode="auto">
          <a:xfrm>
            <a:off x="152400" y="1295400"/>
            <a:ext cx="8991600" cy="5562600"/>
          </a:xfrm>
          <a:prstGeom prst="rect">
            <a:avLst/>
          </a:prstGeom>
          <a:noFill/>
          <a:ln w="28575">
            <a:solidFill>
              <a:srgbClr val="0000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58725"/>
                                        </p:tgtEl>
                                        <p:attrNameLst>
                                          <p:attrName>style.visibility</p:attrName>
                                        </p:attrNameLst>
                                      </p:cBhvr>
                                      <p:to>
                                        <p:strVal val="visible"/>
                                      </p:to>
                                    </p:set>
                                    <p:animEffect transition="in" filter="diamond(in)">
                                      <p:cBhvr>
                                        <p:cTn id="7" dur="2000"/>
                                        <p:tgtEl>
                                          <p:spTgt spid="158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0"/>
            <a:ext cx="8915400" cy="1554163"/>
          </a:xfrm>
        </p:spPr>
        <p:txBody>
          <a:bodyPr/>
          <a:lstStyle/>
          <a:p>
            <a:pPr algn="l" eaLnBrk="1" hangingPunct="1"/>
            <a:r>
              <a:rPr lang="en-US" sz="2800" i="1" dirty="0">
                <a:latin typeface="Times New Roman" pitchFamily="18" charset="0"/>
                <a:cs typeface="Times New Roman" pitchFamily="18" charset="0"/>
              </a:rPr>
              <a:t>“</a:t>
            </a:r>
            <a:r>
              <a:rPr lang="en-US" sz="2800" i="1" dirty="0" err="1">
                <a:latin typeface="Times New Roman" pitchFamily="18" charset="0"/>
                <a:cs typeface="Times New Roman" pitchFamily="18" charset="0"/>
              </a:rPr>
              <a:t>Quỷ</a:t>
            </a:r>
            <a:r>
              <a:rPr lang="en-US" sz="2800" i="1" dirty="0">
                <a:latin typeface="Times New Roman" pitchFamily="18" charset="0"/>
                <a:cs typeface="Times New Roman" pitchFamily="18" charset="0"/>
              </a:rPr>
              <a:t> Tasmanian” </a:t>
            </a:r>
            <a:r>
              <a:rPr lang="en-US" sz="2800" i="1" dirty="0" err="1">
                <a:latin typeface="Times New Roman" pitchFamily="18" charset="0"/>
                <a:cs typeface="Times New Roman" pitchFamily="18" charset="0"/>
              </a:rPr>
              <a:t>là</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mệnh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danh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của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loài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thú</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túi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thịt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lớn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nhất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sống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tại</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Ô-</a:t>
            </a:r>
            <a:r>
              <a:rPr lang="en-US" sz="2800" dirty="0" err="1">
                <a:latin typeface="Times New Roman" pitchFamily="18" charset="0"/>
                <a:cs typeface="Times New Roman" pitchFamily="18" charset="0"/>
              </a:rPr>
              <a:t>xtrây</a:t>
            </a:r>
            <a:r>
              <a:rPr lang="en-US" sz="2800" dirty="0">
                <a:latin typeface="Times New Roman" pitchFamily="18" charset="0"/>
                <a:cs typeface="Times New Roman" pitchFamily="18" charset="0"/>
              </a:rPr>
              <a:t>-li-a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Loài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động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vật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quý</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hiếm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này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đối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mặt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với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nguy</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tuyệt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chủng</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p>
        </p:txBody>
      </p:sp>
      <p:pic>
        <p:nvPicPr>
          <p:cNvPr id="24579"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a:latin typeface="Times New Roman" pitchFamily="18" charset="0"/>
                <a:cs typeface="Times New Roman" pitchFamily="18" charset="0"/>
              </a:rPr>
              <a:t>Loài lười ở Ô-xtrây-li-a</a:t>
            </a:r>
          </a:p>
        </p:txBody>
      </p:sp>
      <p:pic>
        <p:nvPicPr>
          <p:cNvPr id="25603"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274638"/>
            <a:ext cx="8305800" cy="1143000"/>
          </a:xfrm>
        </p:spPr>
        <p:txBody>
          <a:bodyPr/>
          <a:lstStyle/>
          <a:p>
            <a:pPr algn="just" eaLnBrk="1" hangingPunct="1"/>
            <a:r>
              <a:rPr lang="en-US" sz="2800" dirty="0" err="1">
                <a:latin typeface="Times New Roman" pitchFamily="18" charset="0"/>
                <a:cs typeface="Times New Roman" pitchFamily="18" charset="0"/>
              </a:rPr>
              <a:t>Thằn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lằn</a:t>
            </a:r>
            <a:r>
              <a:rPr lang="en-US" sz="2800" dirty="0">
                <a:latin typeface="Times New Roman" pitchFamily="18" charset="0"/>
                <a:cs typeface="Times New Roman" pitchFamily="18" charset="0"/>
              </a:rPr>
              <a:t> Papua ở </a:t>
            </a:r>
            <a:r>
              <a:rPr lang="en-US" sz="2800" dirty="0" err="1">
                <a:latin typeface="Times New Roman" pitchFamily="18" charset="0"/>
                <a:cs typeface="Times New Roman" pitchFamily="18" charset="0"/>
              </a:rPr>
              <a:t>phía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Ô-</a:t>
            </a:r>
            <a:r>
              <a:rPr lang="en-US" sz="2800" i="1" dirty="0" err="1">
                <a:latin typeface="Times New Roman" pitchFamily="18" charset="0"/>
                <a:cs typeface="Times New Roman" pitchFamily="18" charset="0"/>
              </a:rPr>
              <a:t>xtrây</a:t>
            </a:r>
            <a:r>
              <a:rPr lang="en-US" sz="2800" i="1" dirty="0">
                <a:latin typeface="Times New Roman" pitchFamily="18" charset="0"/>
                <a:cs typeface="Times New Roman" pitchFamily="18" charset="0"/>
              </a:rPr>
              <a:t>-li-a </a:t>
            </a:r>
            <a:r>
              <a:rPr lang="en-US" sz="2800" i="1" dirty="0" err="1">
                <a:latin typeface="Times New Roman" pitchFamily="18" charset="0"/>
                <a:cs typeface="Times New Roman" pitchFamily="18" charset="0"/>
              </a:rPr>
              <a:t>những</a:t>
            </a:r>
            <a:r>
              <a:rPr lang="en-US" sz="2800" i="1" dirty="0">
                <a:latin typeface="Times New Roman" pitchFamily="18" charset="0"/>
                <a:cs typeface="Times New Roman" pitchFamily="18" charset="0"/>
              </a:rPr>
              <a:t> con </a:t>
            </a:r>
            <a:r>
              <a:rPr lang="en-US" sz="2800" i="1" dirty="0" err="1">
                <a:latin typeface="Times New Roman" pitchFamily="18" charset="0"/>
                <a:cs typeface="Times New Roman" pitchFamily="18" charset="0"/>
              </a:rPr>
              <a:t>thằn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lằn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có</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vẻ</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ngoài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cực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kỳ</a:t>
            </a:r>
            <a:r>
              <a:rPr lang="en-US" sz="2800" i="1" dirty="0">
                <a:latin typeface="Times New Roman" pitchFamily="18" charset="0"/>
                <a:cs typeface="Times New Roman" pitchFamily="18" charset="0"/>
              </a:rPr>
              <a:t> hung </a:t>
            </a:r>
            <a:r>
              <a:rPr lang="en-US" sz="2800" i="1" dirty="0" err="1">
                <a:latin typeface="Times New Roman" pitchFamily="18" charset="0"/>
                <a:cs typeface="Times New Roman" pitchFamily="18" charset="0"/>
              </a:rPr>
              <a:t>hãn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nhưng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lại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vô</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cùng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nhút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nhát</a:t>
            </a:r>
            <a:r>
              <a:rPr lang="en-US" sz="2800"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p>
        </p:txBody>
      </p:sp>
      <p:sp>
        <p:nvSpPr>
          <p:cNvPr id="26627" name="Rectangle 3"/>
          <p:cNvSpPr>
            <a:spLocks noGrp="1" noChangeArrowheads="1"/>
          </p:cNvSpPr>
          <p:nvPr>
            <p:ph type="body" idx="1"/>
          </p:nvPr>
        </p:nvSpPr>
        <p:spPr>
          <a:xfrm>
            <a:off x="609600" y="3276600"/>
            <a:ext cx="8229600" cy="1858963"/>
          </a:xfrm>
        </p:spPr>
        <p:txBody>
          <a:bodyPr/>
          <a:lstStyle/>
          <a:p>
            <a:pPr eaLnBrk="1" hangingPunct="1">
              <a:buFontTx/>
              <a:buNone/>
            </a:pPr>
            <a:endParaRPr lang="en-US" sz="2400"/>
          </a:p>
          <a:p>
            <a:pPr eaLnBrk="1" hangingPunct="1">
              <a:buFontTx/>
              <a:buNone/>
            </a:pPr>
            <a:endParaRPr lang="en-US" sz="2400"/>
          </a:p>
        </p:txBody>
      </p:sp>
      <p:pic>
        <p:nvPicPr>
          <p:cNvPr id="26628" name="Picture 11"/>
          <p:cNvPicPr>
            <a:picLocks noChangeAspect="1" noChangeArrowheads="1"/>
          </p:cNvPicPr>
          <p:nvPr/>
        </p:nvPicPr>
        <p:blipFill>
          <a:blip r:embed="rId2"/>
          <a:srcRect/>
          <a:stretch>
            <a:fillRect/>
          </a:stretch>
        </p:blipFill>
        <p:spPr bwMode="auto">
          <a:xfrm>
            <a:off x="381000" y="1600200"/>
            <a:ext cx="4267200" cy="4972050"/>
          </a:xfrm>
          <a:prstGeom prst="rect">
            <a:avLst/>
          </a:prstGeom>
          <a:noFill/>
          <a:ln w="28575">
            <a:solidFill>
              <a:schemeClr val="tx1"/>
            </a:solidFill>
            <a:miter lim="800000"/>
            <a:headEnd/>
            <a:tailEnd/>
          </a:ln>
        </p:spPr>
      </p:pic>
      <p:pic>
        <p:nvPicPr>
          <p:cNvPr id="26629" name="Picture 12"/>
          <p:cNvPicPr>
            <a:picLocks noChangeAspect="1" noChangeArrowheads="1"/>
          </p:cNvPicPr>
          <p:nvPr/>
        </p:nvPicPr>
        <p:blipFill>
          <a:blip r:embed="rId3"/>
          <a:srcRect/>
          <a:stretch>
            <a:fillRect/>
          </a:stretch>
        </p:blipFill>
        <p:spPr bwMode="auto">
          <a:xfrm>
            <a:off x="4648200" y="1600200"/>
            <a:ext cx="4286250" cy="4953000"/>
          </a:xfrm>
          <a:prstGeom prst="rect">
            <a:avLst/>
          </a:prstGeom>
          <a:noFill/>
          <a:ln w="38100">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just" eaLnBrk="1" hangingPunct="1"/>
            <a:r>
              <a:rPr lang="en-US" sz="3200" dirty="0" err="1">
                <a:latin typeface="Times New Roman" pitchFamily="18" charset="0"/>
                <a:cs typeface="Times New Roman" pitchFamily="18" charset="0"/>
              </a:rPr>
              <a:t>Rừng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Springbrook</a:t>
            </a:r>
            <a:r>
              <a:rPr lang="en-US" sz="3200" dirty="0">
                <a:latin typeface="Times New Roman" pitchFamily="18" charset="0"/>
                <a:cs typeface="Times New Roman" pitchFamily="18" charset="0"/>
              </a:rPr>
              <a:t>.</a:t>
            </a:r>
            <a:r>
              <a:rPr lang="en-US" sz="4000" dirty="0">
                <a:latin typeface="Times New Roman" pitchFamily="18" charset="0"/>
                <a:cs typeface="Times New Roman" pitchFamily="18" charset="0"/>
              </a:rPr>
              <a:t> </a:t>
            </a:r>
          </a:p>
        </p:txBody>
      </p:sp>
      <p:sp>
        <p:nvSpPr>
          <p:cNvPr id="27651" name="Rectangle 3"/>
          <p:cNvSpPr>
            <a:spLocks noGrp="1" noChangeArrowheads="1"/>
          </p:cNvSpPr>
          <p:nvPr>
            <p:ph type="body" idx="1"/>
          </p:nvPr>
        </p:nvSpPr>
        <p:spPr/>
        <p:txBody>
          <a:bodyPr/>
          <a:lstStyle/>
          <a:p>
            <a:pPr eaLnBrk="1" hangingPunct="1"/>
            <a:endParaRPr lang="en-US"/>
          </a:p>
        </p:txBody>
      </p:sp>
      <p:pic>
        <p:nvPicPr>
          <p:cNvPr id="27652" name="Picture 4"/>
          <p:cNvPicPr>
            <a:picLocks noChangeAspect="1" noChangeArrowheads="1"/>
          </p:cNvPicPr>
          <p:nvPr/>
        </p:nvPicPr>
        <p:blipFill>
          <a:blip r:embed="rId2"/>
          <a:srcRect/>
          <a:stretch>
            <a:fillRect/>
          </a:stretch>
        </p:blipFill>
        <p:spPr bwMode="auto">
          <a:xfrm>
            <a:off x="457200" y="1524000"/>
            <a:ext cx="8229600" cy="5029200"/>
          </a:xfrm>
          <a:prstGeom prst="rect">
            <a:avLst/>
          </a:prstGeom>
          <a:noFill/>
          <a:ln w="38100">
            <a:solidFill>
              <a:schemeClr val="tx1"/>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dirty="0" err="1"/>
              <a:t>Quần</a:t>
            </a:r>
            <a:r>
              <a:rPr lang="en-US" sz="3600" dirty="0"/>
              <a:t> </a:t>
            </a:r>
            <a:r>
              <a:rPr lang="en-US" sz="3600" dirty="0" err="1"/>
              <a:t>đảo</a:t>
            </a:r>
            <a:r>
              <a:rPr lang="en-US" sz="3600" dirty="0"/>
              <a:t> Whit-sun-day </a:t>
            </a:r>
            <a:r>
              <a:rPr lang="en-US" sz="3600" dirty="0" err="1"/>
              <a:t>khi</a:t>
            </a:r>
            <a:r>
              <a:rPr lang="en-US" sz="3600" dirty="0"/>
              <a:t> </a:t>
            </a:r>
            <a:r>
              <a:rPr lang="en-US" sz="3600" dirty="0" err="1"/>
              <a:t>nhìn</a:t>
            </a:r>
            <a:r>
              <a:rPr lang="en-US" sz="3600" dirty="0"/>
              <a:t> </a:t>
            </a:r>
            <a:r>
              <a:rPr lang="en-US" sz="3600" dirty="0" err="1"/>
              <a:t>từ</a:t>
            </a:r>
            <a:r>
              <a:rPr lang="en-US" sz="3600" dirty="0"/>
              <a:t> </a:t>
            </a:r>
            <a:r>
              <a:rPr lang="en-US" sz="3600" dirty="0" err="1"/>
              <a:t>đảo</a:t>
            </a:r>
            <a:r>
              <a:rPr lang="en-US" sz="3600" dirty="0"/>
              <a:t> Ha-mil-ton</a:t>
            </a:r>
            <a:r>
              <a:rPr lang="en-US" sz="4000" dirty="0"/>
              <a:t>. </a:t>
            </a:r>
          </a:p>
        </p:txBody>
      </p:sp>
      <p:pic>
        <p:nvPicPr>
          <p:cNvPr id="28675"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Đảo Ta-xma-ni-a </a:t>
            </a:r>
          </a:p>
        </p:txBody>
      </p:sp>
      <p:pic>
        <p:nvPicPr>
          <p:cNvPr id="29699" name="Picture 3"/>
          <p:cNvPicPr>
            <a:picLocks noGrp="1" noChangeAspect="1" noChangeArrowheads="1"/>
          </p:cNvPicPr>
          <p:nvPr>
            <p:ph type="body" idx="1"/>
          </p:nvPr>
        </p:nvPicPr>
        <p:blipFill>
          <a:blip r:embed="rId2"/>
          <a:srcRect/>
          <a:stretch>
            <a:fillRect/>
          </a:stretch>
        </p:blip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0722" name="Group 6"/>
          <p:cNvGrpSpPr>
            <a:grpSpLocks/>
          </p:cNvGrpSpPr>
          <p:nvPr/>
        </p:nvGrpSpPr>
        <p:grpSpPr bwMode="auto">
          <a:xfrm>
            <a:off x="-4763" y="835930"/>
            <a:ext cx="4191000" cy="796925"/>
            <a:chOff x="144" y="960"/>
            <a:chExt cx="2640" cy="502"/>
          </a:xfrm>
        </p:grpSpPr>
        <p:sp>
          <p:nvSpPr>
            <p:cNvPr id="30744" name="Text Box 7"/>
            <p:cNvSpPr txBox="1">
              <a:spLocks noChangeArrowheads="1"/>
            </p:cNvSpPr>
            <p:nvPr/>
          </p:nvSpPr>
          <p:spPr bwMode="auto">
            <a:xfrm>
              <a:off x="144" y="960"/>
              <a:ext cx="2640" cy="291"/>
            </a:xfrm>
            <a:prstGeom prst="rect">
              <a:avLst/>
            </a:prstGeom>
            <a:noFill/>
            <a:ln w="9525">
              <a:noFill/>
              <a:miter lim="800000"/>
              <a:headEnd/>
              <a:tailEnd/>
            </a:ln>
          </p:spPr>
          <p:txBody>
            <a:bodyPr>
              <a:spAutoFit/>
            </a:bodyPr>
            <a:lstStyle/>
            <a:p>
              <a:pPr>
                <a:spcBef>
                  <a:spcPct val="50000"/>
                </a:spcBef>
              </a:pPr>
              <a:r>
                <a:rPr lang="en-US" b="1" i="1" dirty="0">
                  <a:solidFill>
                    <a:schemeClr val="tx2"/>
                  </a:solidFill>
                  <a:latin typeface="Arial" charset="0"/>
                </a:rPr>
                <a:t>I. </a:t>
              </a:r>
              <a:r>
                <a:rPr lang="en-US" b="1" i="1" dirty="0" err="1">
                  <a:solidFill>
                    <a:schemeClr val="tx2"/>
                  </a:solidFill>
                  <a:latin typeface="Arial" charset="0"/>
                </a:rPr>
                <a:t>Châu</a:t>
              </a:r>
              <a:r>
                <a:rPr lang="en-US" b="1" i="1" dirty="0">
                  <a:solidFill>
                    <a:schemeClr val="tx2"/>
                  </a:solidFill>
                  <a:latin typeface="Arial" charset="0"/>
                </a:rPr>
                <a:t> </a:t>
              </a:r>
              <a:r>
                <a:rPr lang="en-US" b="1" i="1" dirty="0" err="1">
                  <a:solidFill>
                    <a:schemeClr val="tx2"/>
                  </a:solidFill>
                  <a:latin typeface="Arial" charset="0"/>
                </a:rPr>
                <a:t>Đại</a:t>
              </a:r>
              <a:r>
                <a:rPr lang="en-US" b="1" i="1" dirty="0">
                  <a:solidFill>
                    <a:schemeClr val="tx2"/>
                  </a:solidFill>
                  <a:latin typeface="Arial" charset="0"/>
                </a:rPr>
                <a:t> </a:t>
              </a:r>
              <a:r>
                <a:rPr lang="en-US" b="1" i="1" dirty="0" err="1">
                  <a:solidFill>
                    <a:schemeClr val="tx2"/>
                  </a:solidFill>
                  <a:latin typeface="Arial" charset="0"/>
                </a:rPr>
                <a:t>Dương</a:t>
              </a:r>
              <a:endParaRPr lang="en-US" b="1" i="1" dirty="0">
                <a:solidFill>
                  <a:schemeClr val="tx2"/>
                </a:solidFill>
                <a:latin typeface="Arial" charset="0"/>
              </a:endParaRPr>
            </a:p>
          </p:txBody>
        </p:sp>
        <p:sp>
          <p:nvSpPr>
            <p:cNvPr id="30745" name="Text Box 8"/>
            <p:cNvSpPr txBox="1">
              <a:spLocks noChangeArrowheads="1"/>
            </p:cNvSpPr>
            <p:nvPr/>
          </p:nvSpPr>
          <p:spPr bwMode="auto">
            <a:xfrm>
              <a:off x="144" y="1171"/>
              <a:ext cx="2188" cy="291"/>
            </a:xfrm>
            <a:prstGeom prst="rect">
              <a:avLst/>
            </a:prstGeom>
            <a:noFill/>
            <a:ln w="9525">
              <a:noFill/>
              <a:miter lim="800000"/>
              <a:headEnd/>
              <a:tailEnd/>
            </a:ln>
          </p:spPr>
          <p:txBody>
            <a:bodyPr wrap="none">
              <a:spAutoFit/>
            </a:bodyPr>
            <a:lstStyle/>
            <a:p>
              <a:r>
                <a:rPr lang="en-US" b="1">
                  <a:solidFill>
                    <a:srgbClr val="0000FF"/>
                  </a:solidFill>
                  <a:latin typeface="Arial" charset="0"/>
                </a:rPr>
                <a:t>a. Vị trí </a:t>
              </a:r>
              <a:r>
                <a:rPr lang="vi-VN" b="1">
                  <a:solidFill>
                    <a:srgbClr val="0000FF"/>
                  </a:solidFill>
                  <a:latin typeface="Arial" charset="0"/>
                </a:rPr>
                <a:t>đ</a:t>
              </a:r>
              <a:r>
                <a:rPr lang="en-US" b="1">
                  <a:solidFill>
                    <a:srgbClr val="0000FF"/>
                  </a:solidFill>
                  <a:latin typeface="Arial" charset="0"/>
                </a:rPr>
                <a:t>ịa lí, giới hạn:</a:t>
              </a:r>
            </a:p>
          </p:txBody>
        </p:sp>
      </p:grpSp>
      <p:sp>
        <p:nvSpPr>
          <p:cNvPr id="30723" name="Rectangle 9"/>
          <p:cNvSpPr>
            <a:spLocks noChangeArrowheads="1"/>
          </p:cNvSpPr>
          <p:nvPr/>
        </p:nvSpPr>
        <p:spPr bwMode="auto">
          <a:xfrm>
            <a:off x="0" y="1674131"/>
            <a:ext cx="3327400" cy="461963"/>
          </a:xfrm>
          <a:prstGeom prst="rect">
            <a:avLst/>
          </a:prstGeom>
          <a:noFill/>
          <a:ln w="9525">
            <a:noFill/>
            <a:miter lim="800000"/>
            <a:headEnd/>
            <a:tailEnd/>
          </a:ln>
        </p:spPr>
        <p:txBody>
          <a:bodyPr wrap="none">
            <a:spAutoFit/>
          </a:bodyPr>
          <a:lstStyle/>
          <a:p>
            <a:pPr>
              <a:spcBef>
                <a:spcPct val="50000"/>
              </a:spcBef>
            </a:pPr>
            <a:r>
              <a:rPr lang="en-US" b="1">
                <a:solidFill>
                  <a:srgbClr val="008000"/>
                </a:solidFill>
                <a:latin typeface="Arial" charset="0"/>
              </a:rPr>
              <a:t>b. Đặc điểm tự nhiên:</a:t>
            </a:r>
          </a:p>
        </p:txBody>
      </p:sp>
      <p:sp>
        <p:nvSpPr>
          <p:cNvPr id="133131" name="Text Box 11"/>
          <p:cNvSpPr txBox="1">
            <a:spLocks noChangeArrowheads="1"/>
          </p:cNvSpPr>
          <p:nvPr/>
        </p:nvSpPr>
        <p:spPr bwMode="auto">
          <a:xfrm>
            <a:off x="-4763" y="2055131"/>
            <a:ext cx="4933950" cy="461963"/>
          </a:xfrm>
          <a:prstGeom prst="rect">
            <a:avLst/>
          </a:prstGeom>
          <a:noFill/>
          <a:ln w="9525">
            <a:noFill/>
            <a:miter lim="800000"/>
            <a:headEnd/>
            <a:tailEnd/>
          </a:ln>
        </p:spPr>
        <p:txBody>
          <a:bodyPr wrap="none">
            <a:spAutoFit/>
          </a:bodyPr>
          <a:lstStyle/>
          <a:p>
            <a:r>
              <a:rPr lang="en-US" b="1">
                <a:solidFill>
                  <a:srgbClr val="FF0000"/>
                </a:solidFill>
                <a:latin typeface="Arial" charset="0"/>
              </a:rPr>
              <a:t>c. Dân c</a:t>
            </a:r>
            <a:r>
              <a:rPr lang="vi-VN" b="1">
                <a:solidFill>
                  <a:srgbClr val="FF0000"/>
                </a:solidFill>
                <a:latin typeface="Arial" charset="0"/>
              </a:rPr>
              <a:t>ư</a:t>
            </a:r>
            <a:r>
              <a:rPr lang="en-US" b="1">
                <a:solidFill>
                  <a:srgbClr val="FF0000"/>
                </a:solidFill>
                <a:latin typeface="Arial" charset="0"/>
              </a:rPr>
              <a:t> và hoạt </a:t>
            </a:r>
            <a:r>
              <a:rPr lang="vi-VN" b="1">
                <a:solidFill>
                  <a:srgbClr val="FF0000"/>
                </a:solidFill>
                <a:latin typeface="Arial" charset="0"/>
              </a:rPr>
              <a:t>đ</a:t>
            </a:r>
            <a:r>
              <a:rPr lang="en-US" b="1">
                <a:solidFill>
                  <a:srgbClr val="FF0000"/>
                </a:solidFill>
                <a:latin typeface="Arial" charset="0"/>
              </a:rPr>
              <a:t>ộng kinh tế:</a:t>
            </a:r>
          </a:p>
        </p:txBody>
      </p:sp>
      <p:sp>
        <p:nvSpPr>
          <p:cNvPr id="133132" name="Text Box 12"/>
          <p:cNvSpPr txBox="1">
            <a:spLocks noChangeArrowheads="1"/>
          </p:cNvSpPr>
          <p:nvPr/>
        </p:nvSpPr>
        <p:spPr bwMode="auto">
          <a:xfrm>
            <a:off x="705530" y="5619750"/>
            <a:ext cx="3657600" cy="400050"/>
          </a:xfrm>
          <a:prstGeom prst="rect">
            <a:avLst/>
          </a:prstGeom>
          <a:noFill/>
          <a:ln w="9525">
            <a:noFill/>
            <a:miter lim="800000"/>
            <a:headEnd/>
            <a:tailEnd/>
          </a:ln>
        </p:spPr>
        <p:txBody>
          <a:bodyPr>
            <a:spAutoFit/>
          </a:bodyPr>
          <a:lstStyle/>
          <a:p>
            <a:pPr algn="just"/>
            <a:r>
              <a:rPr lang="en-US" sz="2000" b="1">
                <a:solidFill>
                  <a:srgbClr val="0000FF"/>
                </a:solidFill>
                <a:latin typeface="Arial" charset="0"/>
              </a:rPr>
              <a:t> Dựa vào bảng số liệu hãy:</a:t>
            </a:r>
          </a:p>
        </p:txBody>
      </p:sp>
      <p:graphicFrame>
        <p:nvGraphicFramePr>
          <p:cNvPr id="133153" name="Group 33"/>
          <p:cNvGraphicFramePr>
            <a:graphicFrameLocks noGrp="1"/>
          </p:cNvGraphicFramePr>
          <p:nvPr>
            <p:ph/>
            <p:extLst>
              <p:ext uri="{D42A27DB-BD31-4B8C-83A1-F6EECF244321}">
                <p14:modId xmlns:p14="http://schemas.microsoft.com/office/powerpoint/2010/main" val="2681738996"/>
              </p:ext>
            </p:extLst>
          </p:nvPr>
        </p:nvGraphicFramePr>
        <p:xfrm>
          <a:off x="161244" y="2517094"/>
          <a:ext cx="8686800" cy="2846388"/>
        </p:xfrm>
        <a:graphic>
          <a:graphicData uri="http://schemas.openxmlformats.org/drawingml/2006/table">
            <a:tbl>
              <a:tblPr/>
              <a:tblGrid>
                <a:gridCol w="2438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407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VNI-Times" pitchFamily="2" charset="0"/>
                        </a:rPr>
                        <a:t>Châu</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lục</a:t>
                      </a:r>
                      <a:endParaRPr kumimoji="0" lang="en-US" sz="2000" b="1" i="0" u="none" strike="noStrike" cap="none" normalizeH="0" baseline="0" dirty="0">
                        <a:ln>
                          <a:noFill/>
                        </a:ln>
                        <a:solidFill>
                          <a:srgbClr val="0000FF"/>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VNI-Times" pitchFamily="2" charset="0"/>
                        </a:rPr>
                        <a:t>Diện</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tích</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triệu</a:t>
                      </a:r>
                      <a:r>
                        <a:rPr kumimoji="0" lang="en-US" sz="2000" b="1" i="0" u="none" strike="noStrike" cap="none" normalizeH="0" baseline="0" dirty="0">
                          <a:ln>
                            <a:noFill/>
                          </a:ln>
                          <a:solidFill>
                            <a:srgbClr val="0000FF"/>
                          </a:solidFill>
                          <a:effectLst/>
                          <a:latin typeface="VNI-Times" pitchFamily="2" charset="0"/>
                        </a:rPr>
                        <a:t> km</a:t>
                      </a:r>
                      <a:r>
                        <a:rPr kumimoji="0" lang="en-US" sz="2000" b="1" i="0" u="none" strike="noStrike" cap="none" normalizeH="0" baseline="30000" dirty="0">
                          <a:ln>
                            <a:noFill/>
                          </a:ln>
                          <a:solidFill>
                            <a:srgbClr val="0000FF"/>
                          </a:solidFill>
                          <a:effectLst/>
                          <a:latin typeface="VNI-Times" pitchFamily="2" charset="0"/>
                        </a:rPr>
                        <a:t>2</a:t>
                      </a:r>
                      <a:r>
                        <a:rPr kumimoji="0" lang="en-US" sz="2000" b="1" i="0" u="none" strike="noStrike" cap="none" normalizeH="0" baseline="0" dirty="0">
                          <a:ln>
                            <a:noFill/>
                          </a:ln>
                          <a:solidFill>
                            <a:srgbClr val="0000FF"/>
                          </a:solidFill>
                          <a:effectLst/>
                          <a:latin typeface="VNI-Times" pitchFamily="2"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rgbClr val="0000FF"/>
                          </a:solidFill>
                          <a:effectLst/>
                          <a:latin typeface="VNI-Times" pitchFamily="2" charset="0"/>
                        </a:rPr>
                        <a:t>Dân</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số</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năm</a:t>
                      </a:r>
                      <a:r>
                        <a:rPr kumimoji="0" lang="en-US" sz="2000" b="1" i="0" u="none" strike="noStrike" cap="none" normalizeH="0" baseline="0" dirty="0">
                          <a:ln>
                            <a:noFill/>
                          </a:ln>
                          <a:solidFill>
                            <a:srgbClr val="0000FF"/>
                          </a:solidFill>
                          <a:effectLst/>
                          <a:latin typeface="VNI-Times" pitchFamily="2" charset="0"/>
                        </a:rPr>
                        <a:t> 2004(</a:t>
                      </a:r>
                      <a:r>
                        <a:rPr kumimoji="0" lang="en-US" sz="2000" b="1" i="0" u="none" strike="noStrike" cap="none" normalizeH="0" baseline="0" dirty="0" err="1">
                          <a:ln>
                            <a:noFill/>
                          </a:ln>
                          <a:solidFill>
                            <a:srgbClr val="0000FF"/>
                          </a:solidFill>
                          <a:effectLst/>
                          <a:latin typeface="VNI-Times" pitchFamily="2" charset="0"/>
                        </a:rPr>
                        <a:t>triệu</a:t>
                      </a:r>
                      <a:r>
                        <a:rPr kumimoji="0" lang="en-US" sz="2000" b="1" i="0" u="none" strike="noStrike" cap="none" normalizeH="0" baseline="0" dirty="0">
                          <a:ln>
                            <a:noFill/>
                          </a:ln>
                          <a:solidFill>
                            <a:srgbClr val="0000FF"/>
                          </a:solidFill>
                          <a:effectLst/>
                          <a:latin typeface="VNI-Times" pitchFamily="2" charset="0"/>
                        </a:rPr>
                        <a:t> </a:t>
                      </a:r>
                      <a:r>
                        <a:rPr kumimoji="0" lang="en-US" sz="2000" b="1" i="0" u="none" strike="noStrike" cap="none" normalizeH="0" baseline="0" dirty="0" err="1">
                          <a:ln>
                            <a:noFill/>
                          </a:ln>
                          <a:solidFill>
                            <a:srgbClr val="0000FF"/>
                          </a:solidFill>
                          <a:effectLst/>
                          <a:latin typeface="VNI-Times" pitchFamily="2" charset="0"/>
                        </a:rPr>
                        <a:t>người</a:t>
                      </a:r>
                      <a:r>
                        <a:rPr kumimoji="0" lang="en-US" sz="2000" b="1" i="0" u="none" strike="noStrike" cap="none" normalizeH="0" baseline="0" dirty="0">
                          <a:ln>
                            <a:noFill/>
                          </a:ln>
                          <a:solidFill>
                            <a:srgbClr val="0000FF"/>
                          </a:solidFill>
                          <a:effectLst/>
                          <a:latin typeface="VNI-Times" pitchFamily="2"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90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Á</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Mĩ</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Phi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Âu</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Đại</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Dương</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Châu</a:t>
                      </a:r>
                      <a:r>
                        <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Nam </a:t>
                      </a:r>
                      <a:r>
                        <a:rPr kumimoji="0" lang="en-US" sz="2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Cực</a:t>
                      </a:r>
                      <a:endParaRPr kumimoji="0" 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44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42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3875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876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884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728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a:ln>
                            <a:noFill/>
                          </a:ln>
                          <a:solidFill>
                            <a:schemeClr val="tx1"/>
                          </a:solidFill>
                          <a:effectLst/>
                          <a:latin typeface="VNI-Times" pitchFamily="2" charset="0"/>
                        </a:rPr>
                        <a:t>33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3147" name="Text Box 27"/>
          <p:cNvSpPr txBox="1">
            <a:spLocks noChangeArrowheads="1"/>
          </p:cNvSpPr>
          <p:nvPr/>
        </p:nvSpPr>
        <p:spPr bwMode="auto">
          <a:xfrm>
            <a:off x="32657" y="5941331"/>
            <a:ext cx="8686800" cy="701675"/>
          </a:xfrm>
          <a:prstGeom prst="rect">
            <a:avLst/>
          </a:prstGeom>
          <a:noFill/>
          <a:ln w="9525">
            <a:noFill/>
            <a:miter lim="800000"/>
            <a:headEnd/>
            <a:tailEnd/>
          </a:ln>
        </p:spPr>
        <p:txBody>
          <a:bodyPr>
            <a:spAutoFit/>
          </a:bodyPr>
          <a:lstStyle/>
          <a:p>
            <a:pPr>
              <a:spcBef>
                <a:spcPct val="50000"/>
              </a:spcBef>
            </a:pPr>
            <a:r>
              <a:rPr lang="en-US" sz="2000" b="1" dirty="0">
                <a:latin typeface="Arial" charset="0"/>
              </a:rPr>
              <a:t>        </a:t>
            </a:r>
            <a:r>
              <a:rPr lang="en-US" sz="2000" b="1" dirty="0" err="1">
                <a:latin typeface="Arial" charset="0"/>
              </a:rPr>
              <a:t>Nêu</a:t>
            </a:r>
            <a:r>
              <a:rPr lang="en-US" sz="2000" b="1" dirty="0">
                <a:latin typeface="Arial" charset="0"/>
              </a:rPr>
              <a:t> </a:t>
            </a:r>
            <a:r>
              <a:rPr lang="en-US" sz="2000" b="1" dirty="0" err="1">
                <a:latin typeface="Arial" charset="0"/>
              </a:rPr>
              <a:t>số</a:t>
            </a:r>
            <a:r>
              <a:rPr lang="en-US" sz="2000" b="1" dirty="0">
                <a:latin typeface="Arial" charset="0"/>
              </a:rPr>
              <a:t> </a:t>
            </a:r>
            <a:r>
              <a:rPr lang="en-US" sz="2000" b="1" dirty="0" err="1">
                <a:latin typeface="Arial" charset="0"/>
              </a:rPr>
              <a:t>dân</a:t>
            </a:r>
            <a:r>
              <a:rPr lang="en-US" sz="2000" b="1" dirty="0">
                <a:latin typeface="Arial" charset="0"/>
              </a:rPr>
              <a:t> </a:t>
            </a:r>
            <a:r>
              <a:rPr lang="en-US" sz="2000" b="1" dirty="0" err="1">
                <a:latin typeface="Arial" charset="0"/>
              </a:rPr>
              <a:t>của</a:t>
            </a:r>
            <a:r>
              <a:rPr lang="en-US" sz="2000" b="1" dirty="0">
                <a:latin typeface="Arial" charset="0"/>
              </a:rPr>
              <a:t> </a:t>
            </a:r>
            <a:r>
              <a:rPr lang="en-US" sz="2000" b="1" dirty="0" err="1">
                <a:latin typeface="Arial" charset="0"/>
              </a:rPr>
              <a:t>châu</a:t>
            </a:r>
            <a:r>
              <a:rPr lang="en-US" sz="2000" b="1" dirty="0">
                <a:latin typeface="Arial" charset="0"/>
              </a:rPr>
              <a:t> </a:t>
            </a:r>
            <a:r>
              <a:rPr lang="en-US" sz="2000" b="1" dirty="0" err="1">
                <a:latin typeface="Arial" charset="0"/>
              </a:rPr>
              <a:t>Đại</a:t>
            </a:r>
            <a:r>
              <a:rPr lang="en-US" sz="2000" b="1" dirty="0">
                <a:latin typeface="Arial" charset="0"/>
              </a:rPr>
              <a:t> </a:t>
            </a:r>
            <a:r>
              <a:rPr lang="en-US" sz="2000" b="1" dirty="0" err="1">
                <a:latin typeface="Arial" charset="0"/>
              </a:rPr>
              <a:t>Dương</a:t>
            </a:r>
            <a:r>
              <a:rPr lang="en-US" sz="2000" b="1" dirty="0">
                <a:latin typeface="Arial" charset="0"/>
              </a:rPr>
              <a:t>? So </a:t>
            </a:r>
            <a:r>
              <a:rPr lang="en-US" sz="2000" b="1" dirty="0" err="1">
                <a:latin typeface="Arial" charset="0"/>
              </a:rPr>
              <a:t>sánh</a:t>
            </a:r>
            <a:r>
              <a:rPr lang="en-US" sz="2000" b="1" dirty="0">
                <a:latin typeface="Arial" charset="0"/>
              </a:rPr>
              <a:t> </a:t>
            </a:r>
            <a:r>
              <a:rPr lang="en-US" sz="2000" b="1" dirty="0" err="1">
                <a:latin typeface="Arial" charset="0"/>
              </a:rPr>
              <a:t>số</a:t>
            </a:r>
            <a:r>
              <a:rPr lang="en-US" sz="2000" b="1" dirty="0">
                <a:latin typeface="Arial" charset="0"/>
              </a:rPr>
              <a:t> </a:t>
            </a:r>
            <a:r>
              <a:rPr lang="en-US" sz="2000" b="1" dirty="0" err="1">
                <a:latin typeface="Arial" charset="0"/>
              </a:rPr>
              <a:t>dân</a:t>
            </a:r>
            <a:r>
              <a:rPr lang="en-US" sz="2000" b="1" dirty="0">
                <a:latin typeface="Arial" charset="0"/>
              </a:rPr>
              <a:t> </a:t>
            </a:r>
            <a:r>
              <a:rPr lang="en-US" sz="2000" b="1" dirty="0" err="1">
                <a:latin typeface="Arial" charset="0"/>
              </a:rPr>
              <a:t>châu</a:t>
            </a:r>
            <a:r>
              <a:rPr lang="en-US" sz="2000" b="1" dirty="0">
                <a:latin typeface="Arial" charset="0"/>
              </a:rPr>
              <a:t> </a:t>
            </a:r>
            <a:r>
              <a:rPr lang="en-US" sz="2000" b="1" dirty="0" err="1">
                <a:latin typeface="Arial" charset="0"/>
              </a:rPr>
              <a:t>Đại</a:t>
            </a:r>
            <a:r>
              <a:rPr lang="en-US" sz="2000" b="1" dirty="0">
                <a:latin typeface="Arial" charset="0"/>
              </a:rPr>
              <a:t> </a:t>
            </a:r>
            <a:r>
              <a:rPr lang="en-US" sz="2000" b="1" dirty="0" err="1">
                <a:latin typeface="Arial" charset="0"/>
              </a:rPr>
              <a:t>Dương</a:t>
            </a:r>
            <a:r>
              <a:rPr lang="en-US" sz="2000" b="1" dirty="0">
                <a:latin typeface="Arial" charset="0"/>
              </a:rPr>
              <a:t> so </a:t>
            </a:r>
            <a:r>
              <a:rPr lang="en-US" sz="2000" b="1" dirty="0" err="1">
                <a:latin typeface="Arial" charset="0"/>
              </a:rPr>
              <a:t>với</a:t>
            </a:r>
            <a:r>
              <a:rPr lang="en-US" sz="2000" b="1" dirty="0">
                <a:latin typeface="Arial" charset="0"/>
              </a:rPr>
              <a:t> </a:t>
            </a:r>
            <a:r>
              <a:rPr lang="en-US" sz="2000" b="1" dirty="0" err="1">
                <a:latin typeface="Arial" charset="0"/>
              </a:rPr>
              <a:t>các</a:t>
            </a:r>
            <a:r>
              <a:rPr lang="en-US" sz="2000" b="1" dirty="0">
                <a:latin typeface="Arial" charset="0"/>
              </a:rPr>
              <a:t> </a:t>
            </a:r>
            <a:r>
              <a:rPr lang="en-US" sz="2000" b="1" dirty="0" err="1">
                <a:latin typeface="Arial" charset="0"/>
              </a:rPr>
              <a:t>châu</a:t>
            </a:r>
            <a:r>
              <a:rPr lang="en-US" sz="2000" b="1" dirty="0">
                <a:latin typeface="Arial" charset="0"/>
              </a:rPr>
              <a:t> </a:t>
            </a:r>
            <a:r>
              <a:rPr lang="en-US" sz="2000" b="1" dirty="0" err="1">
                <a:latin typeface="Arial" charset="0"/>
              </a:rPr>
              <a:t>lục</a:t>
            </a:r>
            <a:r>
              <a:rPr lang="en-US" sz="2000" b="1" dirty="0">
                <a:latin typeface="Arial" charset="0"/>
              </a:rPr>
              <a:t> </a:t>
            </a:r>
            <a:r>
              <a:rPr lang="en-US" sz="2000" b="1" dirty="0" err="1">
                <a:latin typeface="Arial" charset="0"/>
              </a:rPr>
              <a:t>khác</a:t>
            </a:r>
            <a:r>
              <a:rPr lang="en-US" sz="2000" b="1"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33131"/>
                                        </p:tgtEl>
                                        <p:attrNameLst>
                                          <p:attrName>style.visibility</p:attrName>
                                        </p:attrNameLst>
                                      </p:cBhvr>
                                      <p:to>
                                        <p:strVal val="visible"/>
                                      </p:to>
                                    </p:set>
                                    <p:animEffect transition="in" filter="fade">
                                      <p:cBhvr>
                                        <p:cTn id="7" dur="500"/>
                                        <p:tgtEl>
                                          <p:spTgt spid="133131"/>
                                        </p:tgtEl>
                                      </p:cBhvr>
                                    </p:animEffect>
                                    <p:anim calcmode="lin" valueType="num">
                                      <p:cBhvr>
                                        <p:cTn id="8" dur="500" fill="hold"/>
                                        <p:tgtEl>
                                          <p:spTgt spid="133131"/>
                                        </p:tgtEl>
                                        <p:attrNameLst>
                                          <p:attrName>ppt_x</p:attrName>
                                        </p:attrNameLst>
                                      </p:cBhvr>
                                      <p:tavLst>
                                        <p:tav tm="0">
                                          <p:val>
                                            <p:strVal val="#ppt_x-.1"/>
                                          </p:val>
                                        </p:tav>
                                        <p:tav tm="100000">
                                          <p:val>
                                            <p:strVal val="#ppt_x"/>
                                          </p:val>
                                        </p:tav>
                                      </p:tavLst>
                                    </p:anim>
                                    <p:anim calcmode="lin" valueType="num">
                                      <p:cBhvr>
                                        <p:cTn id="9" dur="500" fill="hold"/>
                                        <p:tgtEl>
                                          <p:spTgt spid="133131"/>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33132"/>
                                        </p:tgtEl>
                                        <p:attrNameLst>
                                          <p:attrName>style.visibility</p:attrName>
                                        </p:attrNameLst>
                                      </p:cBhvr>
                                      <p:to>
                                        <p:strVal val="visible"/>
                                      </p:to>
                                    </p:set>
                                    <p:anim calcmode="lin" valueType="num">
                                      <p:cBhvr>
                                        <p:cTn id="14" dur="500" fill="hold"/>
                                        <p:tgtEl>
                                          <p:spTgt spid="133132"/>
                                        </p:tgtEl>
                                        <p:attrNameLst>
                                          <p:attrName>ppt_w</p:attrName>
                                        </p:attrNameLst>
                                      </p:cBhvr>
                                      <p:tavLst>
                                        <p:tav tm="0">
                                          <p:val>
                                            <p:fltVal val="0"/>
                                          </p:val>
                                        </p:tav>
                                        <p:tav tm="100000">
                                          <p:val>
                                            <p:strVal val="#ppt_w"/>
                                          </p:val>
                                        </p:tav>
                                      </p:tavLst>
                                    </p:anim>
                                    <p:anim calcmode="lin" valueType="num">
                                      <p:cBhvr>
                                        <p:cTn id="15" dur="500" fill="hold"/>
                                        <p:tgtEl>
                                          <p:spTgt spid="133132"/>
                                        </p:tgtEl>
                                        <p:attrNameLst>
                                          <p:attrName>ppt_h</p:attrName>
                                        </p:attrNameLst>
                                      </p:cBhvr>
                                      <p:tavLst>
                                        <p:tav tm="0">
                                          <p:val>
                                            <p:strVal val="#ppt_h"/>
                                          </p:val>
                                        </p:tav>
                                        <p:tav tm="100000">
                                          <p:val>
                                            <p:strVal val="#ppt_h"/>
                                          </p:val>
                                        </p:tav>
                                      </p:tavLst>
                                    </p:anim>
                                  </p:childTnLst>
                                </p:cTn>
                              </p:par>
                              <p:par>
                                <p:cTn id="16" presetID="53" presetClass="entr" presetSubtype="0" fill="hold" nodeType="withEffect">
                                  <p:stCondLst>
                                    <p:cond delay="0"/>
                                  </p:stCondLst>
                                  <p:childTnLst>
                                    <p:set>
                                      <p:cBhvr>
                                        <p:cTn id="17" dur="1" fill="hold">
                                          <p:stCondLst>
                                            <p:cond delay="0"/>
                                          </p:stCondLst>
                                        </p:cTn>
                                        <p:tgtEl>
                                          <p:spTgt spid="133153"/>
                                        </p:tgtEl>
                                        <p:attrNameLst>
                                          <p:attrName>style.visibility</p:attrName>
                                        </p:attrNameLst>
                                      </p:cBhvr>
                                      <p:to>
                                        <p:strVal val="visible"/>
                                      </p:to>
                                    </p:set>
                                    <p:anim calcmode="lin" valueType="num">
                                      <p:cBhvr>
                                        <p:cTn id="18" dur="500" fill="hold"/>
                                        <p:tgtEl>
                                          <p:spTgt spid="133153"/>
                                        </p:tgtEl>
                                        <p:attrNameLst>
                                          <p:attrName>ppt_w</p:attrName>
                                        </p:attrNameLst>
                                      </p:cBhvr>
                                      <p:tavLst>
                                        <p:tav tm="0">
                                          <p:val>
                                            <p:fltVal val="0"/>
                                          </p:val>
                                        </p:tav>
                                        <p:tav tm="100000">
                                          <p:val>
                                            <p:strVal val="#ppt_w"/>
                                          </p:val>
                                        </p:tav>
                                      </p:tavLst>
                                    </p:anim>
                                    <p:anim calcmode="lin" valueType="num">
                                      <p:cBhvr>
                                        <p:cTn id="19" dur="500" fill="hold"/>
                                        <p:tgtEl>
                                          <p:spTgt spid="133153"/>
                                        </p:tgtEl>
                                        <p:attrNameLst>
                                          <p:attrName>ppt_h</p:attrName>
                                        </p:attrNameLst>
                                      </p:cBhvr>
                                      <p:tavLst>
                                        <p:tav tm="0">
                                          <p:val>
                                            <p:fltVal val="0"/>
                                          </p:val>
                                        </p:tav>
                                        <p:tav tm="100000">
                                          <p:val>
                                            <p:strVal val="#ppt_h"/>
                                          </p:val>
                                        </p:tav>
                                      </p:tavLst>
                                    </p:anim>
                                    <p:animEffect transition="in" filter="fade">
                                      <p:cBhvr>
                                        <p:cTn id="20" dur="500"/>
                                        <p:tgtEl>
                                          <p:spTgt spid="13315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33147"/>
                                        </p:tgtEl>
                                        <p:attrNameLst>
                                          <p:attrName>style.visibility</p:attrName>
                                        </p:attrNameLst>
                                      </p:cBhvr>
                                      <p:to>
                                        <p:strVal val="visible"/>
                                      </p:to>
                                    </p:set>
                                    <p:animEffect transition="in" filter="box(in)">
                                      <p:cBhvr>
                                        <p:cTn id="25" dur="500"/>
                                        <p:tgtEl>
                                          <p:spTgt spid="133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1" grpId="0"/>
      <p:bldP spid="133132" grpId="0"/>
      <p:bldP spid="1331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228600" y="1295400"/>
            <a:ext cx="4191000" cy="919163"/>
            <a:chOff x="144" y="960"/>
            <a:chExt cx="2640" cy="579"/>
          </a:xfrm>
        </p:grpSpPr>
        <p:sp>
          <p:nvSpPr>
            <p:cNvPr id="31752" name="Text Box 3"/>
            <p:cNvSpPr txBox="1">
              <a:spLocks noChangeArrowheads="1"/>
            </p:cNvSpPr>
            <p:nvPr/>
          </p:nvSpPr>
          <p:spPr bwMode="auto">
            <a:xfrm>
              <a:off x="144" y="960"/>
              <a:ext cx="2640" cy="288"/>
            </a:xfrm>
            <a:prstGeom prst="rect">
              <a:avLst/>
            </a:prstGeom>
            <a:noFill/>
            <a:ln w="9525">
              <a:noFill/>
              <a:miter lim="800000"/>
              <a:headEnd/>
              <a:tailEnd/>
            </a:ln>
          </p:spPr>
          <p:txBody>
            <a:bodyPr>
              <a:spAutoFit/>
            </a:bodyPr>
            <a:lstStyle/>
            <a:p>
              <a:pPr>
                <a:spcBef>
                  <a:spcPct val="50000"/>
                </a:spcBef>
              </a:pPr>
              <a:r>
                <a:rPr lang="en-US" b="1" dirty="0">
                  <a:solidFill>
                    <a:srgbClr val="990000"/>
                  </a:solidFill>
                  <a:cs typeface="Times New Roman" pitchFamily="18" charset="0"/>
                </a:rPr>
                <a:t>I. </a:t>
              </a:r>
              <a:r>
                <a:rPr lang="en-US" b="1" dirty="0" err="1">
                  <a:solidFill>
                    <a:srgbClr val="990000"/>
                  </a:solidFill>
                  <a:cs typeface="Times New Roman" pitchFamily="18" charset="0"/>
                </a:rPr>
                <a:t>Châu</a:t>
              </a:r>
              <a:r>
                <a:rPr lang="en-US" b="1" dirty="0">
                  <a:solidFill>
                    <a:srgbClr val="990000"/>
                  </a:solidFill>
                  <a:cs typeface="Times New Roman" pitchFamily="18" charset="0"/>
                </a:rPr>
                <a:t> </a:t>
              </a:r>
              <a:r>
                <a:rPr lang="en-US" b="1" dirty="0" err="1">
                  <a:solidFill>
                    <a:srgbClr val="990000"/>
                  </a:solidFill>
                  <a:cs typeface="Times New Roman" pitchFamily="18" charset="0"/>
                </a:rPr>
                <a:t>Đại</a:t>
              </a:r>
              <a:r>
                <a:rPr lang="en-US" b="1" dirty="0">
                  <a:solidFill>
                    <a:srgbClr val="990000"/>
                  </a:solidFill>
                  <a:cs typeface="Times New Roman" pitchFamily="18" charset="0"/>
                </a:rPr>
                <a:t> </a:t>
              </a:r>
              <a:r>
                <a:rPr lang="en-US" b="1" dirty="0" err="1">
                  <a:solidFill>
                    <a:srgbClr val="990000"/>
                  </a:solidFill>
                  <a:cs typeface="Times New Roman" pitchFamily="18" charset="0"/>
                </a:rPr>
                <a:t>Dương</a:t>
              </a:r>
              <a:endParaRPr lang="en-US" b="1" dirty="0">
                <a:solidFill>
                  <a:srgbClr val="990000"/>
                </a:solidFill>
                <a:cs typeface="Times New Roman" pitchFamily="18" charset="0"/>
              </a:endParaRPr>
            </a:p>
          </p:txBody>
        </p:sp>
        <p:sp>
          <p:nvSpPr>
            <p:cNvPr id="31753" name="Text Box 4"/>
            <p:cNvSpPr txBox="1">
              <a:spLocks noChangeArrowheads="1"/>
            </p:cNvSpPr>
            <p:nvPr/>
          </p:nvSpPr>
          <p:spPr bwMode="auto">
            <a:xfrm>
              <a:off x="144" y="1171"/>
              <a:ext cx="2071" cy="368"/>
            </a:xfrm>
            <a:prstGeom prst="rect">
              <a:avLst/>
            </a:prstGeom>
            <a:noFill/>
            <a:ln w="9525">
              <a:noFill/>
              <a:miter lim="800000"/>
              <a:headEnd/>
              <a:tailEnd/>
            </a:ln>
          </p:spPr>
          <p:txBody>
            <a:bodyPr wrap="none">
              <a:spAutoFit/>
            </a:bodyPr>
            <a:lstStyle/>
            <a:p>
              <a:r>
                <a:rPr lang="en-US" b="1" u="sng">
                  <a:solidFill>
                    <a:srgbClr val="FF0000"/>
                  </a:solidFill>
                  <a:cs typeface="Times New Roman" pitchFamily="18" charset="0"/>
                </a:rPr>
                <a:t>1. Vị trí </a:t>
              </a:r>
              <a:r>
                <a:rPr lang="vi-VN" b="1" u="sng">
                  <a:solidFill>
                    <a:srgbClr val="FF0000"/>
                  </a:solidFill>
                  <a:cs typeface="Times New Roman" pitchFamily="18" charset="0"/>
                </a:rPr>
                <a:t>đ</a:t>
              </a:r>
              <a:r>
                <a:rPr lang="en-US" b="1" u="sng">
                  <a:solidFill>
                    <a:srgbClr val="FF0000"/>
                  </a:solidFill>
                  <a:cs typeface="Times New Roman" pitchFamily="18" charset="0"/>
                </a:rPr>
                <a:t>ịa lí, giới hạn</a:t>
              </a:r>
              <a:r>
                <a:rPr lang="en-US" sz="3200" b="1">
                  <a:solidFill>
                    <a:srgbClr val="FF0000"/>
                  </a:solidFill>
                  <a:cs typeface="Times New Roman" pitchFamily="18" charset="0"/>
                </a:rPr>
                <a:t>:</a:t>
              </a:r>
            </a:p>
          </p:txBody>
        </p:sp>
      </p:grpSp>
      <p:sp>
        <p:nvSpPr>
          <p:cNvPr id="31747" name="Rectangle 5"/>
          <p:cNvSpPr>
            <a:spLocks noChangeArrowheads="1"/>
          </p:cNvSpPr>
          <p:nvPr/>
        </p:nvSpPr>
        <p:spPr bwMode="auto">
          <a:xfrm>
            <a:off x="233363" y="2133600"/>
            <a:ext cx="3010761" cy="461665"/>
          </a:xfrm>
          <a:prstGeom prst="rect">
            <a:avLst/>
          </a:prstGeom>
          <a:noFill/>
          <a:ln w="9525">
            <a:noFill/>
            <a:miter lim="800000"/>
            <a:headEnd/>
            <a:tailEnd/>
          </a:ln>
        </p:spPr>
        <p:txBody>
          <a:bodyPr wrap="none">
            <a:spAutoFit/>
          </a:bodyPr>
          <a:lstStyle/>
          <a:p>
            <a:pPr>
              <a:spcBef>
                <a:spcPct val="50000"/>
              </a:spcBef>
            </a:pPr>
            <a:r>
              <a:rPr lang="en-US" b="1" u="sng" dirty="0">
                <a:solidFill>
                  <a:srgbClr val="008000"/>
                </a:solidFill>
                <a:cs typeface="Times New Roman" pitchFamily="18" charset="0"/>
              </a:rPr>
              <a:t>2. </a:t>
            </a:r>
            <a:r>
              <a:rPr lang="en-US" b="1" u="sng" dirty="0" err="1">
                <a:solidFill>
                  <a:srgbClr val="008000"/>
                </a:solidFill>
                <a:cs typeface="Times New Roman" pitchFamily="18" charset="0"/>
              </a:rPr>
              <a:t>Đặc</a:t>
            </a:r>
            <a:r>
              <a:rPr lang="en-US" b="1" u="sng" dirty="0">
                <a:solidFill>
                  <a:srgbClr val="008000"/>
                </a:solidFill>
                <a:cs typeface="Times New Roman" pitchFamily="18" charset="0"/>
              </a:rPr>
              <a:t> </a:t>
            </a:r>
            <a:r>
              <a:rPr lang="en-US" b="1" u="sng" dirty="0" err="1">
                <a:solidFill>
                  <a:srgbClr val="008000"/>
                </a:solidFill>
                <a:cs typeface="Times New Roman" pitchFamily="18" charset="0"/>
              </a:rPr>
              <a:t>điểm</a:t>
            </a:r>
            <a:r>
              <a:rPr lang="en-US" b="1" u="sng" dirty="0">
                <a:solidFill>
                  <a:srgbClr val="008000"/>
                </a:solidFill>
                <a:cs typeface="Times New Roman" pitchFamily="18" charset="0"/>
              </a:rPr>
              <a:t> </a:t>
            </a:r>
            <a:r>
              <a:rPr lang="en-US" b="1" u="sng" dirty="0" err="1">
                <a:solidFill>
                  <a:srgbClr val="008000"/>
                </a:solidFill>
                <a:cs typeface="Times New Roman" pitchFamily="18" charset="0"/>
              </a:rPr>
              <a:t>tự</a:t>
            </a:r>
            <a:r>
              <a:rPr lang="en-US" b="1" u="sng" dirty="0">
                <a:solidFill>
                  <a:srgbClr val="008000"/>
                </a:solidFill>
                <a:cs typeface="Times New Roman" pitchFamily="18" charset="0"/>
              </a:rPr>
              <a:t> </a:t>
            </a:r>
            <a:r>
              <a:rPr lang="en-US" b="1" u="sng" dirty="0" err="1">
                <a:solidFill>
                  <a:srgbClr val="008000"/>
                </a:solidFill>
                <a:cs typeface="Times New Roman" pitchFamily="18" charset="0"/>
              </a:rPr>
              <a:t>nhiên</a:t>
            </a:r>
            <a:r>
              <a:rPr lang="en-US" b="1" u="sng" dirty="0">
                <a:solidFill>
                  <a:srgbClr val="008000"/>
                </a:solidFill>
                <a:cs typeface="Times New Roman" pitchFamily="18" charset="0"/>
              </a:rPr>
              <a:t>:</a:t>
            </a:r>
          </a:p>
        </p:txBody>
      </p:sp>
      <p:sp>
        <p:nvSpPr>
          <p:cNvPr id="31748" name="Text Box 6"/>
          <p:cNvSpPr txBox="1">
            <a:spLocks noChangeArrowheads="1"/>
          </p:cNvSpPr>
          <p:nvPr/>
        </p:nvSpPr>
        <p:spPr bwMode="auto">
          <a:xfrm>
            <a:off x="228600" y="2514600"/>
            <a:ext cx="4304383" cy="461665"/>
          </a:xfrm>
          <a:prstGeom prst="rect">
            <a:avLst/>
          </a:prstGeom>
          <a:noFill/>
          <a:ln w="9525">
            <a:noFill/>
            <a:miter lim="800000"/>
            <a:headEnd/>
            <a:tailEnd/>
          </a:ln>
        </p:spPr>
        <p:txBody>
          <a:bodyPr wrap="none">
            <a:spAutoFit/>
          </a:bodyPr>
          <a:lstStyle/>
          <a:p>
            <a:r>
              <a:rPr lang="en-US" b="1" u="sng" dirty="0">
                <a:solidFill>
                  <a:srgbClr val="FF0000"/>
                </a:solidFill>
                <a:cs typeface="Times New Roman" pitchFamily="18" charset="0"/>
              </a:rPr>
              <a:t>3. </a:t>
            </a:r>
            <a:r>
              <a:rPr lang="en-US" b="1" u="sng" dirty="0" err="1">
                <a:solidFill>
                  <a:srgbClr val="FF0000"/>
                </a:solidFill>
                <a:cs typeface="Times New Roman" pitchFamily="18" charset="0"/>
              </a:rPr>
              <a:t>Dân</a:t>
            </a:r>
            <a:r>
              <a:rPr lang="en-US" b="1" u="sng" dirty="0">
                <a:solidFill>
                  <a:srgbClr val="FF0000"/>
                </a:solidFill>
                <a:cs typeface="Times New Roman" pitchFamily="18" charset="0"/>
              </a:rPr>
              <a:t> c</a:t>
            </a:r>
            <a:r>
              <a:rPr lang="vi-VN" b="1" u="sng" dirty="0">
                <a:solidFill>
                  <a:srgbClr val="FF0000"/>
                </a:solidFill>
                <a:cs typeface="Times New Roman" pitchFamily="18" charset="0"/>
              </a:rPr>
              <a:t>ư</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và</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hoạt</a:t>
            </a:r>
            <a:r>
              <a:rPr lang="en-US" b="1" u="sng" dirty="0">
                <a:solidFill>
                  <a:srgbClr val="FF0000"/>
                </a:solidFill>
                <a:cs typeface="Times New Roman" pitchFamily="18" charset="0"/>
              </a:rPr>
              <a:t> </a:t>
            </a:r>
            <a:r>
              <a:rPr lang="vi-VN" b="1" u="sng" dirty="0">
                <a:solidFill>
                  <a:srgbClr val="FF0000"/>
                </a:solidFill>
                <a:cs typeface="Times New Roman" pitchFamily="18" charset="0"/>
              </a:rPr>
              <a:t>đ</a:t>
            </a:r>
            <a:r>
              <a:rPr lang="en-US" b="1" u="sng" dirty="0" err="1">
                <a:solidFill>
                  <a:srgbClr val="FF0000"/>
                </a:solidFill>
                <a:cs typeface="Times New Roman" pitchFamily="18" charset="0"/>
              </a:rPr>
              <a:t>ộng</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kinh</a:t>
            </a:r>
            <a:r>
              <a:rPr lang="en-US" b="1" u="sng" dirty="0">
                <a:solidFill>
                  <a:srgbClr val="FF0000"/>
                </a:solidFill>
                <a:cs typeface="Times New Roman" pitchFamily="18" charset="0"/>
              </a:rPr>
              <a:t> </a:t>
            </a:r>
            <a:r>
              <a:rPr lang="en-US" b="1" u="sng" dirty="0" err="1">
                <a:solidFill>
                  <a:srgbClr val="FF0000"/>
                </a:solidFill>
                <a:cs typeface="Times New Roman" pitchFamily="18" charset="0"/>
              </a:rPr>
              <a:t>tế</a:t>
            </a:r>
            <a:r>
              <a:rPr lang="en-US" b="1" dirty="0">
                <a:solidFill>
                  <a:srgbClr val="FF0000"/>
                </a:solidFill>
                <a:cs typeface="Times New Roman" pitchFamily="18" charset="0"/>
              </a:rPr>
              <a:t>:</a:t>
            </a:r>
          </a:p>
        </p:txBody>
      </p:sp>
      <p:sp>
        <p:nvSpPr>
          <p:cNvPr id="186375" name="Text Box 7"/>
          <p:cNvSpPr txBox="1">
            <a:spLocks noChangeArrowheads="1"/>
          </p:cNvSpPr>
          <p:nvPr/>
        </p:nvSpPr>
        <p:spPr bwMode="auto">
          <a:xfrm>
            <a:off x="457200" y="3124200"/>
            <a:ext cx="8458200" cy="892552"/>
          </a:xfrm>
          <a:prstGeom prst="rect">
            <a:avLst/>
          </a:prstGeom>
          <a:noFill/>
          <a:ln w="9525">
            <a:noFill/>
            <a:miter lim="800000"/>
            <a:headEnd/>
            <a:tailEnd/>
          </a:ln>
        </p:spPr>
        <p:txBody>
          <a:bodyPr>
            <a:spAutoFit/>
          </a:bodyPr>
          <a:lstStyle/>
          <a:p>
            <a:r>
              <a:rPr lang="en-US" sz="2800" b="1" dirty="0">
                <a:solidFill>
                  <a:srgbClr val="0000FF"/>
                </a:solidFill>
                <a:cs typeface="Times New Roman" pitchFamily="18" charset="0"/>
              </a:rPr>
              <a:t>      </a:t>
            </a:r>
            <a:r>
              <a:rPr lang="en-US" b="1" dirty="0" err="1">
                <a:solidFill>
                  <a:srgbClr val="0000FF"/>
                </a:solidFill>
                <a:cs typeface="Times New Roman" pitchFamily="18" charset="0"/>
              </a:rPr>
              <a:t>Đọc</a:t>
            </a:r>
            <a:r>
              <a:rPr lang="en-US" b="1" dirty="0">
                <a:solidFill>
                  <a:srgbClr val="0000FF"/>
                </a:solidFill>
                <a:cs typeface="Times New Roman" pitchFamily="18" charset="0"/>
              </a:rPr>
              <a:t> </a:t>
            </a:r>
            <a:r>
              <a:rPr lang="en-US" b="1" dirty="0" err="1">
                <a:solidFill>
                  <a:srgbClr val="0000FF"/>
                </a:solidFill>
                <a:cs typeface="Times New Roman" pitchFamily="18" charset="0"/>
              </a:rPr>
              <a:t>nội</a:t>
            </a:r>
            <a:r>
              <a:rPr lang="en-US" b="1" dirty="0">
                <a:solidFill>
                  <a:srgbClr val="0000FF"/>
                </a:solidFill>
                <a:cs typeface="Times New Roman" pitchFamily="18" charset="0"/>
              </a:rPr>
              <a:t> dung SGK, </a:t>
            </a:r>
            <a:r>
              <a:rPr lang="en-US" b="1" dirty="0" err="1">
                <a:solidFill>
                  <a:srgbClr val="0000FF"/>
                </a:solidFill>
                <a:cs typeface="Times New Roman" pitchFamily="18" charset="0"/>
              </a:rPr>
              <a:t>hãy</a:t>
            </a:r>
            <a:r>
              <a:rPr lang="en-US" b="1" dirty="0">
                <a:solidFill>
                  <a:srgbClr val="0000FF"/>
                </a:solidFill>
                <a:cs typeface="Times New Roman" pitchFamily="18" charset="0"/>
              </a:rPr>
              <a:t> </a:t>
            </a:r>
            <a:r>
              <a:rPr lang="en-US" b="1" dirty="0" err="1">
                <a:solidFill>
                  <a:srgbClr val="0000FF"/>
                </a:solidFill>
                <a:cs typeface="Times New Roman" pitchFamily="18" charset="0"/>
              </a:rPr>
              <a:t>cho</a:t>
            </a:r>
            <a:r>
              <a:rPr lang="en-US" b="1" dirty="0">
                <a:solidFill>
                  <a:srgbClr val="0000FF"/>
                </a:solidFill>
                <a:cs typeface="Times New Roman" pitchFamily="18" charset="0"/>
              </a:rPr>
              <a:t> </a:t>
            </a:r>
            <a:r>
              <a:rPr lang="en-US" b="1" dirty="0" err="1">
                <a:solidFill>
                  <a:srgbClr val="0000FF"/>
                </a:solidFill>
                <a:cs typeface="Times New Roman" pitchFamily="18" charset="0"/>
              </a:rPr>
              <a:t>biết</a:t>
            </a:r>
            <a:r>
              <a:rPr lang="en-US" b="1" dirty="0">
                <a:solidFill>
                  <a:srgbClr val="0000FF"/>
                </a:solidFill>
                <a:cs typeface="Times New Roman" pitchFamily="18" charset="0"/>
              </a:rPr>
              <a:t>:</a:t>
            </a:r>
          </a:p>
          <a:p>
            <a:pPr>
              <a:buFontTx/>
              <a:buChar char="-"/>
            </a:pPr>
            <a:r>
              <a:rPr lang="en-US" b="1" dirty="0">
                <a:solidFill>
                  <a:srgbClr val="0000FF"/>
                </a:solidFill>
                <a:cs typeface="Times New Roman" pitchFamily="18" charset="0"/>
              </a:rPr>
              <a:t> </a:t>
            </a:r>
            <a:r>
              <a:rPr lang="en-US" b="1" dirty="0" err="1">
                <a:solidFill>
                  <a:srgbClr val="0000FF"/>
                </a:solidFill>
                <a:cs typeface="Times New Roman" pitchFamily="18" charset="0"/>
              </a:rPr>
              <a:t>Dân</a:t>
            </a:r>
            <a:r>
              <a:rPr lang="en-US" b="1" dirty="0">
                <a:solidFill>
                  <a:srgbClr val="0000FF"/>
                </a:solidFill>
                <a:cs typeface="Times New Roman" pitchFamily="18" charset="0"/>
              </a:rPr>
              <a:t> c</a:t>
            </a:r>
            <a:r>
              <a:rPr lang="vi-VN" b="1" dirty="0">
                <a:solidFill>
                  <a:srgbClr val="0000FF"/>
                </a:solidFill>
                <a:cs typeface="Times New Roman" pitchFamily="18" charset="0"/>
              </a:rPr>
              <a:t>ư</a:t>
            </a:r>
            <a:r>
              <a:rPr lang="en-US" b="1" dirty="0">
                <a:solidFill>
                  <a:srgbClr val="0000FF"/>
                </a:solidFill>
                <a:cs typeface="Times New Roman" pitchFamily="18" charset="0"/>
              </a:rPr>
              <a:t> ở </a:t>
            </a:r>
            <a:r>
              <a:rPr lang="en-US" b="1" dirty="0" err="1">
                <a:solidFill>
                  <a:srgbClr val="0000FF"/>
                </a:solidFill>
                <a:cs typeface="Times New Roman" pitchFamily="18" charset="0"/>
              </a:rPr>
              <a:t>lục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ịa</a:t>
            </a:r>
            <a:r>
              <a:rPr lang="en-US" b="1" dirty="0">
                <a:solidFill>
                  <a:srgbClr val="0000FF"/>
                </a:solidFill>
                <a:cs typeface="Times New Roman" pitchFamily="18" charset="0"/>
              </a:rPr>
              <a:t> Ô-</a:t>
            </a:r>
            <a:r>
              <a:rPr lang="en-US" b="1" dirty="0" err="1">
                <a:solidFill>
                  <a:srgbClr val="0000FF"/>
                </a:solidFill>
                <a:cs typeface="Times New Roman" pitchFamily="18" charset="0"/>
              </a:rPr>
              <a:t>xtrây</a:t>
            </a:r>
            <a:r>
              <a:rPr lang="en-US" b="1" dirty="0">
                <a:solidFill>
                  <a:srgbClr val="0000FF"/>
                </a:solidFill>
                <a:cs typeface="Times New Roman" pitchFamily="18" charset="0"/>
              </a:rPr>
              <a:t>-li-a </a:t>
            </a:r>
            <a:r>
              <a:rPr lang="en-US" b="1" dirty="0" err="1">
                <a:solidFill>
                  <a:srgbClr val="0000FF"/>
                </a:solidFill>
                <a:cs typeface="Times New Roman" pitchFamily="18" charset="0"/>
              </a:rPr>
              <a:t>và</a:t>
            </a:r>
            <a:r>
              <a:rPr lang="en-US" b="1" dirty="0">
                <a:solidFill>
                  <a:srgbClr val="0000FF"/>
                </a:solidFill>
                <a:cs typeface="Times New Roman" pitchFamily="18" charset="0"/>
              </a:rPr>
              <a:t> </a:t>
            </a:r>
            <a:r>
              <a:rPr lang="en-US" b="1" dirty="0" err="1">
                <a:solidFill>
                  <a:srgbClr val="0000FF"/>
                </a:solidFill>
                <a:cs typeface="Times New Roman" pitchFamily="18" charset="0"/>
              </a:rPr>
              <a:t>các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ảo</a:t>
            </a:r>
            <a:r>
              <a:rPr lang="en-US" b="1" dirty="0">
                <a:solidFill>
                  <a:srgbClr val="0000FF"/>
                </a:solidFill>
                <a:cs typeface="Times New Roman" pitchFamily="18" charset="0"/>
              </a:rPr>
              <a:t> </a:t>
            </a:r>
            <a:r>
              <a:rPr lang="en-US" b="1" dirty="0" err="1">
                <a:solidFill>
                  <a:srgbClr val="0000FF"/>
                </a:solidFill>
                <a:cs typeface="Times New Roman" pitchFamily="18" charset="0"/>
              </a:rPr>
              <a:t>có</a:t>
            </a:r>
            <a:r>
              <a:rPr lang="en-US" b="1" dirty="0">
                <a:solidFill>
                  <a:srgbClr val="0000FF"/>
                </a:solidFill>
                <a:cs typeface="Times New Roman" pitchFamily="18" charset="0"/>
              </a:rPr>
              <a:t> </a:t>
            </a:r>
            <a:r>
              <a:rPr lang="en-US" b="1" dirty="0" err="1">
                <a:solidFill>
                  <a:srgbClr val="0000FF"/>
                </a:solidFill>
                <a:cs typeface="Times New Roman" pitchFamily="18" charset="0"/>
              </a:rPr>
              <a:t>gì</a:t>
            </a:r>
            <a:r>
              <a:rPr lang="en-US" b="1" dirty="0">
                <a:solidFill>
                  <a:srgbClr val="0000FF"/>
                </a:solidFill>
                <a:cs typeface="Times New Roman" pitchFamily="18" charset="0"/>
              </a:rPr>
              <a:t> </a:t>
            </a:r>
            <a:r>
              <a:rPr lang="en-US" b="1" dirty="0" err="1">
                <a:solidFill>
                  <a:srgbClr val="0000FF"/>
                </a:solidFill>
                <a:cs typeface="Times New Roman" pitchFamily="18" charset="0"/>
              </a:rPr>
              <a:t>khác</a:t>
            </a:r>
            <a:r>
              <a:rPr lang="en-US" b="1" dirty="0">
                <a:solidFill>
                  <a:srgbClr val="0000FF"/>
                </a:solidFill>
                <a:cs typeface="Times New Roman" pitchFamily="18" charset="0"/>
              </a:rPr>
              <a:t> </a:t>
            </a:r>
            <a:r>
              <a:rPr lang="en-US" b="1" dirty="0" err="1">
                <a:solidFill>
                  <a:srgbClr val="0000FF"/>
                </a:solidFill>
                <a:cs typeface="Times New Roman" pitchFamily="18" charset="0"/>
              </a:rPr>
              <a:t>nhau</a:t>
            </a:r>
            <a:r>
              <a:rPr lang="en-US" b="1" dirty="0">
                <a:solidFill>
                  <a:srgbClr val="0000FF"/>
                </a:solidFill>
                <a:cs typeface="Times New Roman" pitchFamily="18" charset="0"/>
              </a:rPr>
              <a:t> ?</a:t>
            </a:r>
          </a:p>
        </p:txBody>
      </p:sp>
      <p:sp>
        <p:nvSpPr>
          <p:cNvPr id="8" name="TextBox 7"/>
          <p:cNvSpPr txBox="1"/>
          <p:nvPr/>
        </p:nvSpPr>
        <p:spPr>
          <a:xfrm>
            <a:off x="228600" y="571827"/>
            <a:ext cx="9144000" cy="523220"/>
          </a:xfrm>
          <a:prstGeom prst="rect">
            <a:avLst/>
          </a:prstGeom>
          <a:noFill/>
        </p:spPr>
        <p:txBody>
          <a:bodyPr wrap="square" rtlCol="0">
            <a:spAutoFit/>
          </a:bodyPr>
          <a:lstStyle/>
          <a:p>
            <a:pPr algn="ct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Đại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Dương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Nam </a:t>
            </a:r>
            <a:r>
              <a:rPr lang="en-US" sz="2800" b="1" dirty="0" err="1">
                <a:solidFill>
                  <a:srgbClr val="FF0000"/>
                </a:solidFill>
                <a:cs typeface="Times New Roman" pitchFamily="18" charset="0"/>
              </a:rPr>
              <a:t>Cực</a:t>
            </a:r>
            <a:endParaRPr lang="en-US" sz="28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6375"/>
                                        </p:tgtEl>
                                        <p:attrNameLst>
                                          <p:attrName>style.visibility</p:attrName>
                                        </p:attrNameLst>
                                      </p:cBhvr>
                                      <p:to>
                                        <p:strVal val="visible"/>
                                      </p:to>
                                    </p:set>
                                    <p:anim calcmode="lin" valueType="num">
                                      <p:cBhvr>
                                        <p:cTn id="7" dur="500" fill="hold"/>
                                        <p:tgtEl>
                                          <p:spTgt spid="186375"/>
                                        </p:tgtEl>
                                        <p:attrNameLst>
                                          <p:attrName>ppt_w</p:attrName>
                                        </p:attrNameLst>
                                      </p:cBhvr>
                                      <p:tavLst>
                                        <p:tav tm="0">
                                          <p:val>
                                            <p:fltVal val="0"/>
                                          </p:val>
                                        </p:tav>
                                        <p:tav tm="100000">
                                          <p:val>
                                            <p:strVal val="#ppt_w"/>
                                          </p:val>
                                        </p:tav>
                                      </p:tavLst>
                                    </p:anim>
                                    <p:anim calcmode="lin" valueType="num">
                                      <p:cBhvr>
                                        <p:cTn id="8" dur="500" fill="hold"/>
                                        <p:tgtEl>
                                          <p:spTgt spid="1863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0120" name="Text Box 8"/>
          <p:cNvSpPr txBox="1">
            <a:spLocks noChangeArrowheads="1"/>
          </p:cNvSpPr>
          <p:nvPr/>
        </p:nvSpPr>
        <p:spPr bwMode="auto">
          <a:xfrm>
            <a:off x="228600" y="1524000"/>
            <a:ext cx="4191000" cy="461963"/>
          </a:xfrm>
          <a:prstGeom prst="rect">
            <a:avLst/>
          </a:prstGeom>
          <a:noFill/>
          <a:ln w="9525">
            <a:noFill/>
            <a:miter lim="800000"/>
            <a:headEnd/>
            <a:tailEnd/>
          </a:ln>
        </p:spPr>
        <p:txBody>
          <a:bodyPr>
            <a:spAutoFit/>
          </a:bodyPr>
          <a:lstStyle/>
          <a:p>
            <a:pPr>
              <a:spcBef>
                <a:spcPct val="50000"/>
              </a:spcBef>
            </a:pPr>
            <a:r>
              <a:rPr lang="en-US" b="1" dirty="0">
                <a:cs typeface="Times New Roman" pitchFamily="18" charset="0"/>
              </a:rPr>
              <a:t>I. </a:t>
            </a:r>
            <a:r>
              <a:rPr lang="en-US" b="1" dirty="0" err="1">
                <a:cs typeface="Times New Roman" pitchFamily="18" charset="0"/>
              </a:rPr>
              <a:t>Châu</a:t>
            </a:r>
            <a:r>
              <a:rPr lang="en-US" b="1" dirty="0">
                <a:cs typeface="Times New Roman" pitchFamily="18" charset="0"/>
              </a:rPr>
              <a:t>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endParaRPr lang="en-US" b="1" dirty="0">
              <a:cs typeface="Times New Roman" pitchFamily="18" charset="0"/>
            </a:endParaRPr>
          </a:p>
        </p:txBody>
      </p:sp>
      <p:sp>
        <p:nvSpPr>
          <p:cNvPr id="90126" name="Text Box 14"/>
          <p:cNvSpPr txBox="1">
            <a:spLocks noChangeArrowheads="1"/>
          </p:cNvSpPr>
          <p:nvPr/>
        </p:nvSpPr>
        <p:spPr bwMode="auto">
          <a:xfrm>
            <a:off x="228600" y="1905000"/>
            <a:ext cx="3962400" cy="400050"/>
          </a:xfrm>
          <a:prstGeom prst="rect">
            <a:avLst/>
          </a:prstGeom>
          <a:noFill/>
          <a:ln w="9525">
            <a:noFill/>
            <a:miter lim="800000"/>
            <a:headEnd/>
            <a:tailEnd/>
          </a:ln>
        </p:spPr>
        <p:txBody>
          <a:bodyPr>
            <a:spAutoFit/>
          </a:bodyPr>
          <a:lstStyle/>
          <a:p>
            <a:r>
              <a:rPr lang="en-US" sz="2000" b="1" dirty="0">
                <a:solidFill>
                  <a:srgbClr val="0000FF"/>
                </a:solidFill>
                <a:cs typeface="Times New Roman" pitchFamily="18" charset="0"/>
              </a:rPr>
              <a:t>a. </a:t>
            </a:r>
            <a:r>
              <a:rPr lang="en-US" sz="2000" b="1" dirty="0" err="1">
                <a:solidFill>
                  <a:srgbClr val="0000FF"/>
                </a:solidFill>
                <a:cs typeface="Times New Roman" pitchFamily="18" charset="0"/>
              </a:rPr>
              <a:t>Vị</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trí</a:t>
            </a:r>
            <a:r>
              <a:rPr lang="en-US" sz="2000" b="1" dirty="0">
                <a:solidFill>
                  <a:srgbClr val="0000FF"/>
                </a:solidFill>
                <a:cs typeface="Times New Roman" pitchFamily="18" charset="0"/>
              </a:rPr>
              <a:t> </a:t>
            </a:r>
            <a:r>
              <a:rPr lang="vi-VN" sz="2000" b="1" dirty="0">
                <a:solidFill>
                  <a:srgbClr val="0000FF"/>
                </a:solidFill>
                <a:cs typeface="Times New Roman" pitchFamily="18" charset="0"/>
              </a:rPr>
              <a:t>đ</a:t>
            </a:r>
            <a:r>
              <a:rPr lang="en-US" sz="2000" b="1" dirty="0" err="1">
                <a:solidFill>
                  <a:srgbClr val="0000FF"/>
                </a:solidFill>
                <a:cs typeface="Times New Roman" pitchFamily="18" charset="0"/>
              </a:rPr>
              <a:t>ịa</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lí</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giới</a:t>
            </a:r>
            <a:r>
              <a:rPr lang="en-US" sz="2000" b="1" dirty="0">
                <a:solidFill>
                  <a:srgbClr val="0000FF"/>
                </a:solidFill>
                <a:cs typeface="Times New Roman" pitchFamily="18" charset="0"/>
              </a:rPr>
              <a:t> </a:t>
            </a:r>
            <a:r>
              <a:rPr lang="en-US" sz="2000" b="1" dirty="0" err="1">
                <a:solidFill>
                  <a:srgbClr val="0000FF"/>
                </a:solidFill>
                <a:cs typeface="Times New Roman" pitchFamily="18" charset="0"/>
              </a:rPr>
              <a:t>hạn</a:t>
            </a:r>
            <a:r>
              <a:rPr lang="en-US" sz="2000" b="1" dirty="0">
                <a:solidFill>
                  <a:srgbClr val="0000FF"/>
                </a:solidFill>
                <a:cs typeface="Times New Roman" pitchFamily="18" charset="0"/>
              </a:rPr>
              <a:t>:</a:t>
            </a:r>
          </a:p>
        </p:txBody>
      </p:sp>
      <p:pic>
        <p:nvPicPr>
          <p:cNvPr id="90127" name="Picture 15" descr="1"/>
          <p:cNvPicPr>
            <a:picLocks noChangeAspect="1" noChangeArrowheads="1"/>
          </p:cNvPicPr>
          <p:nvPr/>
        </p:nvPicPr>
        <p:blipFill>
          <a:blip r:embed="rId2"/>
          <a:srcRect/>
          <a:stretch>
            <a:fillRect/>
          </a:stretch>
        </p:blipFill>
        <p:spPr bwMode="auto">
          <a:xfrm>
            <a:off x="1828800" y="2438400"/>
            <a:ext cx="5943600" cy="3962400"/>
          </a:xfrm>
          <a:prstGeom prst="rect">
            <a:avLst/>
          </a:prstGeom>
          <a:noFill/>
          <a:ln w="28575">
            <a:solidFill>
              <a:srgbClr val="000000"/>
            </a:solidFill>
            <a:miter lim="800000"/>
            <a:headEnd/>
            <a:tailEnd/>
          </a:ln>
        </p:spPr>
      </p:pic>
      <p:sp>
        <p:nvSpPr>
          <p:cNvPr id="90128" name="Text Box 16"/>
          <p:cNvSpPr txBox="1">
            <a:spLocks noChangeArrowheads="1"/>
          </p:cNvSpPr>
          <p:nvPr/>
        </p:nvSpPr>
        <p:spPr bwMode="auto">
          <a:xfrm>
            <a:off x="2190750" y="4491038"/>
            <a:ext cx="5257800" cy="338137"/>
          </a:xfrm>
          <a:prstGeom prst="rect">
            <a:avLst/>
          </a:prstGeom>
          <a:noFill/>
          <a:ln w="9525">
            <a:noFill/>
            <a:miter lim="800000"/>
            <a:headEnd/>
            <a:tailEnd/>
          </a:ln>
        </p:spPr>
        <p:txBody>
          <a:bodyPr>
            <a:spAutoFit/>
          </a:bodyPr>
          <a:lstStyle/>
          <a:p>
            <a:r>
              <a:rPr lang="en-US" sz="1600">
                <a:solidFill>
                  <a:srgbClr val="FF0000"/>
                </a:solidFill>
                <a:latin typeface="Arial" charset="0"/>
              </a:rPr>
              <a:t>-----------------------------------------------------------------</a:t>
            </a:r>
          </a:p>
        </p:txBody>
      </p:sp>
      <p:sp>
        <p:nvSpPr>
          <p:cNvPr id="90129" name="Text Box 17"/>
          <p:cNvSpPr txBox="1">
            <a:spLocks noChangeArrowheads="1"/>
          </p:cNvSpPr>
          <p:nvPr/>
        </p:nvSpPr>
        <p:spPr bwMode="auto">
          <a:xfrm>
            <a:off x="2000250" y="6400800"/>
            <a:ext cx="5791200" cy="400050"/>
          </a:xfrm>
          <a:prstGeom prst="rect">
            <a:avLst/>
          </a:prstGeom>
          <a:noFill/>
          <a:ln w="9525">
            <a:noFill/>
            <a:miter lim="800000"/>
            <a:headEnd/>
            <a:tailEnd/>
          </a:ln>
        </p:spPr>
        <p:txBody>
          <a:bodyPr>
            <a:spAutoFit/>
          </a:bodyPr>
          <a:lstStyle/>
          <a:p>
            <a:pPr>
              <a:spcBef>
                <a:spcPct val="50000"/>
              </a:spcBef>
            </a:pPr>
            <a:r>
              <a:rPr lang="en-US" sz="2000" b="1" dirty="0" err="1">
                <a:solidFill>
                  <a:schemeClr val="tx2"/>
                </a:solidFill>
                <a:cs typeface="Times New Roman" pitchFamily="18" charset="0"/>
              </a:rPr>
              <a:t>Xác</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định</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vị</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trí</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địa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lí</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của</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châu</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Đại</a:t>
            </a:r>
            <a:r>
              <a:rPr lang="en-US" sz="2000" b="1" dirty="0">
                <a:solidFill>
                  <a:schemeClr val="tx2"/>
                </a:solidFill>
                <a:cs typeface="Times New Roman" pitchFamily="18" charset="0"/>
              </a:rPr>
              <a:t> </a:t>
            </a:r>
            <a:r>
              <a:rPr lang="en-US" sz="2000" b="1" dirty="0" err="1">
                <a:solidFill>
                  <a:schemeClr val="tx2"/>
                </a:solidFill>
                <a:cs typeface="Times New Roman" pitchFamily="18" charset="0"/>
              </a:rPr>
              <a:t>Dương</a:t>
            </a:r>
            <a:r>
              <a:rPr lang="en-US" sz="2000" b="1" dirty="0">
                <a:solidFill>
                  <a:schemeClr val="tx2"/>
                </a:solidFill>
                <a:cs typeface="Times New Roman" pitchFamily="18" charset="0"/>
              </a:rPr>
              <a:t>?</a:t>
            </a:r>
          </a:p>
        </p:txBody>
      </p:sp>
      <p:sp>
        <p:nvSpPr>
          <p:cNvPr id="9" name="TextBox 8"/>
          <p:cNvSpPr txBox="1"/>
          <p:nvPr/>
        </p:nvSpPr>
        <p:spPr>
          <a:xfrm>
            <a:off x="0" y="354430"/>
            <a:ext cx="9144000" cy="954107"/>
          </a:xfrm>
          <a:prstGeom prst="rect">
            <a:avLst/>
          </a:prstGeom>
          <a:noFill/>
        </p:spPr>
        <p:txBody>
          <a:bodyPr wrap="square" rtlCol="0">
            <a:spAutoFit/>
          </a:bodyPr>
          <a:lstStyle/>
          <a:p>
            <a:pPr algn="ctr"/>
            <a:r>
              <a:rPr lang="en-US" sz="2800" u="sng" dirty="0" err="1"/>
              <a:t>Địa</a:t>
            </a:r>
            <a:r>
              <a:rPr lang="en-US" sz="2800" u="sng" dirty="0"/>
              <a:t> </a:t>
            </a:r>
            <a:r>
              <a:rPr lang="en-US" sz="2800" u="sng" dirty="0" err="1"/>
              <a:t>lí</a:t>
            </a:r>
            <a:r>
              <a:rPr lang="en-US" sz="2800" u="sng" dirty="0"/>
              <a:t>:</a:t>
            </a:r>
          </a:p>
          <a:p>
            <a:pPr algn="ct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Đại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Dương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châu</a:t>
            </a:r>
            <a:r>
              <a:rPr lang="en-US" sz="2800" b="1" dirty="0">
                <a:solidFill>
                  <a:srgbClr val="FF0000"/>
                </a:solidFill>
                <a:cs typeface="Times New Roman" pitchFamily="18" charset="0"/>
              </a:rPr>
              <a:t> Nam </a:t>
            </a:r>
            <a:r>
              <a:rPr lang="en-US" sz="2800" b="1" dirty="0" err="1">
                <a:solidFill>
                  <a:srgbClr val="FF0000"/>
                </a:solidFill>
                <a:cs typeface="Times New Roman" pitchFamily="18" charset="0"/>
              </a:rPr>
              <a:t>Cực</a:t>
            </a:r>
            <a:endParaRPr lang="en-US" sz="2800" b="1" dirty="0">
              <a:solidFill>
                <a:srgbClr val="FF000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0120">
                                            <p:txEl>
                                              <p:pRg st="0" end="0"/>
                                            </p:txEl>
                                          </p:spTgt>
                                        </p:tgtEl>
                                        <p:attrNameLst>
                                          <p:attrName>style.visibility</p:attrName>
                                        </p:attrNameLst>
                                      </p:cBhvr>
                                      <p:to>
                                        <p:strVal val="visible"/>
                                      </p:to>
                                    </p:set>
                                    <p:anim calcmode="lin" valueType="num">
                                      <p:cBhvr additive="base">
                                        <p:cTn id="7" dur="500" fill="hold"/>
                                        <p:tgtEl>
                                          <p:spTgt spid="90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20">
                                            <p:txEl>
                                              <p:pRg st="0" end="0"/>
                                            </p:txEl>
                                          </p:spTgt>
                                        </p:tgtEl>
                                        <p:attrNameLst>
                                          <p:attrName>ppt_y</p:attrName>
                                        </p:attrNameLst>
                                      </p:cBhvr>
                                      <p:tavLst>
                                        <p:tav tm="0">
                                          <p:val>
                                            <p:strVal val="1+#ppt_h/2"/>
                                          </p:val>
                                        </p:tav>
                                        <p:tav tm="100000">
                                          <p:val>
                                            <p:strVal val="#ppt_y"/>
                                          </p:val>
                                        </p:tav>
                                      </p:tavLst>
                                    </p:anim>
                                  </p:childTnLst>
                                </p:cTn>
                              </p:par>
                              <p:par>
                                <p:cTn id="9" presetID="40" presetClass="entr" presetSubtype="0" fill="hold" grpId="0" nodeType="withEffect">
                                  <p:stCondLst>
                                    <p:cond delay="0"/>
                                  </p:stCondLst>
                                  <p:iterate type="lt">
                                    <p:tmPct val="10000"/>
                                  </p:iterate>
                                  <p:childTnLst>
                                    <p:set>
                                      <p:cBhvr>
                                        <p:cTn id="10" dur="1" fill="hold">
                                          <p:stCondLst>
                                            <p:cond delay="0"/>
                                          </p:stCondLst>
                                        </p:cTn>
                                        <p:tgtEl>
                                          <p:spTgt spid="90126"/>
                                        </p:tgtEl>
                                        <p:attrNameLst>
                                          <p:attrName>style.visibility</p:attrName>
                                        </p:attrNameLst>
                                      </p:cBhvr>
                                      <p:to>
                                        <p:strVal val="visible"/>
                                      </p:to>
                                    </p:set>
                                    <p:animEffect transition="in" filter="fade">
                                      <p:cBhvr>
                                        <p:cTn id="11" dur="500"/>
                                        <p:tgtEl>
                                          <p:spTgt spid="90126"/>
                                        </p:tgtEl>
                                      </p:cBhvr>
                                    </p:animEffect>
                                    <p:anim calcmode="lin" valueType="num">
                                      <p:cBhvr>
                                        <p:cTn id="12" dur="500" fill="hold"/>
                                        <p:tgtEl>
                                          <p:spTgt spid="90126"/>
                                        </p:tgtEl>
                                        <p:attrNameLst>
                                          <p:attrName>ppt_x</p:attrName>
                                        </p:attrNameLst>
                                      </p:cBhvr>
                                      <p:tavLst>
                                        <p:tav tm="0">
                                          <p:val>
                                            <p:strVal val="#ppt_x-.1"/>
                                          </p:val>
                                        </p:tav>
                                        <p:tav tm="100000">
                                          <p:val>
                                            <p:strVal val="#ppt_x"/>
                                          </p:val>
                                        </p:tav>
                                      </p:tavLst>
                                    </p:anim>
                                    <p:anim calcmode="lin" valueType="num">
                                      <p:cBhvr>
                                        <p:cTn id="13" dur="500" fill="hold"/>
                                        <p:tgtEl>
                                          <p:spTgt spid="9012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nodeType="clickEffect">
                                  <p:stCondLst>
                                    <p:cond delay="0"/>
                                  </p:stCondLst>
                                  <p:childTnLst>
                                    <p:set>
                                      <p:cBhvr>
                                        <p:cTn id="17" dur="1" fill="hold">
                                          <p:stCondLst>
                                            <p:cond delay="0"/>
                                          </p:stCondLst>
                                        </p:cTn>
                                        <p:tgtEl>
                                          <p:spTgt spid="90127"/>
                                        </p:tgtEl>
                                        <p:attrNameLst>
                                          <p:attrName>style.visibility</p:attrName>
                                        </p:attrNameLst>
                                      </p:cBhvr>
                                      <p:to>
                                        <p:strVal val="visible"/>
                                      </p:to>
                                    </p:set>
                                    <p:animEffect transition="in" filter="wedge">
                                      <p:cBhvr>
                                        <p:cTn id="18" dur="2000"/>
                                        <p:tgtEl>
                                          <p:spTgt spid="90127"/>
                                        </p:tgtEl>
                                      </p:cBhvr>
                                    </p:animEffect>
                                  </p:childTnLst>
                                </p:cTn>
                              </p:par>
                              <p:par>
                                <p:cTn id="19" presetID="5" presetClass="entr" presetSubtype="10" repeatCount="3000" fill="hold" grpId="0" nodeType="withEffect">
                                  <p:stCondLst>
                                    <p:cond delay="5000"/>
                                  </p:stCondLst>
                                  <p:childTnLst>
                                    <p:set>
                                      <p:cBhvr>
                                        <p:cTn id="20" dur="1" fill="hold">
                                          <p:stCondLst>
                                            <p:cond delay="0"/>
                                          </p:stCondLst>
                                        </p:cTn>
                                        <p:tgtEl>
                                          <p:spTgt spid="90128"/>
                                        </p:tgtEl>
                                        <p:attrNameLst>
                                          <p:attrName>style.visibility</p:attrName>
                                        </p:attrNameLst>
                                      </p:cBhvr>
                                      <p:to>
                                        <p:strVal val="visible"/>
                                      </p:to>
                                    </p:set>
                                    <p:animEffect transition="in" filter="checkerboard(across)">
                                      <p:cBhvr>
                                        <p:cTn id="21" dur="500"/>
                                        <p:tgtEl>
                                          <p:spTgt spid="90128"/>
                                        </p:tgtEl>
                                      </p:cBhvr>
                                    </p:animEffect>
                                  </p:childTnLst>
                                </p:cTn>
                              </p:par>
                            </p:childTnLst>
                          </p:cTn>
                        </p:par>
                        <p:par>
                          <p:cTn id="22" fill="hold" nodeType="afterGroup">
                            <p:stCondLst>
                              <p:cond delay="6500"/>
                            </p:stCondLst>
                            <p:childTnLst>
                              <p:par>
                                <p:cTn id="23" presetID="4" presetClass="entr" presetSubtype="16" fill="hold" grpId="0" nodeType="afterEffect">
                                  <p:stCondLst>
                                    <p:cond delay="0"/>
                                  </p:stCondLst>
                                  <p:childTnLst>
                                    <p:set>
                                      <p:cBhvr>
                                        <p:cTn id="24" dur="1" fill="hold">
                                          <p:stCondLst>
                                            <p:cond delay="0"/>
                                          </p:stCondLst>
                                        </p:cTn>
                                        <p:tgtEl>
                                          <p:spTgt spid="90129"/>
                                        </p:tgtEl>
                                        <p:attrNameLst>
                                          <p:attrName>style.visibility</p:attrName>
                                        </p:attrNameLst>
                                      </p:cBhvr>
                                      <p:to>
                                        <p:strVal val="visible"/>
                                      </p:to>
                                    </p:set>
                                    <p:animEffect transition="in" filter="box(in)">
                                      <p:cBhvr>
                                        <p:cTn id="25" dur="500"/>
                                        <p:tgtEl>
                                          <p:spTgt spid="90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6" grpId="0"/>
      <p:bldP spid="90128" grpId="0"/>
      <p:bldP spid="901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6065838"/>
            <a:ext cx="4191000" cy="792162"/>
          </a:xfrm>
        </p:spPr>
        <p:txBody>
          <a:bodyPr/>
          <a:lstStyle/>
          <a:p>
            <a:pPr algn="l" eaLnBrk="1" hangingPunct="1"/>
            <a:r>
              <a:rPr lang="en-US" sz="2800" dirty="0" err="1">
                <a:latin typeface="Times New Roman" pitchFamily="18" charset="0"/>
                <a:cs typeface="Times New Roman" pitchFamily="18" charset="0"/>
              </a:rPr>
              <a:t>Thủ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tướng</a:t>
            </a:r>
            <a:r>
              <a:rPr lang="en-US" sz="2800" dirty="0">
                <a:latin typeface="Times New Roman" pitchFamily="18" charset="0"/>
                <a:cs typeface="Times New Roman" pitchFamily="18" charset="0"/>
              </a:rPr>
              <a:t> Kevin Rudd.</a:t>
            </a:r>
            <a:r>
              <a:rPr lang="en-US" sz="4000" dirty="0">
                <a:latin typeface="Times New Roman" pitchFamily="18" charset="0"/>
                <a:cs typeface="Times New Roman" pitchFamily="18" charset="0"/>
              </a:rPr>
              <a:t> </a:t>
            </a:r>
          </a:p>
        </p:txBody>
      </p:sp>
      <p:pic>
        <p:nvPicPr>
          <p:cNvPr id="32771" name="Picture 3"/>
          <p:cNvPicPr>
            <a:picLocks noGrp="1" noChangeAspect="1" noChangeArrowheads="1"/>
          </p:cNvPicPr>
          <p:nvPr>
            <p:ph type="body" idx="1"/>
          </p:nvPr>
        </p:nvPicPr>
        <p:blipFill>
          <a:blip r:embed="rId2"/>
          <a:srcRect/>
          <a:stretch>
            <a:fillRect/>
          </a:stretch>
        </p:blipFill>
        <p:spPr>
          <a:xfrm>
            <a:off x="457200" y="1600200"/>
            <a:ext cx="3886200" cy="4525963"/>
          </a:xfrm>
        </p:spPr>
      </p:pic>
      <p:sp>
        <p:nvSpPr>
          <p:cNvPr id="32772" name="Rectangle 5"/>
          <p:cNvSpPr>
            <a:spLocks noChangeArrowheads="1"/>
          </p:cNvSpPr>
          <p:nvPr/>
        </p:nvSpPr>
        <p:spPr bwMode="auto">
          <a:xfrm>
            <a:off x="914400" y="457200"/>
            <a:ext cx="7010400" cy="838200"/>
          </a:xfrm>
          <a:prstGeom prst="rect">
            <a:avLst/>
          </a:prstGeom>
          <a:noFill/>
          <a:ln w="9525">
            <a:noFill/>
            <a:miter lim="800000"/>
            <a:headEnd/>
            <a:tailEnd/>
          </a:ln>
        </p:spPr>
        <p:txBody>
          <a:bodyPr wrap="none" anchor="ctr"/>
          <a:lstStyle/>
          <a:p>
            <a:pPr algn="ctr"/>
            <a:r>
              <a:rPr lang="en-US">
                <a:cs typeface="Times New Roman" pitchFamily="18" charset="0"/>
              </a:rPr>
              <a:t>NGƯỜI DA TRẮNG Ở LỤC ĐỊA Ô-XTRÂY- LI A </a:t>
            </a:r>
          </a:p>
          <a:p>
            <a:pPr algn="ctr"/>
            <a:r>
              <a:rPr lang="en-US">
                <a:cs typeface="Times New Roman" pitchFamily="18" charset="0"/>
              </a:rPr>
              <a:t>VÀ QUẦN ĐẢO NIU DI-LEN</a:t>
            </a:r>
          </a:p>
        </p:txBody>
      </p:sp>
      <p:pic>
        <p:nvPicPr>
          <p:cNvPr id="32773" name="Picture 6"/>
          <p:cNvPicPr>
            <a:picLocks noChangeAspect="1" noChangeArrowheads="1"/>
          </p:cNvPicPr>
          <p:nvPr/>
        </p:nvPicPr>
        <p:blipFill>
          <a:blip r:embed="rId3"/>
          <a:srcRect/>
          <a:stretch>
            <a:fillRect/>
          </a:stretch>
        </p:blipFill>
        <p:spPr bwMode="auto">
          <a:xfrm>
            <a:off x="4419600" y="1600200"/>
            <a:ext cx="4495800" cy="4495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a:solidFill>
                  <a:srgbClr val="CC0000"/>
                </a:solidFill>
              </a:rPr>
              <a:t>Người bản địa Ô-xtrây-li-a có da màu sẫm, mắt đen, tóc xoăn</a:t>
            </a:r>
          </a:p>
        </p:txBody>
      </p:sp>
      <p:pic>
        <p:nvPicPr>
          <p:cNvPr id="33795" name="Picture 3"/>
          <p:cNvPicPr>
            <a:picLocks noGrp="1" noChangeAspect="1" noChangeArrowheads="1"/>
          </p:cNvPicPr>
          <p:nvPr>
            <p:ph type="body" idx="1"/>
          </p:nvPr>
        </p:nvPicPr>
        <p:blipFill>
          <a:blip r:embed="rId2"/>
          <a:srcRect/>
          <a:stretch>
            <a:fillRect/>
          </a:stretch>
        </p:blipFill>
        <p:spPr>
          <a:xfrm>
            <a:off x="228600" y="1600200"/>
            <a:ext cx="4648200" cy="4525963"/>
          </a:xfrm>
        </p:spPr>
      </p:pic>
      <p:pic>
        <p:nvPicPr>
          <p:cNvPr id="33796" name="Picture 4"/>
          <p:cNvPicPr>
            <a:picLocks noChangeAspect="1" noChangeArrowheads="1"/>
          </p:cNvPicPr>
          <p:nvPr/>
        </p:nvPicPr>
        <p:blipFill>
          <a:blip r:embed="rId3"/>
          <a:srcRect/>
          <a:stretch>
            <a:fillRect/>
          </a:stretch>
        </p:blipFill>
        <p:spPr bwMode="auto">
          <a:xfrm>
            <a:off x="5181600" y="1443038"/>
            <a:ext cx="3527425" cy="5414962"/>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4820" name="Text Box 6"/>
          <p:cNvSpPr txBox="1">
            <a:spLocks noChangeArrowheads="1"/>
          </p:cNvSpPr>
          <p:nvPr/>
        </p:nvSpPr>
        <p:spPr bwMode="auto">
          <a:xfrm>
            <a:off x="233363" y="2590800"/>
            <a:ext cx="4993675" cy="523220"/>
          </a:xfrm>
          <a:prstGeom prst="rect">
            <a:avLst/>
          </a:prstGeom>
          <a:noFill/>
          <a:ln w="9525">
            <a:noFill/>
            <a:miter lim="800000"/>
            <a:headEnd/>
            <a:tailEnd/>
          </a:ln>
        </p:spPr>
        <p:txBody>
          <a:bodyPr wrap="none">
            <a:spAutoFit/>
          </a:bodyPr>
          <a:lstStyle/>
          <a:p>
            <a:r>
              <a:rPr lang="en-US" sz="2800" b="1" dirty="0">
                <a:solidFill>
                  <a:srgbClr val="FF0000"/>
                </a:solidFill>
                <a:cs typeface="Times New Roman" pitchFamily="18" charset="0"/>
              </a:rPr>
              <a:t>3. </a:t>
            </a:r>
            <a:r>
              <a:rPr lang="en-US" sz="2800" b="1" dirty="0" err="1">
                <a:solidFill>
                  <a:srgbClr val="FF0000"/>
                </a:solidFill>
                <a:cs typeface="Times New Roman" pitchFamily="18" charset="0"/>
              </a:rPr>
              <a:t>Dân</a:t>
            </a:r>
            <a:r>
              <a:rPr lang="en-US" sz="2800" b="1" dirty="0">
                <a:solidFill>
                  <a:srgbClr val="FF0000"/>
                </a:solidFill>
                <a:cs typeface="Times New Roman" pitchFamily="18" charset="0"/>
              </a:rPr>
              <a:t> c</a:t>
            </a:r>
            <a:r>
              <a:rPr lang="vi-VN" sz="2800" b="1" dirty="0">
                <a:solidFill>
                  <a:srgbClr val="FF0000"/>
                </a:solidFill>
                <a:cs typeface="Times New Roman" pitchFamily="18" charset="0"/>
              </a:rPr>
              <a:t>ư</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hoạt</a:t>
            </a:r>
            <a:r>
              <a:rPr lang="en-US" sz="2800" b="1" dirty="0">
                <a:solidFill>
                  <a:srgbClr val="FF0000"/>
                </a:solidFill>
                <a:cs typeface="Times New Roman" pitchFamily="18" charset="0"/>
              </a:rPr>
              <a:t> </a:t>
            </a:r>
            <a:r>
              <a:rPr lang="vi-VN" sz="2800" b="1" dirty="0">
                <a:solidFill>
                  <a:srgbClr val="FF0000"/>
                </a:solidFill>
                <a:cs typeface="Times New Roman" pitchFamily="18" charset="0"/>
              </a:rPr>
              <a:t>đ</a:t>
            </a:r>
            <a:r>
              <a:rPr lang="en-US" sz="2800" b="1" dirty="0" err="1">
                <a:solidFill>
                  <a:srgbClr val="FF0000"/>
                </a:solidFill>
                <a:cs typeface="Times New Roman" pitchFamily="18" charset="0"/>
              </a:rPr>
              <a:t>ộng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kinh</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tế</a:t>
            </a:r>
            <a:r>
              <a:rPr lang="en-US" sz="2800" b="1" dirty="0">
                <a:solidFill>
                  <a:srgbClr val="FF0000"/>
                </a:solidFill>
                <a:cs typeface="Times New Roman" pitchFamily="18" charset="0"/>
              </a:rPr>
              <a:t>:</a:t>
            </a:r>
          </a:p>
        </p:txBody>
      </p:sp>
      <p:sp>
        <p:nvSpPr>
          <p:cNvPr id="187399" name="Text Box 7"/>
          <p:cNvSpPr txBox="1">
            <a:spLocks noChangeArrowheads="1"/>
          </p:cNvSpPr>
          <p:nvPr/>
        </p:nvSpPr>
        <p:spPr bwMode="auto">
          <a:xfrm>
            <a:off x="304800" y="3200400"/>
            <a:ext cx="8458200" cy="954107"/>
          </a:xfrm>
          <a:prstGeom prst="rect">
            <a:avLst/>
          </a:prstGeom>
          <a:solidFill>
            <a:schemeClr val="accent1"/>
          </a:solidFill>
          <a:ln w="38100">
            <a:solidFill>
              <a:schemeClr val="tx1"/>
            </a:solidFill>
            <a:miter lim="800000"/>
            <a:headEnd/>
            <a:tailEnd/>
          </a:ln>
        </p:spPr>
        <p:txBody>
          <a:bodyPr>
            <a:spAutoFit/>
          </a:bodyPr>
          <a:lstStyle/>
          <a:p>
            <a:pPr algn="just"/>
            <a:r>
              <a:rPr lang="en-US" sz="2800" b="1" dirty="0">
                <a:solidFill>
                  <a:srgbClr val="0000FF"/>
                </a:solidFill>
                <a:cs typeface="Times New Roman" pitchFamily="18" charset="0"/>
              </a:rPr>
              <a:t>  </a:t>
            </a:r>
            <a:r>
              <a:rPr lang="en-US" sz="2800" b="1" dirty="0" err="1">
                <a:solidFill>
                  <a:srgbClr val="0000FF"/>
                </a:solidFill>
                <a:cs typeface="Times New Roman" pitchFamily="18" charset="0"/>
              </a:rPr>
              <a:t>Dân</a:t>
            </a:r>
            <a:r>
              <a:rPr lang="en-US" sz="2800" b="1" dirty="0">
                <a:solidFill>
                  <a:srgbClr val="0000FF"/>
                </a:solidFill>
                <a:cs typeface="Times New Roman" pitchFamily="18" charset="0"/>
              </a:rPr>
              <a:t> c</a:t>
            </a:r>
            <a:r>
              <a:rPr lang="vi-VN" sz="2800" b="1" dirty="0">
                <a:solidFill>
                  <a:srgbClr val="0000FF"/>
                </a:solidFill>
                <a:cs typeface="Times New Roman" pitchFamily="18" charset="0"/>
              </a:rPr>
              <a:t>ư</a:t>
            </a:r>
            <a:r>
              <a:rPr lang="en-US" sz="2800" b="1" dirty="0">
                <a:solidFill>
                  <a:srgbClr val="0000FF"/>
                </a:solidFill>
                <a:cs typeface="Times New Roman" pitchFamily="18" charset="0"/>
              </a:rPr>
              <a:t> ở </a:t>
            </a:r>
            <a:r>
              <a:rPr lang="en-US" sz="2800" b="1" dirty="0" err="1">
                <a:solidFill>
                  <a:srgbClr val="0000FF"/>
                </a:solidFill>
                <a:cs typeface="Times New Roman" pitchFamily="18" charset="0"/>
              </a:rPr>
              <a:t>lục</a:t>
            </a:r>
            <a:r>
              <a:rPr lang="en-US" sz="2800" b="1" dirty="0">
                <a:solidFill>
                  <a:srgbClr val="0000FF"/>
                </a:solidFill>
                <a:cs typeface="Times New Roman" pitchFamily="18" charset="0"/>
              </a:rPr>
              <a:t> </a:t>
            </a:r>
            <a:r>
              <a:rPr lang="vi-VN" sz="2800" b="1" dirty="0">
                <a:solidFill>
                  <a:srgbClr val="0000FF"/>
                </a:solidFill>
                <a:cs typeface="Times New Roman" pitchFamily="18" charset="0"/>
              </a:rPr>
              <a:t>đ</a:t>
            </a:r>
            <a:r>
              <a:rPr lang="en-US" sz="2800" b="1" dirty="0" err="1">
                <a:solidFill>
                  <a:srgbClr val="0000FF"/>
                </a:solidFill>
                <a:cs typeface="Times New Roman" pitchFamily="18" charset="0"/>
              </a:rPr>
              <a:t>ịa</a:t>
            </a:r>
            <a:r>
              <a:rPr lang="en-US" sz="2800" b="1" dirty="0">
                <a:solidFill>
                  <a:srgbClr val="0000FF"/>
                </a:solidFill>
                <a:cs typeface="Times New Roman" pitchFamily="18" charset="0"/>
              </a:rPr>
              <a:t> Ô-</a:t>
            </a:r>
            <a:r>
              <a:rPr lang="en-US" sz="2800" b="1" dirty="0" err="1">
                <a:solidFill>
                  <a:srgbClr val="0000FF"/>
                </a:solidFill>
                <a:cs typeface="Times New Roman" pitchFamily="18" charset="0"/>
              </a:rPr>
              <a:t>xtrây</a:t>
            </a:r>
            <a:r>
              <a:rPr lang="en-US" sz="2800" b="1" dirty="0">
                <a:solidFill>
                  <a:srgbClr val="0000FF"/>
                </a:solidFill>
                <a:cs typeface="Times New Roman" pitchFamily="18" charset="0"/>
              </a:rPr>
              <a:t>-li-a </a:t>
            </a:r>
            <a:r>
              <a:rPr lang="en-US" sz="2800" b="1" dirty="0" err="1">
                <a:solidFill>
                  <a:srgbClr val="0000FF"/>
                </a:solidFill>
                <a:cs typeface="Times New Roman" pitchFamily="18" charset="0"/>
              </a:rPr>
              <a:t>và</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các</a:t>
            </a:r>
            <a:r>
              <a:rPr lang="en-US" sz="2800" b="1" dirty="0">
                <a:solidFill>
                  <a:srgbClr val="0000FF"/>
                </a:solidFill>
                <a:cs typeface="Times New Roman" pitchFamily="18" charset="0"/>
              </a:rPr>
              <a:t> </a:t>
            </a:r>
            <a:r>
              <a:rPr lang="vi-VN" sz="2800" b="1" dirty="0">
                <a:solidFill>
                  <a:srgbClr val="0000FF"/>
                </a:solidFill>
                <a:cs typeface="Times New Roman" pitchFamily="18" charset="0"/>
              </a:rPr>
              <a:t>đ</a:t>
            </a:r>
            <a:r>
              <a:rPr lang="en-US" sz="2800" b="1" dirty="0" err="1">
                <a:solidFill>
                  <a:srgbClr val="0000FF"/>
                </a:solidFill>
                <a:cs typeface="Times New Roman" pitchFamily="18" charset="0"/>
              </a:rPr>
              <a:t>ảo</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có</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gì</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khác</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nhau</a:t>
            </a:r>
            <a:r>
              <a:rPr lang="en-US" sz="2800" b="1" dirty="0">
                <a:solidFill>
                  <a:srgbClr val="0000FF"/>
                </a:solidFill>
                <a:cs typeface="Times New Roman" pitchFamily="18" charset="0"/>
              </a:rPr>
              <a:t> ?</a:t>
            </a:r>
          </a:p>
        </p:txBody>
      </p:sp>
      <p:sp>
        <p:nvSpPr>
          <p:cNvPr id="9" name="Text Box 7"/>
          <p:cNvSpPr txBox="1">
            <a:spLocks noChangeArrowheads="1"/>
          </p:cNvSpPr>
          <p:nvPr/>
        </p:nvSpPr>
        <p:spPr bwMode="auto">
          <a:xfrm>
            <a:off x="336176" y="4267200"/>
            <a:ext cx="8458200" cy="1815882"/>
          </a:xfrm>
          <a:prstGeom prst="rect">
            <a:avLst/>
          </a:prstGeom>
          <a:solidFill>
            <a:schemeClr val="accent1"/>
          </a:solidFill>
          <a:ln w="38100">
            <a:solidFill>
              <a:schemeClr val="tx1"/>
            </a:solidFill>
            <a:miter lim="800000"/>
            <a:headEnd/>
            <a:tailEnd/>
          </a:ln>
        </p:spPr>
        <p:txBody>
          <a:bodyPr>
            <a:spAutoFit/>
          </a:bodyPr>
          <a:lstStyle/>
          <a:p>
            <a:pPr algn="just"/>
            <a:r>
              <a:rPr lang="en-US" sz="2800" b="1" dirty="0" err="1">
                <a:solidFill>
                  <a:schemeClr val="tx2"/>
                </a:solidFill>
                <a:cs typeface="Times New Roman" pitchFamily="18" charset="0"/>
              </a:rPr>
              <a:t>Trên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ịa</a:t>
            </a:r>
            <a:r>
              <a:rPr lang="en-US" sz="2800" b="1" dirty="0">
                <a:solidFill>
                  <a:schemeClr val="tx2"/>
                </a:solidFill>
                <a:cs typeface="Times New Roman" pitchFamily="18" charset="0"/>
              </a:rPr>
              <a:t> Ô-</a:t>
            </a:r>
            <a:r>
              <a:rPr lang="en-US" sz="2800" b="1" dirty="0" err="1">
                <a:solidFill>
                  <a:schemeClr val="tx2"/>
                </a:solidFill>
                <a:cs typeface="Times New Roman" pitchFamily="18" charset="0"/>
              </a:rPr>
              <a:t>xtrây</a:t>
            </a:r>
            <a:r>
              <a:rPr lang="en-US" sz="2800" b="1" dirty="0">
                <a:solidFill>
                  <a:schemeClr val="tx2"/>
                </a:solidFill>
                <a:cs typeface="Times New Roman" pitchFamily="18" charset="0"/>
              </a:rPr>
              <a:t>-li-a </a:t>
            </a:r>
            <a:r>
              <a:rPr lang="en-US" sz="2800" b="1" dirty="0" err="1">
                <a:solidFill>
                  <a:schemeClr val="tx2"/>
                </a:solidFill>
                <a:cs typeface="Times New Roman" pitchFamily="18" charset="0"/>
              </a:rPr>
              <a:t>và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quần</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ảo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Niu</a:t>
            </a:r>
            <a:r>
              <a:rPr lang="en-US" sz="2800" b="1" dirty="0">
                <a:solidFill>
                  <a:schemeClr val="tx2"/>
                </a:solidFill>
                <a:cs typeface="Times New Roman" pitchFamily="18" charset="0"/>
              </a:rPr>
              <a:t> Di-</a:t>
            </a:r>
            <a:r>
              <a:rPr lang="en-US" sz="2800" b="1" dirty="0" err="1">
                <a:solidFill>
                  <a:schemeClr val="tx2"/>
                </a:solidFill>
                <a:cs typeface="Times New Roman" pitchFamily="18" charset="0"/>
              </a:rPr>
              <a:t>len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dân</a:t>
            </a:r>
            <a:r>
              <a:rPr lang="en-US" sz="2800" b="1" dirty="0">
                <a:solidFill>
                  <a:schemeClr val="tx2"/>
                </a:solidFill>
                <a:cs typeface="Times New Roman" pitchFamily="18" charset="0"/>
              </a:rPr>
              <a:t> c</a:t>
            </a:r>
            <a:r>
              <a:rPr lang="vi-VN" sz="2800" b="1" dirty="0">
                <a:solidFill>
                  <a:schemeClr val="tx2"/>
                </a:solidFill>
                <a:cs typeface="Times New Roman" pitchFamily="18" charset="0"/>
              </a:rPr>
              <a:t>ư</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chủ</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yếu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ng</a:t>
            </a:r>
            <a:r>
              <a:rPr lang="vi-VN" sz="2800" b="1" dirty="0">
                <a:solidFill>
                  <a:schemeClr val="tx2"/>
                </a:solidFill>
                <a:cs typeface="Times New Roman" pitchFamily="18" charset="0"/>
              </a:rPr>
              <a:t>ư</a:t>
            </a:r>
            <a:r>
              <a:rPr lang="en-US" sz="2800" b="1" dirty="0" err="1">
                <a:solidFill>
                  <a:schemeClr val="tx2"/>
                </a:solidFill>
                <a:cs typeface="Times New Roman" pitchFamily="18" charset="0"/>
              </a:rPr>
              <a:t>ời</a:t>
            </a:r>
            <a:r>
              <a:rPr lang="en-US" sz="2800" b="1" dirty="0">
                <a:solidFill>
                  <a:schemeClr val="tx2"/>
                </a:solidFill>
                <a:cs typeface="Times New Roman" pitchFamily="18" charset="0"/>
              </a:rPr>
              <a:t> da </a:t>
            </a:r>
            <a:r>
              <a:rPr lang="en-US" sz="2800" b="1" dirty="0" err="1">
                <a:solidFill>
                  <a:schemeClr val="tx2"/>
                </a:solidFill>
                <a:cs typeface="Times New Roman" pitchFamily="18" charset="0"/>
              </a:rPr>
              <a:t>trắng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Còn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trên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các</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ảo</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khác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dân</a:t>
            </a:r>
            <a:r>
              <a:rPr lang="en-US" sz="2800" b="1" dirty="0">
                <a:solidFill>
                  <a:schemeClr val="tx2"/>
                </a:solidFill>
                <a:cs typeface="Times New Roman" pitchFamily="18" charset="0"/>
              </a:rPr>
              <a:t> c</a:t>
            </a:r>
            <a:r>
              <a:rPr lang="vi-VN" sz="2800" b="1" dirty="0">
                <a:solidFill>
                  <a:schemeClr val="tx2"/>
                </a:solidFill>
                <a:cs typeface="Times New Roman" pitchFamily="18" charset="0"/>
              </a:rPr>
              <a:t>ư</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chủ</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yếu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ng</a:t>
            </a:r>
            <a:r>
              <a:rPr lang="vi-VN" sz="2800" b="1" dirty="0">
                <a:solidFill>
                  <a:schemeClr val="tx2"/>
                </a:solidFill>
                <a:cs typeface="Times New Roman" pitchFamily="18" charset="0"/>
              </a:rPr>
              <a:t>ư</a:t>
            </a:r>
            <a:r>
              <a:rPr lang="en-US" sz="2800" b="1" dirty="0" err="1">
                <a:solidFill>
                  <a:schemeClr val="tx2"/>
                </a:solidFill>
                <a:cs typeface="Times New Roman" pitchFamily="18" charset="0"/>
              </a:rPr>
              <a:t>ời</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bản</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err="1">
                <a:solidFill>
                  <a:schemeClr val="tx2"/>
                </a:solidFill>
                <a:cs typeface="Times New Roman" pitchFamily="18" charset="0"/>
              </a:rPr>
              <a:t>ịa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có</a:t>
            </a:r>
            <a:r>
              <a:rPr lang="en-US" sz="2800" b="1" dirty="0">
                <a:solidFill>
                  <a:schemeClr val="tx2"/>
                </a:solidFill>
                <a:cs typeface="Times New Roman" pitchFamily="18" charset="0"/>
              </a:rPr>
              <a:t> da </a:t>
            </a:r>
            <a:r>
              <a:rPr lang="en-US" sz="2800" b="1" dirty="0" err="1">
                <a:solidFill>
                  <a:schemeClr val="tx2"/>
                </a:solidFill>
                <a:cs typeface="Times New Roman" pitchFamily="18" charset="0"/>
              </a:rPr>
              <a:t>màu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sẫm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mắt</a:t>
            </a:r>
            <a:r>
              <a:rPr lang="en-US" sz="2800" b="1" dirty="0">
                <a:solidFill>
                  <a:schemeClr val="tx2"/>
                </a:solidFill>
                <a:cs typeface="Times New Roman" pitchFamily="18" charset="0"/>
              </a:rPr>
              <a:t> </a:t>
            </a:r>
            <a:r>
              <a:rPr lang="vi-VN" sz="2800" b="1" dirty="0">
                <a:solidFill>
                  <a:schemeClr val="tx2"/>
                </a:solidFill>
                <a:cs typeface="Times New Roman" pitchFamily="18" charset="0"/>
              </a:rPr>
              <a:t>đ</a:t>
            </a:r>
            <a:r>
              <a:rPr lang="en-US" sz="2800" b="1" dirty="0">
                <a:solidFill>
                  <a:schemeClr val="tx2"/>
                </a:solidFill>
                <a:cs typeface="Times New Roman" pitchFamily="18" charset="0"/>
              </a:rPr>
              <a:t>en, </a:t>
            </a:r>
            <a:r>
              <a:rPr lang="en-US" sz="2800" b="1" dirty="0" err="1">
                <a:solidFill>
                  <a:schemeClr val="tx2"/>
                </a:solidFill>
                <a:cs typeface="Times New Roman" pitchFamily="18" charset="0"/>
              </a:rPr>
              <a:t>tóc</a:t>
            </a:r>
            <a:r>
              <a:rPr lang="en-US" sz="2800" b="1" dirty="0">
                <a:solidFill>
                  <a:schemeClr val="tx2"/>
                </a:solidFill>
                <a:cs typeface="Times New Roman" pitchFamily="18" charset="0"/>
              </a:rPr>
              <a:t> xo</a:t>
            </a:r>
            <a:r>
              <a:rPr lang="vi-VN" sz="2800" b="1" dirty="0">
                <a:solidFill>
                  <a:schemeClr val="tx2"/>
                </a:solidFill>
                <a:cs typeface="Times New Roman" pitchFamily="18" charset="0"/>
              </a:rPr>
              <a:t>ă</a:t>
            </a:r>
            <a:r>
              <a:rPr lang="en-US" sz="2800" b="1" dirty="0">
                <a:solidFill>
                  <a:schemeClr val="tx2"/>
                </a:solidFill>
                <a:cs typeface="Times New Roman" pitchFamily="18" charset="0"/>
              </a:rPr>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in)">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868" name="Text Box 10"/>
          <p:cNvSpPr txBox="1">
            <a:spLocks noChangeArrowheads="1"/>
          </p:cNvSpPr>
          <p:nvPr/>
        </p:nvSpPr>
        <p:spPr bwMode="auto">
          <a:xfrm>
            <a:off x="228600" y="2590800"/>
            <a:ext cx="4993675" cy="523220"/>
          </a:xfrm>
          <a:prstGeom prst="rect">
            <a:avLst/>
          </a:prstGeom>
          <a:noFill/>
          <a:ln w="9525">
            <a:noFill/>
            <a:miter lim="800000"/>
            <a:headEnd/>
            <a:tailEnd/>
          </a:ln>
        </p:spPr>
        <p:txBody>
          <a:bodyPr wrap="none">
            <a:spAutoFit/>
          </a:bodyPr>
          <a:lstStyle/>
          <a:p>
            <a:r>
              <a:rPr lang="en-US" sz="2800" b="1" dirty="0">
                <a:solidFill>
                  <a:srgbClr val="FF0000"/>
                </a:solidFill>
                <a:cs typeface="Times New Roman" pitchFamily="18" charset="0"/>
              </a:rPr>
              <a:t>3. </a:t>
            </a:r>
            <a:r>
              <a:rPr lang="en-US" sz="2800" b="1" dirty="0" err="1">
                <a:solidFill>
                  <a:srgbClr val="FF0000"/>
                </a:solidFill>
                <a:cs typeface="Times New Roman" pitchFamily="18" charset="0"/>
              </a:rPr>
              <a:t>Dân</a:t>
            </a:r>
            <a:r>
              <a:rPr lang="en-US" sz="2800" b="1" dirty="0">
                <a:solidFill>
                  <a:srgbClr val="FF0000"/>
                </a:solidFill>
                <a:cs typeface="Times New Roman" pitchFamily="18" charset="0"/>
              </a:rPr>
              <a:t> c</a:t>
            </a:r>
            <a:r>
              <a:rPr lang="vi-VN" sz="2800" b="1" dirty="0">
                <a:solidFill>
                  <a:srgbClr val="FF0000"/>
                </a:solidFill>
                <a:cs typeface="Times New Roman" pitchFamily="18" charset="0"/>
              </a:rPr>
              <a:t>ư</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hoạt</a:t>
            </a:r>
            <a:r>
              <a:rPr lang="en-US" sz="2800" b="1" dirty="0">
                <a:solidFill>
                  <a:srgbClr val="FF0000"/>
                </a:solidFill>
                <a:cs typeface="Times New Roman" pitchFamily="18" charset="0"/>
              </a:rPr>
              <a:t> </a:t>
            </a:r>
            <a:r>
              <a:rPr lang="vi-VN" sz="2800" b="1" dirty="0">
                <a:solidFill>
                  <a:srgbClr val="FF0000"/>
                </a:solidFill>
                <a:cs typeface="Times New Roman" pitchFamily="18" charset="0"/>
              </a:rPr>
              <a:t>đ</a:t>
            </a:r>
            <a:r>
              <a:rPr lang="en-US" sz="2800" b="1" dirty="0" err="1">
                <a:solidFill>
                  <a:srgbClr val="FF0000"/>
                </a:solidFill>
                <a:cs typeface="Times New Roman" pitchFamily="18" charset="0"/>
              </a:rPr>
              <a:t>ộng</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kinh</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tế</a:t>
            </a:r>
            <a:r>
              <a:rPr lang="en-US" sz="2800" b="1" dirty="0">
                <a:solidFill>
                  <a:srgbClr val="FF0000"/>
                </a:solidFill>
                <a:cs typeface="Times New Roman" pitchFamily="18" charset="0"/>
              </a:rPr>
              <a:t>:</a:t>
            </a:r>
          </a:p>
        </p:txBody>
      </p:sp>
      <p:sp>
        <p:nvSpPr>
          <p:cNvPr id="135181" name="Text Box 13"/>
          <p:cNvSpPr txBox="1">
            <a:spLocks noChangeArrowheads="1"/>
          </p:cNvSpPr>
          <p:nvPr/>
        </p:nvSpPr>
        <p:spPr bwMode="auto">
          <a:xfrm>
            <a:off x="228600" y="3505200"/>
            <a:ext cx="8686800" cy="2246769"/>
          </a:xfrm>
          <a:prstGeom prst="rect">
            <a:avLst/>
          </a:prstGeom>
          <a:solidFill>
            <a:srgbClr val="00FFFF"/>
          </a:solidFill>
          <a:ln w="38100">
            <a:solidFill>
              <a:schemeClr val="tx1"/>
            </a:solidFill>
            <a:miter lim="800000"/>
            <a:headEnd/>
            <a:tailEnd/>
          </a:ln>
        </p:spPr>
        <p:txBody>
          <a:bodyPr>
            <a:spAutoFit/>
          </a:bodyPr>
          <a:lstStyle/>
          <a:p>
            <a:pPr algn="just"/>
            <a:r>
              <a:rPr lang="en-US" sz="2800" b="1">
                <a:solidFill>
                  <a:srgbClr val="FF0066"/>
                </a:solidFill>
                <a:cs typeface="Times New Roman" pitchFamily="18" charset="0"/>
              </a:rPr>
              <a:t>     - Trình bày </a:t>
            </a:r>
            <a:r>
              <a:rPr lang="vi-VN" sz="2800" b="1">
                <a:solidFill>
                  <a:srgbClr val="FF0066"/>
                </a:solidFill>
                <a:cs typeface="Times New Roman" pitchFamily="18" charset="0"/>
              </a:rPr>
              <a:t>đ</a:t>
            </a:r>
            <a:r>
              <a:rPr lang="en-US" sz="2800" b="1">
                <a:solidFill>
                  <a:srgbClr val="FF0066"/>
                </a:solidFill>
                <a:cs typeface="Times New Roman" pitchFamily="18" charset="0"/>
              </a:rPr>
              <a:t>ặc </a:t>
            </a:r>
            <a:r>
              <a:rPr lang="vi-VN" sz="2800" b="1">
                <a:solidFill>
                  <a:srgbClr val="FF0066"/>
                </a:solidFill>
                <a:cs typeface="Times New Roman" pitchFamily="18" charset="0"/>
              </a:rPr>
              <a:t>đ</a:t>
            </a:r>
            <a:r>
              <a:rPr lang="en-US" sz="2800" b="1">
                <a:solidFill>
                  <a:srgbClr val="FF0066"/>
                </a:solidFill>
                <a:cs typeface="Times New Roman" pitchFamily="18" charset="0"/>
              </a:rPr>
              <a:t>iểm kinh tế của Ô-xtrây-li-a?</a:t>
            </a:r>
          </a:p>
          <a:p>
            <a:pPr algn="just"/>
            <a:r>
              <a:rPr lang="en-US" sz="2800" b="1">
                <a:solidFill>
                  <a:schemeClr val="tx2"/>
                </a:solidFill>
                <a:cs typeface="Times New Roman" pitchFamily="18" charset="0"/>
              </a:rPr>
              <a:t>     Ô-xtrây-li-a có nền kinh tế phát triển, nổi tiếng thế giới về xuất khẩu lông cừu, len, thịt bò và sữa. Các ngành công nghiệp n</a:t>
            </a:r>
            <a:r>
              <a:rPr lang="vi-VN" sz="2800" b="1">
                <a:solidFill>
                  <a:schemeClr val="tx2"/>
                </a:solidFill>
                <a:cs typeface="Times New Roman" pitchFamily="18" charset="0"/>
              </a:rPr>
              <a:t>ă</a:t>
            </a:r>
            <a:r>
              <a:rPr lang="en-US" sz="2800" b="1">
                <a:solidFill>
                  <a:schemeClr val="tx2"/>
                </a:solidFill>
                <a:cs typeface="Times New Roman" pitchFamily="18" charset="0"/>
              </a:rPr>
              <a:t>ng l</a:t>
            </a:r>
            <a:r>
              <a:rPr lang="vi-VN" sz="2800" b="1">
                <a:solidFill>
                  <a:schemeClr val="tx2"/>
                </a:solidFill>
                <a:cs typeface="Times New Roman" pitchFamily="18" charset="0"/>
              </a:rPr>
              <a:t>ư</a:t>
            </a:r>
            <a:r>
              <a:rPr lang="en-US" sz="2800" b="1">
                <a:solidFill>
                  <a:schemeClr val="tx2"/>
                </a:solidFill>
                <a:cs typeface="Times New Roman" pitchFamily="18" charset="0"/>
              </a:rPr>
              <a:t>ợng, khai khoáng, luyện kim, chế tạo máy, chế biến thực phẩm phát triển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35181">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135181">
                                            <p:txEl>
                                              <p:pRg st="1" end="1"/>
                                            </p:txEl>
                                          </p:spTgt>
                                        </p:tgtEl>
                                        <p:attrNameLst>
                                          <p:attrName>ppt_x</p:attrName>
                                        </p:attrNameLst>
                                      </p:cBhvr>
                                    </p:anim>
                                    <p:anim from="0" to="-1.0" calcmode="lin" valueType="num">
                                      <p:cBhvr>
                                        <p:cTn id="8" dur="200" decel="50000" autoRev="1" fill="hold">
                                          <p:stCondLst>
                                            <p:cond delay="600"/>
                                          </p:stCondLst>
                                        </p:cTn>
                                        <p:tgtEl>
                                          <p:spTgt spid="135181">
                                            <p:txEl>
                                              <p:pRg st="1" end="1"/>
                                            </p:txEl>
                                          </p:spTgt>
                                        </p:tgtEl>
                                        <p:attrNameLst>
                                          <p:attrName>xshear</p:attrName>
                                        </p:attrNameLst>
                                      </p:cBhvr>
                                    </p:anim>
                                    <p:animScale>
                                      <p:cBhvr>
                                        <p:cTn id="9" dur="200" decel="100000" autoRev="1" fill="hold">
                                          <p:stCondLst>
                                            <p:cond delay="600"/>
                                          </p:stCondLst>
                                        </p:cTn>
                                        <p:tgtEl>
                                          <p:spTgt spid="135181">
                                            <p:txEl>
                                              <p:pRg st="1" end="1"/>
                                            </p:txEl>
                                          </p:spTgt>
                                        </p:tgtEl>
                                      </p:cBhvr>
                                      <p:from x="100000" y="100000"/>
                                      <p:to x="80000" y="100000"/>
                                    </p:animScale>
                                    <p:anim by="(#ppt_h/3+#ppt_w*0.1)" calcmode="lin" valueType="num">
                                      <p:cBhvr additive="sum">
                                        <p:cTn id="10" dur="200" decel="100000" autoRev="1" fill="hold">
                                          <p:stCondLst>
                                            <p:cond delay="600"/>
                                          </p:stCondLst>
                                        </p:cTn>
                                        <p:tgtEl>
                                          <p:spTgt spid="135181">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6202" name="Text Box 10"/>
          <p:cNvSpPr txBox="1">
            <a:spLocks noChangeArrowheads="1"/>
          </p:cNvSpPr>
          <p:nvPr/>
        </p:nvSpPr>
        <p:spPr bwMode="auto">
          <a:xfrm>
            <a:off x="228600" y="2514600"/>
            <a:ext cx="4933950" cy="461963"/>
          </a:xfrm>
          <a:prstGeom prst="rect">
            <a:avLst/>
          </a:prstGeom>
          <a:noFill/>
          <a:ln w="9525">
            <a:noFill/>
            <a:miter lim="800000"/>
            <a:headEnd/>
            <a:tailEnd/>
          </a:ln>
        </p:spPr>
        <p:txBody>
          <a:bodyPr wrap="none">
            <a:spAutoFit/>
          </a:bodyPr>
          <a:lstStyle/>
          <a:p>
            <a:r>
              <a:rPr lang="en-US" b="1" u="sng" dirty="0">
                <a:solidFill>
                  <a:srgbClr val="FF0000"/>
                </a:solidFill>
                <a:latin typeface="Arial" charset="0"/>
              </a:rPr>
              <a:t>3. </a:t>
            </a:r>
            <a:r>
              <a:rPr lang="en-US" b="1" u="sng" dirty="0" err="1">
                <a:solidFill>
                  <a:srgbClr val="FF0000"/>
                </a:solidFill>
                <a:latin typeface="Arial" charset="0"/>
              </a:rPr>
              <a:t>Dân</a:t>
            </a:r>
            <a:r>
              <a:rPr lang="en-US" b="1" u="sng" dirty="0">
                <a:solidFill>
                  <a:srgbClr val="FF0000"/>
                </a:solidFill>
                <a:latin typeface="Arial" charset="0"/>
              </a:rPr>
              <a:t> c</a:t>
            </a:r>
            <a:r>
              <a:rPr lang="vi-VN" b="1" u="sng" dirty="0">
                <a:solidFill>
                  <a:srgbClr val="FF0000"/>
                </a:solidFill>
                <a:latin typeface="Arial" charset="0"/>
              </a:rPr>
              <a:t>ư</a:t>
            </a:r>
            <a:r>
              <a:rPr lang="en-US" b="1" u="sng" dirty="0">
                <a:solidFill>
                  <a:srgbClr val="FF0000"/>
                </a:solidFill>
                <a:latin typeface="Arial" charset="0"/>
              </a:rPr>
              <a:t> </a:t>
            </a:r>
            <a:r>
              <a:rPr lang="en-US" b="1" u="sng" dirty="0" err="1">
                <a:solidFill>
                  <a:srgbClr val="FF0000"/>
                </a:solidFill>
                <a:latin typeface="Arial" charset="0"/>
              </a:rPr>
              <a:t>và</a:t>
            </a:r>
            <a:r>
              <a:rPr lang="en-US" b="1" u="sng" dirty="0">
                <a:solidFill>
                  <a:srgbClr val="FF0000"/>
                </a:solidFill>
                <a:latin typeface="Arial" charset="0"/>
              </a:rPr>
              <a:t> </a:t>
            </a:r>
            <a:r>
              <a:rPr lang="en-US" b="1" u="sng" dirty="0" err="1">
                <a:solidFill>
                  <a:srgbClr val="FF0000"/>
                </a:solidFill>
                <a:latin typeface="Arial" charset="0"/>
              </a:rPr>
              <a:t>hoạt</a:t>
            </a:r>
            <a:r>
              <a:rPr lang="en-US" b="1" u="sng" dirty="0">
                <a:solidFill>
                  <a:srgbClr val="FF0000"/>
                </a:solidFill>
                <a:latin typeface="Arial" charset="0"/>
              </a:rPr>
              <a:t> </a:t>
            </a:r>
            <a:r>
              <a:rPr lang="vi-VN" b="1" u="sng" dirty="0">
                <a:solidFill>
                  <a:srgbClr val="FF0000"/>
                </a:solidFill>
                <a:latin typeface="Arial" charset="0"/>
              </a:rPr>
              <a:t>đ</a:t>
            </a:r>
            <a:r>
              <a:rPr lang="en-US" b="1" u="sng" dirty="0" err="1">
                <a:solidFill>
                  <a:srgbClr val="FF0000"/>
                </a:solidFill>
                <a:latin typeface="Arial" charset="0"/>
              </a:rPr>
              <a:t>ộng</a:t>
            </a:r>
            <a:r>
              <a:rPr lang="en-US" b="1" u="sng" dirty="0">
                <a:solidFill>
                  <a:srgbClr val="FF0000"/>
                </a:solidFill>
                <a:latin typeface="Arial" charset="0"/>
              </a:rPr>
              <a:t> </a:t>
            </a:r>
            <a:r>
              <a:rPr lang="en-US" b="1" u="sng" dirty="0" err="1">
                <a:solidFill>
                  <a:srgbClr val="FF0000"/>
                </a:solidFill>
                <a:latin typeface="Arial" charset="0"/>
              </a:rPr>
              <a:t>kinh</a:t>
            </a:r>
            <a:r>
              <a:rPr lang="en-US" b="1" u="sng" dirty="0">
                <a:solidFill>
                  <a:srgbClr val="FF0000"/>
                </a:solidFill>
                <a:latin typeface="Arial" charset="0"/>
              </a:rPr>
              <a:t> </a:t>
            </a:r>
            <a:r>
              <a:rPr lang="en-US" b="1" u="sng" dirty="0" err="1">
                <a:solidFill>
                  <a:srgbClr val="FF0000"/>
                </a:solidFill>
                <a:latin typeface="Arial" charset="0"/>
              </a:rPr>
              <a:t>tế</a:t>
            </a:r>
            <a:r>
              <a:rPr lang="en-US" b="1" dirty="0">
                <a:solidFill>
                  <a:srgbClr val="FF0000"/>
                </a:solidFill>
                <a:latin typeface="Arial" charset="0"/>
              </a:rPr>
              <a:t>:</a:t>
            </a:r>
          </a:p>
        </p:txBody>
      </p:sp>
      <p:pic>
        <p:nvPicPr>
          <p:cNvPr id="136205" name="Picture 13" descr="1j"/>
          <p:cNvPicPr>
            <a:picLocks noChangeAspect="1" noChangeArrowheads="1"/>
          </p:cNvPicPr>
          <p:nvPr/>
        </p:nvPicPr>
        <p:blipFill>
          <a:blip r:embed="rId2"/>
          <a:srcRect/>
          <a:stretch>
            <a:fillRect/>
          </a:stretch>
        </p:blipFill>
        <p:spPr bwMode="auto">
          <a:xfrm>
            <a:off x="0" y="3124200"/>
            <a:ext cx="4495800" cy="3733800"/>
          </a:xfrm>
          <a:prstGeom prst="rect">
            <a:avLst/>
          </a:prstGeom>
          <a:noFill/>
          <a:ln w="28575">
            <a:solidFill>
              <a:srgbClr val="000000"/>
            </a:solidFill>
            <a:miter lim="800000"/>
            <a:headEnd/>
            <a:tailEnd/>
          </a:ln>
        </p:spPr>
      </p:pic>
      <p:pic>
        <p:nvPicPr>
          <p:cNvPr id="136206" name="Picture 14" descr="sydney_opera_500"/>
          <p:cNvPicPr>
            <a:picLocks noChangeAspect="1" noChangeArrowheads="1"/>
          </p:cNvPicPr>
          <p:nvPr/>
        </p:nvPicPr>
        <p:blipFill>
          <a:blip r:embed="rId3"/>
          <a:srcRect/>
          <a:stretch>
            <a:fillRect/>
          </a:stretch>
        </p:blipFill>
        <p:spPr bwMode="auto">
          <a:xfrm>
            <a:off x="4495800" y="3124200"/>
            <a:ext cx="4648200" cy="37338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136202"/>
                                        </p:tgtEl>
                                        <p:attrNameLst>
                                          <p:attrName>style.visibility</p:attrName>
                                        </p:attrNameLst>
                                      </p:cBhvr>
                                      <p:to>
                                        <p:strVal val="visible"/>
                                      </p:to>
                                    </p:set>
                                    <p:animEffect transition="in" filter="fade">
                                      <p:cBhvr>
                                        <p:cTn id="7" dur="500"/>
                                        <p:tgtEl>
                                          <p:spTgt spid="136202"/>
                                        </p:tgtEl>
                                      </p:cBhvr>
                                    </p:animEffect>
                                    <p:anim calcmode="lin" valueType="num">
                                      <p:cBhvr>
                                        <p:cTn id="8" dur="500" fill="hold"/>
                                        <p:tgtEl>
                                          <p:spTgt spid="136202"/>
                                        </p:tgtEl>
                                        <p:attrNameLst>
                                          <p:attrName>ppt_x</p:attrName>
                                        </p:attrNameLst>
                                      </p:cBhvr>
                                      <p:tavLst>
                                        <p:tav tm="0">
                                          <p:val>
                                            <p:strVal val="#ppt_x-.1"/>
                                          </p:val>
                                        </p:tav>
                                        <p:tav tm="100000">
                                          <p:val>
                                            <p:strVal val="#ppt_x"/>
                                          </p:val>
                                        </p:tav>
                                      </p:tavLst>
                                    </p:anim>
                                    <p:anim calcmode="lin" valueType="num">
                                      <p:cBhvr>
                                        <p:cTn id="9" dur="500" fill="hold"/>
                                        <p:tgtEl>
                                          <p:spTgt spid="136202"/>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nodeType="clickEffect">
                                  <p:stCondLst>
                                    <p:cond delay="0"/>
                                  </p:stCondLst>
                                  <p:childTnLst>
                                    <p:set>
                                      <p:cBhvr>
                                        <p:cTn id="13" dur="1" fill="hold">
                                          <p:stCondLst>
                                            <p:cond delay="0"/>
                                          </p:stCondLst>
                                        </p:cTn>
                                        <p:tgtEl>
                                          <p:spTgt spid="136205"/>
                                        </p:tgtEl>
                                        <p:attrNameLst>
                                          <p:attrName>style.visibility</p:attrName>
                                        </p:attrNameLst>
                                      </p:cBhvr>
                                      <p:to>
                                        <p:strVal val="visible"/>
                                      </p:to>
                                    </p:set>
                                    <p:animEffect transition="in" filter="wedge">
                                      <p:cBhvr>
                                        <p:cTn id="14" dur="2000"/>
                                        <p:tgtEl>
                                          <p:spTgt spid="13620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0" presetClass="entr" presetSubtype="0" fill="hold" nodeType="clickEffect">
                                  <p:stCondLst>
                                    <p:cond delay="0"/>
                                  </p:stCondLst>
                                  <p:childTnLst>
                                    <p:set>
                                      <p:cBhvr>
                                        <p:cTn id="18" dur="1" fill="hold">
                                          <p:stCondLst>
                                            <p:cond delay="0"/>
                                          </p:stCondLst>
                                        </p:cTn>
                                        <p:tgtEl>
                                          <p:spTgt spid="136206"/>
                                        </p:tgtEl>
                                        <p:attrNameLst>
                                          <p:attrName>style.visibility</p:attrName>
                                        </p:attrNameLst>
                                      </p:cBhvr>
                                      <p:to>
                                        <p:strVal val="visible"/>
                                      </p:to>
                                    </p:set>
                                    <p:animEffect transition="in" filter="wedge">
                                      <p:cBhvr>
                                        <p:cTn id="19" dur="2000"/>
                                        <p:tgtEl>
                                          <p:spTgt spid="136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143000"/>
          </a:xfrm>
        </p:spPr>
        <p:txBody>
          <a:bodyPr/>
          <a:lstStyle/>
          <a:p>
            <a:pPr eaLnBrk="1" hangingPunct="1"/>
            <a:r>
              <a:rPr lang="en-US" b="1">
                <a:solidFill>
                  <a:srgbClr val="0000CC"/>
                </a:solidFill>
              </a:rPr>
              <a:t>Lông cừu, len</a:t>
            </a:r>
          </a:p>
        </p:txBody>
      </p:sp>
      <p:pic>
        <p:nvPicPr>
          <p:cNvPr id="38915" name="Picture 3"/>
          <p:cNvPicPr>
            <a:picLocks noGrp="1" noChangeAspect="1" noChangeArrowheads="1"/>
          </p:cNvPicPr>
          <p:nvPr>
            <p:ph type="body" idx="1"/>
          </p:nvPr>
        </p:nvPicPr>
        <p:blipFill>
          <a:blip r:embed="rId2"/>
          <a:srcRect/>
          <a:stretch>
            <a:fillRect/>
          </a:stretch>
        </p:blipFill>
        <p:spPr>
          <a:xfrm>
            <a:off x="228600" y="1066800"/>
            <a:ext cx="8534400" cy="5334000"/>
          </a:xfrm>
        </p:spPr>
      </p:pic>
      <p:pic>
        <p:nvPicPr>
          <p:cNvPr id="189444" name="Picture 4"/>
          <p:cNvPicPr>
            <a:picLocks noChangeAspect="1" noChangeArrowheads="1"/>
          </p:cNvPicPr>
          <p:nvPr/>
        </p:nvPicPr>
        <p:blipFill>
          <a:blip r:embed="rId3"/>
          <a:srcRect/>
          <a:stretch>
            <a:fillRect/>
          </a:stretch>
        </p:blipFill>
        <p:spPr bwMode="auto">
          <a:xfrm>
            <a:off x="228600" y="1143000"/>
            <a:ext cx="8534400" cy="5486400"/>
          </a:xfrm>
          <a:prstGeom prst="rect">
            <a:avLst/>
          </a:prstGeom>
          <a:noFill/>
          <a:ln w="9525">
            <a:noFill/>
            <a:miter lim="800000"/>
            <a:headEnd/>
            <a:tailEnd/>
          </a:ln>
        </p:spPr>
      </p:pic>
      <p:pic>
        <p:nvPicPr>
          <p:cNvPr id="189445" name="Picture 5"/>
          <p:cNvPicPr>
            <a:picLocks noChangeAspect="1" noChangeArrowheads="1"/>
          </p:cNvPicPr>
          <p:nvPr/>
        </p:nvPicPr>
        <p:blipFill>
          <a:blip r:embed="rId4"/>
          <a:srcRect/>
          <a:stretch>
            <a:fillRect/>
          </a:stretch>
        </p:blipFill>
        <p:spPr bwMode="auto">
          <a:xfrm>
            <a:off x="4724400" y="1143000"/>
            <a:ext cx="3962400" cy="5410200"/>
          </a:xfrm>
          <a:prstGeom prst="rect">
            <a:avLst/>
          </a:prstGeom>
          <a:noFill/>
          <a:ln w="57150">
            <a:solidFill>
              <a:schemeClr val="tx1"/>
            </a:solidFill>
            <a:miter lim="800000"/>
            <a:headEnd/>
            <a:tailEnd/>
          </a:ln>
        </p:spPr>
      </p:pic>
      <p:pic>
        <p:nvPicPr>
          <p:cNvPr id="189446" name="Picture 6"/>
          <p:cNvPicPr>
            <a:picLocks noChangeAspect="1" noChangeArrowheads="1"/>
          </p:cNvPicPr>
          <p:nvPr/>
        </p:nvPicPr>
        <p:blipFill>
          <a:blip r:embed="rId5"/>
          <a:srcRect/>
          <a:stretch>
            <a:fillRect/>
          </a:stretch>
        </p:blipFill>
        <p:spPr bwMode="auto">
          <a:xfrm>
            <a:off x="304800" y="1143000"/>
            <a:ext cx="4419600" cy="54102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89444"/>
                                        </p:tgtEl>
                                        <p:attrNameLst>
                                          <p:attrName>style.visibility</p:attrName>
                                        </p:attrNameLst>
                                      </p:cBhvr>
                                      <p:to>
                                        <p:strVal val="visible"/>
                                      </p:to>
                                    </p:set>
                                    <p:animEffect transition="in" filter="diamond(in)">
                                      <p:cBhvr>
                                        <p:cTn id="7" dur="2000"/>
                                        <p:tgtEl>
                                          <p:spTgt spid="189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nodeType="clickEffect">
                                  <p:stCondLst>
                                    <p:cond delay="0"/>
                                  </p:stCondLst>
                                  <p:childTnLst>
                                    <p:set>
                                      <p:cBhvr>
                                        <p:cTn id="11" dur="1" fill="hold">
                                          <p:stCondLst>
                                            <p:cond delay="0"/>
                                          </p:stCondLst>
                                        </p:cTn>
                                        <p:tgtEl>
                                          <p:spTgt spid="189446"/>
                                        </p:tgtEl>
                                        <p:attrNameLst>
                                          <p:attrName>style.visibility</p:attrName>
                                        </p:attrNameLst>
                                      </p:cBhvr>
                                      <p:to>
                                        <p:strVal val="visible"/>
                                      </p:to>
                                    </p:set>
                                    <p:animEffect transition="in" filter="fade">
                                      <p:cBhvr>
                                        <p:cTn id="12" dur="800" decel="100000"/>
                                        <p:tgtEl>
                                          <p:spTgt spid="189446"/>
                                        </p:tgtEl>
                                      </p:cBhvr>
                                    </p:animEffect>
                                    <p:anim calcmode="lin" valueType="num">
                                      <p:cBhvr>
                                        <p:cTn id="13" dur="800" decel="100000" fill="hold"/>
                                        <p:tgtEl>
                                          <p:spTgt spid="189446"/>
                                        </p:tgtEl>
                                        <p:attrNameLst>
                                          <p:attrName>style.rotation</p:attrName>
                                        </p:attrNameLst>
                                      </p:cBhvr>
                                      <p:tavLst>
                                        <p:tav tm="0">
                                          <p:val>
                                            <p:fltVal val="-90"/>
                                          </p:val>
                                        </p:tav>
                                        <p:tav tm="100000">
                                          <p:val>
                                            <p:fltVal val="0"/>
                                          </p:val>
                                        </p:tav>
                                      </p:tavLst>
                                    </p:anim>
                                    <p:anim calcmode="lin" valueType="num">
                                      <p:cBhvr>
                                        <p:cTn id="14" dur="800" decel="100000" fill="hold"/>
                                        <p:tgtEl>
                                          <p:spTgt spid="189446"/>
                                        </p:tgtEl>
                                        <p:attrNameLst>
                                          <p:attrName>ppt_x</p:attrName>
                                        </p:attrNameLst>
                                      </p:cBhvr>
                                      <p:tavLst>
                                        <p:tav tm="0">
                                          <p:val>
                                            <p:strVal val="#ppt_x+0.4"/>
                                          </p:val>
                                        </p:tav>
                                        <p:tav tm="100000">
                                          <p:val>
                                            <p:strVal val="#ppt_x-0.05"/>
                                          </p:val>
                                        </p:tav>
                                      </p:tavLst>
                                    </p:anim>
                                    <p:anim calcmode="lin" valueType="num">
                                      <p:cBhvr>
                                        <p:cTn id="15" dur="800" decel="100000" fill="hold"/>
                                        <p:tgtEl>
                                          <p:spTgt spid="18944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8944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89446"/>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189445"/>
                                        </p:tgtEl>
                                        <p:attrNameLst>
                                          <p:attrName>style.visibility</p:attrName>
                                        </p:attrNameLst>
                                      </p:cBhvr>
                                      <p:to>
                                        <p:strVal val="visible"/>
                                      </p:to>
                                    </p:set>
                                    <p:animEffect transition="in" filter="fade">
                                      <p:cBhvr>
                                        <p:cTn id="20" dur="800" decel="100000"/>
                                        <p:tgtEl>
                                          <p:spTgt spid="189445"/>
                                        </p:tgtEl>
                                      </p:cBhvr>
                                    </p:animEffect>
                                    <p:anim calcmode="lin" valueType="num">
                                      <p:cBhvr>
                                        <p:cTn id="21" dur="800" decel="100000" fill="hold"/>
                                        <p:tgtEl>
                                          <p:spTgt spid="189445"/>
                                        </p:tgtEl>
                                        <p:attrNameLst>
                                          <p:attrName>style.rotation</p:attrName>
                                        </p:attrNameLst>
                                      </p:cBhvr>
                                      <p:tavLst>
                                        <p:tav tm="0">
                                          <p:val>
                                            <p:fltVal val="-90"/>
                                          </p:val>
                                        </p:tav>
                                        <p:tav tm="100000">
                                          <p:val>
                                            <p:fltVal val="0"/>
                                          </p:val>
                                        </p:tav>
                                      </p:tavLst>
                                    </p:anim>
                                    <p:anim calcmode="lin" valueType="num">
                                      <p:cBhvr>
                                        <p:cTn id="22" dur="800" decel="100000" fill="hold"/>
                                        <p:tgtEl>
                                          <p:spTgt spid="189445"/>
                                        </p:tgtEl>
                                        <p:attrNameLst>
                                          <p:attrName>ppt_x</p:attrName>
                                        </p:attrNameLst>
                                      </p:cBhvr>
                                      <p:tavLst>
                                        <p:tav tm="0">
                                          <p:val>
                                            <p:strVal val="#ppt_x+0.4"/>
                                          </p:val>
                                        </p:tav>
                                        <p:tav tm="100000">
                                          <p:val>
                                            <p:strVal val="#ppt_x-0.05"/>
                                          </p:val>
                                        </p:tav>
                                      </p:tavLst>
                                    </p:anim>
                                    <p:anim calcmode="lin" valueType="num">
                                      <p:cBhvr>
                                        <p:cTn id="23" dur="800" decel="100000" fill="hold"/>
                                        <p:tgtEl>
                                          <p:spTgt spid="18944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8944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8944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a:solidFill>
                  <a:srgbClr val="0000CC"/>
                </a:solidFill>
              </a:rPr>
              <a:t>Bò sữa.</a:t>
            </a:r>
          </a:p>
        </p:txBody>
      </p:sp>
      <p:pic>
        <p:nvPicPr>
          <p:cNvPr id="39939" name="Picture 3"/>
          <p:cNvPicPr>
            <a:picLocks noGrp="1" noChangeAspect="1" noChangeArrowheads="1"/>
          </p:cNvPicPr>
          <p:nvPr>
            <p:ph type="body" idx="1"/>
          </p:nvPr>
        </p:nvPicPr>
        <p:blipFill>
          <a:blip r:embed="rId2"/>
          <a:srcRect/>
          <a:stretch>
            <a:fillRect/>
          </a:stretch>
        </p:blipFill>
        <p:spPr>
          <a:xfrm>
            <a:off x="1295400" y="1290638"/>
            <a:ext cx="6248400" cy="5186362"/>
          </a:xfrm>
        </p:spPr>
      </p:pic>
      <p:pic>
        <p:nvPicPr>
          <p:cNvPr id="190468" name="Picture 4"/>
          <p:cNvPicPr>
            <a:picLocks noChangeAspect="1" noChangeArrowheads="1"/>
          </p:cNvPicPr>
          <p:nvPr/>
        </p:nvPicPr>
        <p:blipFill>
          <a:blip r:embed="rId3"/>
          <a:srcRect/>
          <a:stretch>
            <a:fillRect/>
          </a:stretch>
        </p:blipFill>
        <p:spPr bwMode="auto">
          <a:xfrm>
            <a:off x="1219200" y="1295400"/>
            <a:ext cx="6515100" cy="51816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90468"/>
                                        </p:tgtEl>
                                        <p:attrNameLst>
                                          <p:attrName>style.visibility</p:attrName>
                                        </p:attrNameLst>
                                      </p:cBhvr>
                                      <p:to>
                                        <p:strVal val="visible"/>
                                      </p:to>
                                    </p:set>
                                    <p:anim calcmode="lin" valueType="num">
                                      <p:cBhvr>
                                        <p:cTn id="7" dur="1000" fill="hold"/>
                                        <p:tgtEl>
                                          <p:spTgt spid="190468"/>
                                        </p:tgtEl>
                                        <p:attrNameLst>
                                          <p:attrName>ppt_w</p:attrName>
                                        </p:attrNameLst>
                                      </p:cBhvr>
                                      <p:tavLst>
                                        <p:tav tm="0">
                                          <p:val>
                                            <p:fltVal val="0"/>
                                          </p:val>
                                        </p:tav>
                                        <p:tav tm="100000">
                                          <p:val>
                                            <p:strVal val="#ppt_w"/>
                                          </p:val>
                                        </p:tav>
                                      </p:tavLst>
                                    </p:anim>
                                    <p:anim calcmode="lin" valueType="num">
                                      <p:cBhvr>
                                        <p:cTn id="8" dur="1000" fill="hold"/>
                                        <p:tgtEl>
                                          <p:spTgt spid="190468"/>
                                        </p:tgtEl>
                                        <p:attrNameLst>
                                          <p:attrName>ppt_h</p:attrName>
                                        </p:attrNameLst>
                                      </p:cBhvr>
                                      <p:tavLst>
                                        <p:tav tm="0">
                                          <p:val>
                                            <p:fltVal val="0"/>
                                          </p:val>
                                        </p:tav>
                                        <p:tav tm="100000">
                                          <p:val>
                                            <p:strVal val="#ppt_h"/>
                                          </p:val>
                                        </p:tav>
                                      </p:tavLst>
                                    </p:anim>
                                    <p:anim calcmode="lin" valueType="num">
                                      <p:cBhvr>
                                        <p:cTn id="9" dur="1000" fill="hold"/>
                                        <p:tgtEl>
                                          <p:spTgt spid="190468"/>
                                        </p:tgtEl>
                                        <p:attrNameLst>
                                          <p:attrName>style.rotation</p:attrName>
                                        </p:attrNameLst>
                                      </p:cBhvr>
                                      <p:tavLst>
                                        <p:tav tm="0">
                                          <p:val>
                                            <p:fltVal val="90"/>
                                          </p:val>
                                        </p:tav>
                                        <p:tav tm="100000">
                                          <p:val>
                                            <p:fltVal val="0"/>
                                          </p:val>
                                        </p:tav>
                                      </p:tavLst>
                                    </p:anim>
                                    <p:animEffect transition="in" filter="fade">
                                      <p:cBhvr>
                                        <p:cTn id="10" dur="1000"/>
                                        <p:tgtEl>
                                          <p:spTgt spid="19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b="1">
                <a:solidFill>
                  <a:srgbClr val="990000"/>
                </a:solidFill>
                <a:latin typeface="Times New Roman" pitchFamily="18" charset="0"/>
                <a:cs typeface="Times New Roman" pitchFamily="18" charset="0"/>
              </a:rPr>
              <a:t>Công nghiệp:</a:t>
            </a:r>
            <a:r>
              <a:rPr lang="en-US" sz="3200" b="1">
                <a:solidFill>
                  <a:srgbClr val="663300"/>
                </a:solidFill>
                <a:latin typeface="Times New Roman" pitchFamily="18" charset="0"/>
                <a:cs typeface="Times New Roman" pitchFamily="18" charset="0"/>
              </a:rPr>
              <a:t> Khai khoáng, luyện kim, chế tạo máy, chế biến thực phẩm</a:t>
            </a:r>
          </a:p>
        </p:txBody>
      </p:sp>
      <p:pic>
        <p:nvPicPr>
          <p:cNvPr id="191491" name="Picture 3"/>
          <p:cNvPicPr>
            <a:picLocks noGrp="1" noChangeAspect="1" noChangeArrowheads="1"/>
          </p:cNvPicPr>
          <p:nvPr>
            <p:ph type="body" idx="1"/>
          </p:nvPr>
        </p:nvPicPr>
        <p:blipFill>
          <a:blip r:embed="rId2"/>
          <a:srcRect/>
          <a:stretch>
            <a:fillRect/>
          </a:stretch>
        </p:blipFill>
        <p:spPr>
          <a:xfrm>
            <a:off x="228600" y="1676400"/>
            <a:ext cx="4343400" cy="4800600"/>
          </a:xfrm>
          <a:ln w="38100">
            <a:solidFill>
              <a:schemeClr val="tx1"/>
            </a:solidFill>
          </a:ln>
        </p:spPr>
      </p:pic>
      <p:pic>
        <p:nvPicPr>
          <p:cNvPr id="191492" name="Picture 4"/>
          <p:cNvPicPr>
            <a:picLocks noChangeAspect="1" noChangeArrowheads="1"/>
          </p:cNvPicPr>
          <p:nvPr/>
        </p:nvPicPr>
        <p:blipFill>
          <a:blip r:embed="rId3"/>
          <a:srcRect/>
          <a:stretch>
            <a:fillRect/>
          </a:stretch>
        </p:blipFill>
        <p:spPr bwMode="auto">
          <a:xfrm>
            <a:off x="4876800" y="1676400"/>
            <a:ext cx="3962400" cy="4800600"/>
          </a:xfrm>
          <a:prstGeom prst="rect">
            <a:avLst/>
          </a:prstGeom>
          <a:noFill/>
          <a:ln w="28575">
            <a:solidFill>
              <a:schemeClr val="tx1"/>
            </a:solidFill>
            <a:miter lim="800000"/>
            <a:headEnd/>
            <a:tailEnd/>
          </a:ln>
        </p:spPr>
      </p:pic>
      <p:pic>
        <p:nvPicPr>
          <p:cNvPr id="191493" name="Picture 5"/>
          <p:cNvPicPr>
            <a:picLocks noChangeAspect="1" noChangeArrowheads="1"/>
          </p:cNvPicPr>
          <p:nvPr/>
        </p:nvPicPr>
        <p:blipFill>
          <a:blip r:embed="rId4"/>
          <a:srcRect/>
          <a:stretch>
            <a:fillRect/>
          </a:stretch>
        </p:blipFill>
        <p:spPr bwMode="auto">
          <a:xfrm>
            <a:off x="228600" y="1676400"/>
            <a:ext cx="8686800" cy="4953000"/>
          </a:xfrm>
          <a:prstGeom prst="rect">
            <a:avLst/>
          </a:prstGeom>
          <a:noFill/>
          <a:ln w="38100">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491">
                                            <p:bg/>
                                          </p:spTgt>
                                        </p:tgtEl>
                                        <p:attrNameLst>
                                          <p:attrName>style.visibility</p:attrName>
                                        </p:attrNameLst>
                                      </p:cBhvr>
                                      <p:to>
                                        <p:strVal val="visible"/>
                                      </p:to>
                                    </p:set>
                                    <p:animEffect transition="in" filter="fade">
                                      <p:cBhvr>
                                        <p:cTn id="7" dur="2000"/>
                                        <p:tgtEl>
                                          <p:spTgt spid="191491">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91492"/>
                                        </p:tgtEl>
                                        <p:attrNameLst>
                                          <p:attrName>style.visibility</p:attrName>
                                        </p:attrNameLst>
                                      </p:cBhvr>
                                      <p:to>
                                        <p:strVal val="visible"/>
                                      </p:to>
                                    </p:set>
                                    <p:anim calcmode="lin" valueType="num">
                                      <p:cBhvr additive="base">
                                        <p:cTn id="12" dur="500" fill="hold"/>
                                        <p:tgtEl>
                                          <p:spTgt spid="191492"/>
                                        </p:tgtEl>
                                        <p:attrNameLst>
                                          <p:attrName>ppt_x</p:attrName>
                                        </p:attrNameLst>
                                      </p:cBhvr>
                                      <p:tavLst>
                                        <p:tav tm="0">
                                          <p:val>
                                            <p:strVal val="#ppt_x"/>
                                          </p:val>
                                        </p:tav>
                                        <p:tav tm="100000">
                                          <p:val>
                                            <p:strVal val="#ppt_x"/>
                                          </p:val>
                                        </p:tav>
                                      </p:tavLst>
                                    </p:anim>
                                    <p:anim calcmode="lin" valueType="num">
                                      <p:cBhvr additive="base">
                                        <p:cTn id="13" dur="500" fill="hold"/>
                                        <p:tgtEl>
                                          <p:spTgt spid="19149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191493"/>
                                        </p:tgtEl>
                                        <p:attrNameLst>
                                          <p:attrName>style.visibility</p:attrName>
                                        </p:attrNameLst>
                                      </p:cBhvr>
                                      <p:to>
                                        <p:strVal val="visible"/>
                                      </p:to>
                                    </p:set>
                                    <p:anim calcmode="lin" valueType="num">
                                      <p:cBhvr>
                                        <p:cTn id="18" dur="1000" fill="hold"/>
                                        <p:tgtEl>
                                          <p:spTgt spid="191493"/>
                                        </p:tgtEl>
                                        <p:attrNameLst>
                                          <p:attrName>ppt_x</p:attrName>
                                        </p:attrNameLst>
                                      </p:cBhvr>
                                      <p:tavLst>
                                        <p:tav tm="0">
                                          <p:val>
                                            <p:strVal val="#ppt_x-.2"/>
                                          </p:val>
                                        </p:tav>
                                        <p:tav tm="100000">
                                          <p:val>
                                            <p:strVal val="#ppt_x"/>
                                          </p:val>
                                        </p:tav>
                                      </p:tavLst>
                                    </p:anim>
                                    <p:anim calcmode="lin" valueType="num">
                                      <p:cBhvr>
                                        <p:cTn id="19" dur="1000" fill="hold"/>
                                        <p:tgtEl>
                                          <p:spTgt spid="191493"/>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9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62400" y="4343400"/>
            <a:ext cx="2438400" cy="1143000"/>
          </a:xfrm>
        </p:spPr>
        <p:txBody>
          <a:bodyPr/>
          <a:lstStyle/>
          <a:p>
            <a:pPr eaLnBrk="1" hangingPunct="1"/>
            <a:r>
              <a:rPr lang="en-US" sz="4000" b="1">
                <a:solidFill>
                  <a:srgbClr val="663300"/>
                </a:solidFill>
              </a:rPr>
              <a:t>Luyện kim</a:t>
            </a:r>
          </a:p>
        </p:txBody>
      </p:sp>
      <p:pic>
        <p:nvPicPr>
          <p:cNvPr id="41987" name="Picture 3"/>
          <p:cNvPicPr>
            <a:picLocks noChangeAspect="1" noChangeArrowheads="1"/>
          </p:cNvPicPr>
          <p:nvPr/>
        </p:nvPicPr>
        <p:blipFill>
          <a:blip r:embed="rId2"/>
          <a:srcRect/>
          <a:stretch>
            <a:fillRect/>
          </a:stretch>
        </p:blipFill>
        <p:spPr bwMode="auto">
          <a:xfrm>
            <a:off x="4648200" y="152400"/>
            <a:ext cx="4267200" cy="3448050"/>
          </a:xfrm>
          <a:prstGeom prst="rect">
            <a:avLst/>
          </a:prstGeom>
          <a:noFill/>
          <a:ln w="28575">
            <a:solidFill>
              <a:schemeClr val="tx1"/>
            </a:solidFill>
            <a:miter lim="800000"/>
            <a:headEnd/>
            <a:tailEnd/>
          </a:ln>
        </p:spPr>
      </p:pic>
      <p:pic>
        <p:nvPicPr>
          <p:cNvPr id="41988" name="Picture 4"/>
          <p:cNvPicPr>
            <a:picLocks noChangeAspect="1" noChangeArrowheads="1"/>
          </p:cNvPicPr>
          <p:nvPr/>
        </p:nvPicPr>
        <p:blipFill>
          <a:blip r:embed="rId3"/>
          <a:srcRect/>
          <a:stretch>
            <a:fillRect/>
          </a:stretch>
        </p:blipFill>
        <p:spPr bwMode="auto">
          <a:xfrm>
            <a:off x="187325" y="0"/>
            <a:ext cx="4035425" cy="6553200"/>
          </a:xfrm>
          <a:prstGeom prst="rect">
            <a:avLst/>
          </a:prstGeom>
          <a:noFill/>
          <a:ln w="28575">
            <a:solidFill>
              <a:schemeClr val="tx1"/>
            </a:solidFill>
            <a:miter lim="800000"/>
            <a:headEnd/>
            <a:tailEnd/>
          </a:ln>
        </p:spPr>
      </p:pic>
      <p:pic>
        <p:nvPicPr>
          <p:cNvPr id="41989" name="Picture 5"/>
          <p:cNvPicPr>
            <a:picLocks noChangeAspect="1" noChangeArrowheads="1"/>
          </p:cNvPicPr>
          <p:nvPr/>
        </p:nvPicPr>
        <p:blipFill>
          <a:blip r:embed="rId4"/>
          <a:srcRect/>
          <a:stretch>
            <a:fillRect/>
          </a:stretch>
        </p:blipFill>
        <p:spPr bwMode="auto">
          <a:xfrm>
            <a:off x="6019800" y="3848100"/>
            <a:ext cx="2857500" cy="2857500"/>
          </a:xfrm>
          <a:prstGeom prst="rect">
            <a:avLst/>
          </a:prstGeom>
          <a:noFill/>
          <a:ln w="28575">
            <a:solidFill>
              <a:schemeClr val="tx1"/>
            </a:solidFill>
            <a:miter lim="800000"/>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type="body" idx="1"/>
          </p:nvPr>
        </p:nvPicPr>
        <p:blipFill>
          <a:blip r:embed="rId2"/>
          <a:srcRect/>
          <a:stretch>
            <a:fillRect/>
          </a:stretch>
        </p:blipFill>
        <p:spPr>
          <a:xfrm>
            <a:off x="228600" y="1600200"/>
            <a:ext cx="4191000" cy="4525963"/>
          </a:xfrm>
          <a:ln w="38100">
            <a:solidFill>
              <a:schemeClr val="tx1"/>
            </a:solidFill>
          </a:ln>
        </p:spPr>
      </p:pic>
      <p:sp>
        <p:nvSpPr>
          <p:cNvPr id="43011" name="Rectangle 3"/>
          <p:cNvSpPr>
            <a:spLocks noGrp="1" noChangeArrowheads="1"/>
          </p:cNvSpPr>
          <p:nvPr>
            <p:ph type="title"/>
          </p:nvPr>
        </p:nvSpPr>
        <p:spPr>
          <a:xfrm>
            <a:off x="2057400" y="304800"/>
            <a:ext cx="5410200" cy="1143000"/>
          </a:xfrm>
          <a:noFill/>
        </p:spPr>
        <p:txBody>
          <a:bodyPr/>
          <a:lstStyle/>
          <a:p>
            <a:pPr eaLnBrk="1" hangingPunct="1"/>
            <a:r>
              <a:rPr lang="en-US" sz="4000" b="1"/>
              <a:t>Chế biến thực phẩm</a:t>
            </a:r>
          </a:p>
        </p:txBody>
      </p:sp>
      <p:pic>
        <p:nvPicPr>
          <p:cNvPr id="43012" name="Picture 5"/>
          <p:cNvPicPr>
            <a:picLocks noChangeAspect="1" noChangeArrowheads="1"/>
          </p:cNvPicPr>
          <p:nvPr/>
        </p:nvPicPr>
        <p:blipFill>
          <a:blip r:embed="rId3"/>
          <a:srcRect/>
          <a:stretch>
            <a:fillRect/>
          </a:stretch>
        </p:blipFill>
        <p:spPr bwMode="auto">
          <a:xfrm>
            <a:off x="4648200" y="1600200"/>
            <a:ext cx="4267200" cy="4343400"/>
          </a:xfrm>
          <a:prstGeom prst="rect">
            <a:avLst/>
          </a:prstGeom>
          <a:noFill/>
          <a:ln w="38100">
            <a:solidFill>
              <a:schemeClr val="tx1"/>
            </a:solid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228600" y="3124200"/>
            <a:ext cx="3810000" cy="830997"/>
          </a:xfrm>
          <a:prstGeom prst="rect">
            <a:avLst/>
          </a:prstGeom>
          <a:noFill/>
          <a:ln w="9525">
            <a:noFill/>
            <a:miter lim="800000"/>
            <a:headEnd/>
            <a:tailEnd/>
          </a:ln>
        </p:spPr>
        <p:txBody>
          <a:bodyPr>
            <a:spAutoFit/>
          </a:bodyPr>
          <a:lstStyle/>
          <a:p>
            <a:pPr>
              <a:spcBef>
                <a:spcPct val="50000"/>
              </a:spcBef>
            </a:pPr>
            <a:r>
              <a:rPr lang="en-US" b="1" dirty="0" err="1">
                <a:solidFill>
                  <a:srgbClr val="FF0000"/>
                </a:solidFill>
                <a:cs typeface="Times New Roman" pitchFamily="18" charset="0"/>
              </a:rPr>
              <a:t>Câu</a:t>
            </a:r>
            <a:r>
              <a:rPr lang="en-US" b="1" dirty="0">
                <a:solidFill>
                  <a:srgbClr val="FF0000"/>
                </a:solidFill>
                <a:cs typeface="Times New Roman" pitchFamily="18" charset="0"/>
              </a:rPr>
              <a:t> 1:</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a:t>
            </a:r>
            <a:r>
              <a:rPr lang="en-US" dirty="0" err="1">
                <a:cs typeface="Times New Roman" pitchFamily="18" charset="0"/>
              </a:rPr>
              <a:t>gồm</a:t>
            </a:r>
            <a:r>
              <a:rPr lang="en-US" dirty="0">
                <a:cs typeface="Times New Roman" pitchFamily="18" charset="0"/>
              </a:rPr>
              <a:t> </a:t>
            </a:r>
            <a:r>
              <a:rPr lang="en-US" dirty="0" err="1">
                <a:cs typeface="Times New Roman" pitchFamily="18" charset="0"/>
              </a:rPr>
              <a:t>những</a:t>
            </a:r>
            <a:r>
              <a:rPr lang="en-US" dirty="0">
                <a:cs typeface="Times New Roman" pitchFamily="18" charset="0"/>
              </a:rPr>
              <a:t> </a:t>
            </a:r>
            <a:r>
              <a:rPr lang="en-US" dirty="0" err="1">
                <a:cs typeface="Times New Roman" pitchFamily="18" charset="0"/>
              </a:rPr>
              <a:t>phần</a:t>
            </a:r>
            <a:r>
              <a:rPr lang="en-US" dirty="0">
                <a:cs typeface="Times New Roman" pitchFamily="18" charset="0"/>
              </a:rPr>
              <a:t> </a:t>
            </a:r>
            <a:r>
              <a:rPr lang="en-US" dirty="0" err="1">
                <a:cs typeface="Times New Roman" pitchFamily="18" charset="0"/>
              </a:rPr>
              <a:t>đất</a:t>
            </a:r>
            <a:r>
              <a:rPr lang="en-US" dirty="0">
                <a:cs typeface="Times New Roman" pitchFamily="18" charset="0"/>
              </a:rPr>
              <a:t> </a:t>
            </a:r>
            <a:r>
              <a:rPr lang="en-US" dirty="0" err="1">
                <a:cs typeface="Times New Roman" pitchFamily="18" charset="0"/>
              </a:rPr>
              <a:t>nào</a:t>
            </a:r>
            <a:r>
              <a:rPr lang="en-US" dirty="0">
                <a:cs typeface="Times New Roman" pitchFamily="18" charset="0"/>
              </a:rPr>
              <a:t>?</a:t>
            </a:r>
          </a:p>
        </p:txBody>
      </p:sp>
      <p:sp>
        <p:nvSpPr>
          <p:cNvPr id="6147" name="Text Box 8"/>
          <p:cNvSpPr txBox="1">
            <a:spLocks noChangeArrowheads="1"/>
          </p:cNvSpPr>
          <p:nvPr/>
        </p:nvSpPr>
        <p:spPr bwMode="auto">
          <a:xfrm>
            <a:off x="228600" y="4038600"/>
            <a:ext cx="3810000" cy="1200329"/>
          </a:xfrm>
          <a:prstGeom prst="rect">
            <a:avLst/>
          </a:prstGeom>
          <a:noFill/>
          <a:ln w="9525">
            <a:noFill/>
            <a:miter lim="800000"/>
            <a:headEnd/>
            <a:tailEnd/>
          </a:ln>
        </p:spPr>
        <p:txBody>
          <a:bodyPr>
            <a:spAutoFit/>
          </a:bodyPr>
          <a:lstStyle/>
          <a:p>
            <a:pPr algn="just"/>
            <a:r>
              <a:rPr lang="en-US" b="1" dirty="0" err="1">
                <a:solidFill>
                  <a:srgbClr val="FF0000"/>
                </a:solidFill>
                <a:cs typeface="Times New Roman" pitchFamily="18" charset="0"/>
              </a:rPr>
              <a:t>Câu</a:t>
            </a:r>
            <a:r>
              <a:rPr lang="en-US" b="1" dirty="0">
                <a:solidFill>
                  <a:srgbClr val="FF0000"/>
                </a:solidFill>
                <a:cs typeface="Times New Roman" pitchFamily="18" charset="0"/>
              </a:rPr>
              <a:t> 2:</a:t>
            </a:r>
            <a:r>
              <a:rPr lang="en-US" dirty="0">
                <a:cs typeface="Times New Roman" pitchFamily="18" charset="0"/>
              </a:rPr>
              <a:t> Cho </a:t>
            </a:r>
            <a:r>
              <a:rPr lang="en-US" dirty="0" err="1">
                <a:cs typeface="Times New Roman" pitchFamily="18" charset="0"/>
              </a:rPr>
              <a:t>biết</a:t>
            </a:r>
            <a:r>
              <a:rPr lang="en-US" dirty="0">
                <a:cs typeface="Times New Roman" pitchFamily="18" charset="0"/>
              </a:rPr>
              <a:t> </a:t>
            </a:r>
            <a:r>
              <a:rPr lang="en-US" dirty="0" err="1">
                <a:cs typeface="Times New Roman" pitchFamily="18" charset="0"/>
              </a:rPr>
              <a:t>lục</a:t>
            </a:r>
            <a:r>
              <a:rPr lang="en-US" dirty="0">
                <a:cs typeface="Times New Roman" pitchFamily="18" charset="0"/>
              </a:rPr>
              <a:t> </a:t>
            </a:r>
            <a:r>
              <a:rPr lang="en-US" dirty="0" err="1">
                <a:cs typeface="Times New Roman" pitchFamily="18" charset="0"/>
              </a:rPr>
              <a:t>địa</a:t>
            </a:r>
            <a:r>
              <a:rPr lang="en-US" dirty="0">
                <a:cs typeface="Times New Roman" pitchFamily="18" charset="0"/>
              </a:rPr>
              <a:t> Ô-</a:t>
            </a:r>
            <a:r>
              <a:rPr lang="en-US" dirty="0" err="1">
                <a:cs typeface="Times New Roman" pitchFamily="18" charset="0"/>
              </a:rPr>
              <a:t>xtrây</a:t>
            </a:r>
            <a:r>
              <a:rPr lang="en-US" dirty="0">
                <a:cs typeface="Times New Roman" pitchFamily="18" charset="0"/>
              </a:rPr>
              <a:t>-li-a </a:t>
            </a:r>
            <a:r>
              <a:rPr lang="en-US" dirty="0" err="1">
                <a:cs typeface="Times New Roman" pitchFamily="18" charset="0"/>
              </a:rPr>
              <a:t>nằm</a:t>
            </a:r>
            <a:r>
              <a:rPr lang="en-US" dirty="0">
                <a:cs typeface="Times New Roman" pitchFamily="18" charset="0"/>
              </a:rPr>
              <a:t> ở </a:t>
            </a:r>
            <a:r>
              <a:rPr lang="en-US" dirty="0" err="1">
                <a:cs typeface="Times New Roman" pitchFamily="18" charset="0"/>
              </a:rPr>
              <a:t>bán</a:t>
            </a:r>
            <a:r>
              <a:rPr lang="en-US" dirty="0">
                <a:cs typeface="Times New Roman" pitchFamily="18" charset="0"/>
              </a:rPr>
              <a:t> </a:t>
            </a:r>
            <a:r>
              <a:rPr lang="en-US" dirty="0" err="1">
                <a:cs typeface="Times New Roman" pitchFamily="18" charset="0"/>
              </a:rPr>
              <a:t>cầu</a:t>
            </a:r>
            <a:r>
              <a:rPr lang="en-US" dirty="0">
                <a:cs typeface="Times New Roman" pitchFamily="18" charset="0"/>
              </a:rPr>
              <a:t> </a:t>
            </a:r>
            <a:r>
              <a:rPr lang="en-US" dirty="0" err="1">
                <a:cs typeface="Times New Roman" pitchFamily="18" charset="0"/>
              </a:rPr>
              <a:t>nam</a:t>
            </a:r>
            <a:r>
              <a:rPr lang="en-US" dirty="0">
                <a:cs typeface="Times New Roman" pitchFamily="18" charset="0"/>
              </a:rPr>
              <a:t> hay </a:t>
            </a:r>
            <a:r>
              <a:rPr lang="en-US" dirty="0" err="1">
                <a:cs typeface="Times New Roman" pitchFamily="18" charset="0"/>
              </a:rPr>
              <a:t>bán</a:t>
            </a:r>
            <a:r>
              <a:rPr lang="en-US" dirty="0">
                <a:cs typeface="Times New Roman" pitchFamily="18" charset="0"/>
              </a:rPr>
              <a:t> </a:t>
            </a:r>
            <a:r>
              <a:rPr lang="en-US" dirty="0" err="1">
                <a:cs typeface="Times New Roman" pitchFamily="18" charset="0"/>
              </a:rPr>
              <a:t>cầu</a:t>
            </a:r>
            <a:r>
              <a:rPr lang="en-US" dirty="0">
                <a:cs typeface="Times New Roman" pitchFamily="18" charset="0"/>
              </a:rPr>
              <a:t> </a:t>
            </a:r>
            <a:r>
              <a:rPr lang="en-US" dirty="0" err="1">
                <a:cs typeface="Times New Roman" pitchFamily="18" charset="0"/>
              </a:rPr>
              <a:t>bắc</a:t>
            </a:r>
            <a:r>
              <a:rPr lang="en-US" dirty="0">
                <a:cs typeface="Times New Roman" pitchFamily="18" charset="0"/>
              </a:rPr>
              <a:t> ?</a:t>
            </a:r>
          </a:p>
        </p:txBody>
      </p:sp>
      <p:sp>
        <p:nvSpPr>
          <p:cNvPr id="6150" name="Text Box 11"/>
          <p:cNvSpPr txBox="1">
            <a:spLocks noChangeArrowheads="1"/>
          </p:cNvSpPr>
          <p:nvPr/>
        </p:nvSpPr>
        <p:spPr bwMode="auto">
          <a:xfrm>
            <a:off x="228600" y="5181600"/>
            <a:ext cx="3657600" cy="1200329"/>
          </a:xfrm>
          <a:prstGeom prst="rect">
            <a:avLst/>
          </a:prstGeom>
          <a:noFill/>
          <a:ln w="9525">
            <a:noFill/>
            <a:miter lim="800000"/>
            <a:headEnd/>
            <a:tailEnd/>
          </a:ln>
        </p:spPr>
        <p:txBody>
          <a:bodyPr>
            <a:spAutoFit/>
          </a:bodyPr>
          <a:lstStyle/>
          <a:p>
            <a:pPr algn="just">
              <a:spcBef>
                <a:spcPct val="50000"/>
              </a:spcBef>
            </a:pPr>
            <a:r>
              <a:rPr lang="en-US" b="1" dirty="0" err="1">
                <a:solidFill>
                  <a:srgbClr val="FF0000"/>
                </a:solidFill>
                <a:cs typeface="Times New Roman" pitchFamily="18" charset="0"/>
              </a:rPr>
              <a:t>Câu</a:t>
            </a:r>
            <a:r>
              <a:rPr lang="en-US" b="1" dirty="0">
                <a:solidFill>
                  <a:srgbClr val="FF0000"/>
                </a:solidFill>
                <a:cs typeface="Times New Roman" pitchFamily="18" charset="0"/>
              </a:rPr>
              <a:t> 3</a:t>
            </a:r>
            <a:r>
              <a:rPr lang="en-US" dirty="0">
                <a:cs typeface="Times New Roman" pitchFamily="18" charset="0"/>
              </a:rPr>
              <a:t>: </a:t>
            </a:r>
            <a:r>
              <a:rPr lang="en-US" dirty="0" err="1">
                <a:cs typeface="Times New Roman" pitchFamily="18" charset="0"/>
              </a:rPr>
              <a:t>Đọc</a:t>
            </a:r>
            <a:r>
              <a:rPr lang="en-US" dirty="0">
                <a:cs typeface="Times New Roman" pitchFamily="18" charset="0"/>
              </a:rPr>
              <a:t> </a:t>
            </a:r>
            <a:r>
              <a:rPr lang="en-US" dirty="0" err="1">
                <a:cs typeface="Times New Roman" pitchFamily="18" charset="0"/>
              </a:rPr>
              <a:t>tên</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chỉ</a:t>
            </a:r>
            <a:r>
              <a:rPr lang="en-US" dirty="0">
                <a:cs typeface="Times New Roman" pitchFamily="18" charset="0"/>
              </a:rPr>
              <a:t> </a:t>
            </a:r>
            <a:r>
              <a:rPr lang="en-US" dirty="0" err="1">
                <a:cs typeface="Times New Roman" pitchFamily="18" charset="0"/>
              </a:rPr>
              <a:t>vị</a:t>
            </a:r>
            <a:r>
              <a:rPr lang="en-US" dirty="0">
                <a:cs typeface="Times New Roman" pitchFamily="18" charset="0"/>
              </a:rPr>
              <a:t> </a:t>
            </a:r>
            <a:r>
              <a:rPr lang="en-US" dirty="0" err="1">
                <a:cs typeface="Times New Roman" pitchFamily="18" charset="0"/>
              </a:rPr>
              <a:t>trí</a:t>
            </a:r>
            <a:r>
              <a:rPr lang="en-US" dirty="0">
                <a:cs typeface="Times New Roman" pitchFamily="18" charset="0"/>
              </a:rPr>
              <a:t> </a:t>
            </a:r>
            <a:r>
              <a:rPr lang="en-US" dirty="0" err="1">
                <a:cs typeface="Times New Roman" pitchFamily="18" charset="0"/>
              </a:rPr>
              <a:t>một</a:t>
            </a:r>
            <a:r>
              <a:rPr lang="en-US" dirty="0">
                <a:cs typeface="Times New Roman" pitchFamily="18" charset="0"/>
              </a:rPr>
              <a:t> </a:t>
            </a:r>
            <a:r>
              <a:rPr lang="en-US" dirty="0" err="1">
                <a:cs typeface="Times New Roman" pitchFamily="18" charset="0"/>
              </a:rPr>
              <a:t>số</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quần</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thuộc</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 </a:t>
            </a:r>
          </a:p>
        </p:txBody>
      </p:sp>
      <p:pic>
        <p:nvPicPr>
          <p:cNvPr id="95245" name="Picture 13" descr="9"/>
          <p:cNvPicPr>
            <a:picLocks noChangeAspect="1" noChangeArrowheads="1"/>
          </p:cNvPicPr>
          <p:nvPr/>
        </p:nvPicPr>
        <p:blipFill>
          <a:blip r:embed="rId2">
            <a:lum bright="-12000"/>
          </a:blip>
          <a:srcRect l="5263" r="5263"/>
          <a:stretch>
            <a:fillRect/>
          </a:stretch>
        </p:blipFill>
        <p:spPr bwMode="auto">
          <a:xfrm>
            <a:off x="4038600" y="1981200"/>
            <a:ext cx="4876800" cy="4495800"/>
          </a:xfrm>
          <a:prstGeom prst="rect">
            <a:avLst/>
          </a:prstGeom>
          <a:noFill/>
          <a:ln w="38100">
            <a:solidFill>
              <a:srgbClr val="000000"/>
            </a:solidFill>
            <a:miter lim="800000"/>
            <a:headEnd/>
            <a:tailEnd/>
          </a:ln>
        </p:spPr>
      </p:pic>
      <p:grpSp>
        <p:nvGrpSpPr>
          <p:cNvPr id="6152" name="Group 23"/>
          <p:cNvGrpSpPr>
            <a:grpSpLocks/>
          </p:cNvGrpSpPr>
          <p:nvPr/>
        </p:nvGrpSpPr>
        <p:grpSpPr bwMode="auto">
          <a:xfrm>
            <a:off x="304800" y="1447799"/>
            <a:ext cx="4191000" cy="796925"/>
            <a:chOff x="144" y="960"/>
            <a:chExt cx="2640" cy="502"/>
          </a:xfrm>
        </p:grpSpPr>
        <p:sp>
          <p:nvSpPr>
            <p:cNvPr id="6156" name="Text Box 21"/>
            <p:cNvSpPr txBox="1">
              <a:spLocks noChangeArrowheads="1"/>
            </p:cNvSpPr>
            <p:nvPr/>
          </p:nvSpPr>
          <p:spPr bwMode="auto">
            <a:xfrm>
              <a:off x="144" y="960"/>
              <a:ext cx="2640" cy="291"/>
            </a:xfrm>
            <a:prstGeom prst="rect">
              <a:avLst/>
            </a:prstGeom>
            <a:noFill/>
            <a:ln w="9525">
              <a:noFill/>
              <a:miter lim="800000"/>
              <a:headEnd/>
              <a:tailEnd/>
            </a:ln>
          </p:spPr>
          <p:txBody>
            <a:bodyPr>
              <a:spAutoFit/>
            </a:bodyPr>
            <a:lstStyle/>
            <a:p>
              <a:pPr>
                <a:spcBef>
                  <a:spcPct val="50000"/>
                </a:spcBef>
              </a:pPr>
              <a:r>
                <a:rPr lang="en-US" b="1" i="1" dirty="0">
                  <a:solidFill>
                    <a:schemeClr val="tx2"/>
                  </a:solidFill>
                  <a:cs typeface="Times New Roman" pitchFamily="18" charset="0"/>
                </a:rPr>
                <a:t>I. </a:t>
              </a:r>
              <a:r>
                <a:rPr lang="en-US" b="1" i="1" dirty="0" err="1">
                  <a:solidFill>
                    <a:schemeClr val="tx2"/>
                  </a:solidFill>
                  <a:cs typeface="Times New Roman" pitchFamily="18" charset="0"/>
                </a:rPr>
                <a:t>Châu</a:t>
              </a:r>
              <a:r>
                <a:rPr lang="en-US" b="1" i="1" dirty="0">
                  <a:solidFill>
                    <a:schemeClr val="tx2"/>
                  </a:solidFill>
                  <a:cs typeface="Times New Roman" pitchFamily="18" charset="0"/>
                </a:rPr>
                <a:t> </a:t>
              </a:r>
              <a:r>
                <a:rPr lang="en-US" b="1" i="1" dirty="0" err="1">
                  <a:solidFill>
                    <a:schemeClr val="tx2"/>
                  </a:solidFill>
                  <a:cs typeface="Times New Roman" pitchFamily="18" charset="0"/>
                </a:rPr>
                <a:t>Đại</a:t>
              </a:r>
              <a:r>
                <a:rPr lang="en-US" b="1" i="1" dirty="0">
                  <a:solidFill>
                    <a:schemeClr val="tx2"/>
                  </a:solidFill>
                  <a:cs typeface="Times New Roman" pitchFamily="18" charset="0"/>
                </a:rPr>
                <a:t> </a:t>
              </a:r>
              <a:r>
                <a:rPr lang="en-US" b="1" i="1" dirty="0" err="1">
                  <a:solidFill>
                    <a:schemeClr val="tx2"/>
                  </a:solidFill>
                  <a:cs typeface="Times New Roman" pitchFamily="18" charset="0"/>
                </a:rPr>
                <a:t>Dương</a:t>
              </a:r>
              <a:endParaRPr lang="en-US" b="1" i="1" dirty="0">
                <a:solidFill>
                  <a:schemeClr val="tx2"/>
                </a:solidFill>
                <a:cs typeface="Times New Roman" pitchFamily="18" charset="0"/>
              </a:endParaRPr>
            </a:p>
          </p:txBody>
        </p:sp>
        <p:sp>
          <p:nvSpPr>
            <p:cNvPr id="6157" name="Text Box 22"/>
            <p:cNvSpPr txBox="1">
              <a:spLocks noChangeArrowheads="1"/>
            </p:cNvSpPr>
            <p:nvPr/>
          </p:nvSpPr>
          <p:spPr bwMode="auto">
            <a:xfrm>
              <a:off x="144" y="1171"/>
              <a:ext cx="2050" cy="291"/>
            </a:xfrm>
            <a:prstGeom prst="rect">
              <a:avLst/>
            </a:prstGeom>
            <a:noFill/>
            <a:ln w="9525">
              <a:noFill/>
              <a:miter lim="800000"/>
              <a:headEnd/>
              <a:tailEnd/>
            </a:ln>
          </p:spPr>
          <p:txBody>
            <a:bodyPr wrap="none">
              <a:spAutoFit/>
            </a:bodyPr>
            <a:lstStyle/>
            <a:p>
              <a:r>
                <a:rPr lang="en-US" b="1" dirty="0">
                  <a:solidFill>
                    <a:srgbClr val="0000FF"/>
                  </a:solidFill>
                  <a:cs typeface="Times New Roman" pitchFamily="18" charset="0"/>
                </a:rPr>
                <a:t>a. </a:t>
              </a:r>
              <a:r>
                <a:rPr lang="en-US" b="1" dirty="0" err="1">
                  <a:solidFill>
                    <a:srgbClr val="0000FF"/>
                  </a:solidFill>
                  <a:cs typeface="Times New Roman" pitchFamily="18" charset="0"/>
                </a:rPr>
                <a:t>Vị</a:t>
              </a:r>
              <a:r>
                <a:rPr lang="en-US" b="1" dirty="0">
                  <a:solidFill>
                    <a:srgbClr val="0000FF"/>
                  </a:solidFill>
                  <a:cs typeface="Times New Roman" pitchFamily="18" charset="0"/>
                </a:rPr>
                <a:t> </a:t>
              </a:r>
              <a:r>
                <a:rPr lang="en-US" b="1" dirty="0" err="1">
                  <a:solidFill>
                    <a:srgbClr val="0000FF"/>
                  </a:solidFill>
                  <a:cs typeface="Times New Roman" pitchFamily="18" charset="0"/>
                </a:rPr>
                <a:t>trí</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ịa</a:t>
              </a:r>
              <a:r>
                <a:rPr lang="en-US" b="1" dirty="0">
                  <a:solidFill>
                    <a:srgbClr val="0000FF"/>
                  </a:solidFill>
                  <a:cs typeface="Times New Roman" pitchFamily="18" charset="0"/>
                </a:rPr>
                <a:t> </a:t>
              </a:r>
              <a:r>
                <a:rPr lang="en-US" b="1" dirty="0" err="1">
                  <a:solidFill>
                    <a:srgbClr val="0000FF"/>
                  </a:solidFill>
                  <a:cs typeface="Times New Roman" pitchFamily="18" charset="0"/>
                </a:rPr>
                <a:t>lí</a:t>
              </a:r>
              <a:r>
                <a:rPr lang="en-US" b="1" dirty="0">
                  <a:solidFill>
                    <a:srgbClr val="0000FF"/>
                  </a:solidFill>
                  <a:cs typeface="Times New Roman" pitchFamily="18" charset="0"/>
                </a:rPr>
                <a:t>, </a:t>
              </a:r>
              <a:r>
                <a:rPr lang="en-US" b="1" dirty="0" err="1">
                  <a:solidFill>
                    <a:srgbClr val="0000FF"/>
                  </a:solidFill>
                  <a:cs typeface="Times New Roman" pitchFamily="18" charset="0"/>
                </a:rPr>
                <a:t>giới</a:t>
              </a:r>
              <a:r>
                <a:rPr lang="en-US" b="1" dirty="0">
                  <a:solidFill>
                    <a:srgbClr val="0000FF"/>
                  </a:solidFill>
                  <a:cs typeface="Times New Roman" pitchFamily="18" charset="0"/>
                </a:rPr>
                <a:t> </a:t>
              </a:r>
              <a:r>
                <a:rPr lang="en-US" b="1" dirty="0" err="1">
                  <a:solidFill>
                    <a:srgbClr val="0000FF"/>
                  </a:solidFill>
                  <a:cs typeface="Times New Roman" pitchFamily="18" charset="0"/>
                </a:rPr>
                <a:t>hạn</a:t>
              </a:r>
              <a:r>
                <a:rPr lang="en-US" b="1" dirty="0">
                  <a:solidFill>
                    <a:srgbClr val="0000FF"/>
                  </a:solidFill>
                  <a:cs typeface="Times New Roman" pitchFamily="18" charset="0"/>
                </a:rPr>
                <a:t>:</a:t>
              </a:r>
            </a:p>
          </p:txBody>
        </p:sp>
      </p:grpSp>
      <p:sp>
        <p:nvSpPr>
          <p:cNvPr id="6155" name="Rectangle 28"/>
          <p:cNvSpPr>
            <a:spLocks noChangeArrowheads="1"/>
          </p:cNvSpPr>
          <p:nvPr/>
        </p:nvSpPr>
        <p:spPr bwMode="auto">
          <a:xfrm>
            <a:off x="76200" y="2362200"/>
            <a:ext cx="3886200" cy="533400"/>
          </a:xfrm>
          <a:prstGeom prst="rect">
            <a:avLst/>
          </a:prstGeom>
          <a:solidFill>
            <a:srgbClr val="00FFFF"/>
          </a:solidFill>
          <a:ln w="9525">
            <a:solidFill>
              <a:schemeClr val="tx1"/>
            </a:solidFill>
            <a:miter lim="800000"/>
            <a:headEnd/>
            <a:tailEnd/>
          </a:ln>
        </p:spPr>
        <p:txBody>
          <a:bodyPr wrap="none" anchor="ctr"/>
          <a:lstStyle/>
          <a:p>
            <a:pPr algn="ctr"/>
            <a:r>
              <a:rPr lang="en-US" dirty="0" err="1">
                <a:cs typeface="Times New Roman" pitchFamily="18" charset="0"/>
              </a:rPr>
              <a:t>Suy</a:t>
            </a:r>
            <a:r>
              <a:rPr lang="en-US" dirty="0">
                <a:cs typeface="Times New Roman" pitchFamily="18" charset="0"/>
              </a:rPr>
              <a:t> </a:t>
            </a:r>
            <a:r>
              <a:rPr lang="en-US" dirty="0" err="1">
                <a:cs typeface="Times New Roman" pitchFamily="18" charset="0"/>
              </a:rPr>
              <a:t>nghĩ</a:t>
            </a:r>
            <a:r>
              <a:rPr lang="en-US" dirty="0">
                <a:cs typeface="Times New Roman" pitchFamily="18" charset="0"/>
              </a:rPr>
              <a:t> </a:t>
            </a:r>
            <a:r>
              <a:rPr lang="en-US" dirty="0" err="1">
                <a:cs typeface="Times New Roman" pitchFamily="18" charset="0"/>
              </a:rPr>
              <a:t>trả</a:t>
            </a:r>
            <a:r>
              <a:rPr lang="en-US" dirty="0">
                <a:cs typeface="Times New Roman" pitchFamily="18" charset="0"/>
              </a:rPr>
              <a:t> </a:t>
            </a:r>
            <a:r>
              <a:rPr lang="en-US" dirty="0" err="1">
                <a:cs typeface="Times New Roman" pitchFamily="18" charset="0"/>
              </a:rPr>
              <a:t>lời</a:t>
            </a:r>
            <a:r>
              <a:rPr lang="en-US" dirty="0">
                <a:cs typeface="Times New Roman" pitchFamily="18" charset="0"/>
              </a:rPr>
              <a:t> </a:t>
            </a:r>
            <a:r>
              <a:rPr lang="en-US" dirty="0" err="1">
                <a:cs typeface="Times New Roman" pitchFamily="18" charset="0"/>
              </a:rPr>
              <a:t>các</a:t>
            </a:r>
            <a:r>
              <a:rPr lang="en-US" dirty="0">
                <a:cs typeface="Times New Roman" pitchFamily="18" charset="0"/>
              </a:rPr>
              <a:t> </a:t>
            </a:r>
            <a:r>
              <a:rPr lang="en-US" dirty="0" err="1">
                <a:cs typeface="Times New Roman" pitchFamily="18" charset="0"/>
              </a:rPr>
              <a:t>câu</a:t>
            </a:r>
            <a:r>
              <a:rPr lang="en-US" dirty="0">
                <a:cs typeface="Times New Roman" pitchFamily="18" charset="0"/>
              </a:rPr>
              <a:t> </a:t>
            </a:r>
            <a:r>
              <a:rPr lang="en-US" dirty="0" err="1">
                <a:cs typeface="Times New Roman" pitchFamily="18" charset="0"/>
              </a:rPr>
              <a:t>hỏi</a:t>
            </a:r>
            <a:r>
              <a:rPr lang="en-US" dirty="0">
                <a:cs typeface="Times New Roman" pitchFamily="18" charset="0"/>
              </a:rPr>
              <a:t> </a:t>
            </a:r>
            <a:r>
              <a:rPr lang="en-US" dirty="0" err="1">
                <a:cs typeface="Times New Roman" pitchFamily="18" charset="0"/>
              </a:rPr>
              <a:t>sau</a:t>
            </a:r>
            <a:r>
              <a:rPr lang="en-US" dirty="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5245"/>
                                        </p:tgtEl>
                                        <p:attrNameLst>
                                          <p:attrName>style.visibility</p:attrName>
                                        </p:attrNameLst>
                                      </p:cBhvr>
                                      <p:to>
                                        <p:strVal val="visible"/>
                                      </p:to>
                                    </p:set>
                                    <p:anim calcmode="lin" valueType="num">
                                      <p:cBhvr>
                                        <p:cTn id="7" dur="500" fill="hold"/>
                                        <p:tgtEl>
                                          <p:spTgt spid="95245"/>
                                        </p:tgtEl>
                                        <p:attrNameLst>
                                          <p:attrName>ppt_w</p:attrName>
                                        </p:attrNameLst>
                                      </p:cBhvr>
                                      <p:tavLst>
                                        <p:tav tm="0">
                                          <p:val>
                                            <p:fltVal val="0"/>
                                          </p:val>
                                        </p:tav>
                                        <p:tav tm="100000">
                                          <p:val>
                                            <p:strVal val="#ppt_w"/>
                                          </p:val>
                                        </p:tav>
                                      </p:tavLst>
                                    </p:anim>
                                    <p:anim calcmode="lin" valueType="num">
                                      <p:cBhvr>
                                        <p:cTn id="8" dur="500" fill="hold"/>
                                        <p:tgtEl>
                                          <p:spTgt spid="95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52" name="Text Box 12"/>
          <p:cNvSpPr txBox="1">
            <a:spLocks noChangeArrowheads="1"/>
          </p:cNvSpPr>
          <p:nvPr/>
        </p:nvSpPr>
        <p:spPr bwMode="auto">
          <a:xfrm>
            <a:off x="304800" y="4189412"/>
            <a:ext cx="8382000" cy="2031325"/>
          </a:xfrm>
          <a:prstGeom prst="rect">
            <a:avLst/>
          </a:prstGeom>
          <a:solidFill>
            <a:srgbClr val="FFFF21"/>
          </a:solidFill>
          <a:ln w="19050">
            <a:solidFill>
              <a:schemeClr val="tx1"/>
            </a:solidFill>
            <a:miter lim="800000"/>
            <a:headEnd/>
            <a:tailEnd/>
          </a:ln>
        </p:spPr>
        <p:txBody>
          <a:bodyPr>
            <a:spAutoFit/>
          </a:bodyPr>
          <a:lstStyle/>
          <a:p>
            <a:pPr algn="just">
              <a:spcBef>
                <a:spcPct val="50000"/>
              </a:spcBef>
            </a:pP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địa</a:t>
            </a:r>
            <a:r>
              <a:rPr lang="en-US" sz="2800" b="1" dirty="0">
                <a:solidFill>
                  <a:schemeClr val="tx2"/>
                </a:solidFill>
                <a:cs typeface="Times New Roman" pitchFamily="18" charset="0"/>
              </a:rPr>
              <a:t> Ô-</a:t>
            </a:r>
            <a:r>
              <a:rPr lang="en-US" sz="2800" b="1" dirty="0" err="1">
                <a:solidFill>
                  <a:schemeClr val="tx2"/>
                </a:solidFill>
                <a:cs typeface="Times New Roman" pitchFamily="18" charset="0"/>
              </a:rPr>
              <a:t>xtrây</a:t>
            </a:r>
            <a:r>
              <a:rPr lang="en-US" sz="2800" b="1" dirty="0">
                <a:solidFill>
                  <a:schemeClr val="tx2"/>
                </a:solidFill>
                <a:cs typeface="Times New Roman" pitchFamily="18" charset="0"/>
              </a:rPr>
              <a:t>-li-a </a:t>
            </a:r>
            <a:r>
              <a:rPr lang="en-US" sz="2800" b="1" dirty="0" err="1">
                <a:solidFill>
                  <a:schemeClr val="tx2"/>
                </a:solidFill>
                <a:cs typeface="Times New Roman" pitchFamily="18" charset="0"/>
              </a:rPr>
              <a:t>có</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khí</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hậu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khô</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hạn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thực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vật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động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vật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độc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đáo</a:t>
            </a:r>
            <a:r>
              <a:rPr lang="en-US" sz="2800" b="1" dirty="0">
                <a:solidFill>
                  <a:schemeClr val="tx2"/>
                </a:solidFill>
                <a:cs typeface="Times New Roman" pitchFamily="18" charset="0"/>
              </a:rPr>
              <a:t>. Ô-</a:t>
            </a:r>
            <a:r>
              <a:rPr lang="en-US" sz="2800" b="1" dirty="0" err="1">
                <a:solidFill>
                  <a:schemeClr val="tx2"/>
                </a:solidFill>
                <a:cs typeface="Times New Roman" pitchFamily="18" charset="0"/>
              </a:rPr>
              <a:t>xtrây</a:t>
            </a:r>
            <a:r>
              <a:rPr lang="en-US" sz="2800" b="1" dirty="0">
                <a:solidFill>
                  <a:schemeClr val="tx2"/>
                </a:solidFill>
                <a:cs typeface="Times New Roman" pitchFamily="18" charset="0"/>
              </a:rPr>
              <a:t>-li-a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nước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có</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nền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kinh</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tế</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phát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triển</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nhất</a:t>
            </a:r>
            <a:r>
              <a:rPr lang="en-US" sz="2800" b="1" dirty="0">
                <a:solidFill>
                  <a:schemeClr val="tx2"/>
                </a:solidFill>
                <a:cs typeface="Times New Roman" pitchFamily="18" charset="0"/>
              </a:rPr>
              <a:t> ở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này</a:t>
            </a:r>
            <a:r>
              <a:rPr lang="en-US" sz="2800" b="1" dirty="0">
                <a:solidFill>
                  <a:schemeClr val="tx2"/>
                </a:solidFill>
                <a:cs typeface="Times New Roman" pitchFamily="18" charset="0"/>
              </a:rPr>
              <a:t>.</a:t>
            </a:r>
          </a:p>
          <a:p>
            <a:pPr algn="just">
              <a:spcBef>
                <a:spcPct val="50000"/>
              </a:spcBef>
            </a:pPr>
            <a:endParaRPr lang="en-US" sz="2800" b="1" dirty="0">
              <a:solidFill>
                <a:schemeClr val="tx2"/>
              </a:solidFill>
              <a:cs typeface="Times New Roman" pitchFamily="18" charset="0"/>
            </a:endParaRPr>
          </a:p>
        </p:txBody>
      </p:sp>
      <p:sp>
        <p:nvSpPr>
          <p:cNvPr id="138253" name="Text Box 13"/>
          <p:cNvSpPr txBox="1">
            <a:spLocks noChangeArrowheads="1"/>
          </p:cNvSpPr>
          <p:nvPr/>
        </p:nvSpPr>
        <p:spPr bwMode="auto">
          <a:xfrm>
            <a:off x="304800" y="2209800"/>
            <a:ext cx="8382000" cy="1815882"/>
          </a:xfrm>
          <a:prstGeom prst="rect">
            <a:avLst/>
          </a:prstGeom>
          <a:solidFill>
            <a:srgbClr val="FFFF21"/>
          </a:solidFill>
          <a:ln w="19050">
            <a:solidFill>
              <a:schemeClr val="tx1"/>
            </a:solidFill>
            <a:miter lim="800000"/>
            <a:headEnd/>
            <a:tailEnd/>
          </a:ln>
        </p:spPr>
        <p:txBody>
          <a:bodyPr>
            <a:spAutoFit/>
          </a:bodyPr>
          <a:lstStyle/>
          <a:p>
            <a:pPr algn="just"/>
            <a:r>
              <a:rPr lang="en-US" sz="2800" b="1" i="1">
                <a:solidFill>
                  <a:srgbClr val="CC0000"/>
                </a:solidFill>
                <a:cs typeface="Times New Roman" pitchFamily="18" charset="0"/>
              </a:rPr>
              <a:t>Ghi nhớ:</a:t>
            </a:r>
            <a:r>
              <a:rPr lang="en-US" sz="2800" b="1">
                <a:solidFill>
                  <a:schemeClr val="tx2"/>
                </a:solidFill>
                <a:cs typeface="Times New Roman" pitchFamily="18" charset="0"/>
              </a:rPr>
              <a:t> </a:t>
            </a:r>
          </a:p>
          <a:p>
            <a:pPr algn="just"/>
            <a:r>
              <a:rPr lang="en-US" sz="2800" b="1">
                <a:solidFill>
                  <a:schemeClr val="tx2"/>
                </a:solidFill>
                <a:cs typeface="Times New Roman" pitchFamily="18" charset="0"/>
              </a:rPr>
              <a:t>	Châu Đại Dương gồm lục địa Ô-xtrây-li-a</a:t>
            </a:r>
            <a:r>
              <a:rPr lang="en-US" sz="2800">
                <a:solidFill>
                  <a:schemeClr val="tx2"/>
                </a:solidFill>
                <a:cs typeface="Times New Roman" pitchFamily="18" charset="0"/>
              </a:rPr>
              <a:t> </a:t>
            </a:r>
            <a:r>
              <a:rPr lang="en-US" sz="2800" b="1">
                <a:solidFill>
                  <a:schemeClr val="tx2"/>
                </a:solidFill>
                <a:cs typeface="Times New Roman" pitchFamily="18" charset="0"/>
              </a:rPr>
              <a:t>và các quần đảo ở trung tâm và Tây Nam Thái Bình Dương.</a:t>
            </a:r>
          </a:p>
        </p:txBody>
      </p:sp>
      <p:sp>
        <p:nvSpPr>
          <p:cNvPr id="44039" name="Text Box 18"/>
          <p:cNvSpPr txBox="1">
            <a:spLocks noChangeArrowheads="1"/>
          </p:cNvSpPr>
          <p:nvPr/>
        </p:nvSpPr>
        <p:spPr bwMode="auto">
          <a:xfrm>
            <a:off x="304800" y="1371600"/>
            <a:ext cx="4191000" cy="519113"/>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cs typeface="Times New Roman" pitchFamily="18" charset="0"/>
              </a:rPr>
              <a:t>I.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Đại</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Dương</a:t>
            </a:r>
            <a:endParaRPr lang="en-US" sz="2800" b="1" dirty="0">
              <a:solidFill>
                <a:schemeClr val="tx2"/>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253"/>
                                        </p:tgtEl>
                                        <p:attrNameLst>
                                          <p:attrName>style.visibility</p:attrName>
                                        </p:attrNameLst>
                                      </p:cBhvr>
                                      <p:to>
                                        <p:strVal val="visible"/>
                                      </p:to>
                                    </p:set>
                                    <p:animEffect transition="in" filter="blinds(horizontal)">
                                      <p:cBhvr>
                                        <p:cTn id="7" dur="500"/>
                                        <p:tgtEl>
                                          <p:spTgt spid="138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8252"/>
                                        </p:tgtEl>
                                        <p:attrNameLst>
                                          <p:attrName>style.visibility</p:attrName>
                                        </p:attrNameLst>
                                      </p:cBhvr>
                                      <p:to>
                                        <p:strVal val="visible"/>
                                      </p:to>
                                    </p:set>
                                    <p:animEffect transition="in" filter="box(in)">
                                      <p:cBhvr>
                                        <p:cTn id="12" dur="500"/>
                                        <p:tgtEl>
                                          <p:spTgt spid="138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2" grpId="0" animBg="1"/>
      <p:bldP spid="1382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9" name="Text Box 15"/>
          <p:cNvSpPr txBox="1">
            <a:spLocks noChangeArrowheads="1"/>
          </p:cNvSpPr>
          <p:nvPr/>
        </p:nvSpPr>
        <p:spPr bwMode="auto">
          <a:xfrm>
            <a:off x="228600" y="1628775"/>
            <a:ext cx="3276600" cy="523220"/>
          </a:xfrm>
          <a:prstGeom prst="rect">
            <a:avLst/>
          </a:prstGeom>
          <a:noFill/>
          <a:ln w="9525">
            <a:noFill/>
            <a:miter lim="800000"/>
            <a:headEnd/>
            <a:tailEnd/>
          </a:ln>
        </p:spPr>
        <p:txBody>
          <a:bodyPr>
            <a:spAutoFit/>
          </a:bodyPr>
          <a:lstStyle/>
          <a:p>
            <a:pPr>
              <a:spcBef>
                <a:spcPct val="50000"/>
              </a:spcBef>
            </a:pPr>
            <a:r>
              <a:rPr lang="en-US" sz="2800" b="1" dirty="0">
                <a:solidFill>
                  <a:srgbClr val="990000"/>
                </a:solidFill>
                <a:cs typeface="Times New Roman" pitchFamily="18" charset="0"/>
              </a:rPr>
              <a:t>II. </a:t>
            </a:r>
            <a:r>
              <a:rPr lang="en-US" sz="2800" b="1" dirty="0" err="1">
                <a:solidFill>
                  <a:srgbClr val="990000"/>
                </a:solidFill>
                <a:cs typeface="Times New Roman" pitchFamily="18" charset="0"/>
              </a:rPr>
              <a:t>Châu</a:t>
            </a:r>
            <a:r>
              <a:rPr lang="en-US" sz="2800" b="1" dirty="0">
                <a:solidFill>
                  <a:srgbClr val="990000"/>
                </a:solidFill>
                <a:cs typeface="Times New Roman" pitchFamily="18" charset="0"/>
              </a:rPr>
              <a:t> Nam </a:t>
            </a:r>
            <a:r>
              <a:rPr lang="en-US" sz="2800" b="1" dirty="0" err="1">
                <a:solidFill>
                  <a:srgbClr val="990000"/>
                </a:solidFill>
                <a:cs typeface="Times New Roman" pitchFamily="18" charset="0"/>
              </a:rPr>
              <a:t>Cực</a:t>
            </a:r>
            <a:endParaRPr lang="en-US" sz="2800" b="1" dirty="0">
              <a:solidFill>
                <a:srgbClr val="990000"/>
              </a:solidFill>
              <a:cs typeface="Times New Roman" pitchFamily="18" charset="0"/>
            </a:endParaRPr>
          </a:p>
        </p:txBody>
      </p:sp>
      <p:sp>
        <p:nvSpPr>
          <p:cNvPr id="139280" name="Text Box 16"/>
          <p:cNvSpPr txBox="1">
            <a:spLocks noChangeArrowheads="1"/>
          </p:cNvSpPr>
          <p:nvPr/>
        </p:nvSpPr>
        <p:spPr bwMode="auto">
          <a:xfrm>
            <a:off x="228600" y="1981200"/>
            <a:ext cx="5029200" cy="523220"/>
          </a:xfrm>
          <a:prstGeom prst="rect">
            <a:avLst/>
          </a:prstGeom>
          <a:noFill/>
          <a:ln w="9525">
            <a:noFill/>
            <a:miter lim="800000"/>
            <a:headEnd/>
            <a:tailEnd/>
          </a:ln>
        </p:spPr>
        <p:txBody>
          <a:bodyPr wrap="square">
            <a:spAutoFit/>
          </a:bodyPr>
          <a:lstStyle/>
          <a:p>
            <a:pPr>
              <a:spcBef>
                <a:spcPct val="50000"/>
              </a:spcBef>
            </a:pPr>
            <a:r>
              <a:rPr lang="en-US" sz="2800" b="1" dirty="0">
                <a:solidFill>
                  <a:srgbClr val="0000FF"/>
                </a:solidFill>
                <a:cs typeface="Times New Roman" pitchFamily="18" charset="0"/>
              </a:rPr>
              <a:t>a. </a:t>
            </a:r>
            <a:r>
              <a:rPr lang="en-US" sz="2800" b="1" dirty="0" err="1">
                <a:solidFill>
                  <a:srgbClr val="0000FF"/>
                </a:solidFill>
                <a:cs typeface="Times New Roman" pitchFamily="18" charset="0"/>
              </a:rPr>
              <a:t>Vị</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trí</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địa</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lí</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và</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giới</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hạn</a:t>
            </a:r>
            <a:r>
              <a:rPr lang="en-US" sz="2800" dirty="0">
                <a:solidFill>
                  <a:srgbClr val="0000FF"/>
                </a:solidFill>
                <a:cs typeface="Times New Roman" pitchFamily="18" charset="0"/>
              </a:rPr>
              <a:t>:</a:t>
            </a:r>
          </a:p>
        </p:txBody>
      </p:sp>
      <p:pic>
        <p:nvPicPr>
          <p:cNvPr id="139281" name="Picture 17" descr="1"/>
          <p:cNvPicPr>
            <a:picLocks noChangeAspect="1" noChangeArrowheads="1"/>
          </p:cNvPicPr>
          <p:nvPr/>
        </p:nvPicPr>
        <p:blipFill>
          <a:blip r:embed="rId2"/>
          <a:srcRect/>
          <a:stretch>
            <a:fillRect/>
          </a:stretch>
        </p:blipFill>
        <p:spPr bwMode="auto">
          <a:xfrm>
            <a:off x="1524000" y="2514600"/>
            <a:ext cx="6096000" cy="3276600"/>
          </a:xfrm>
          <a:prstGeom prst="rect">
            <a:avLst/>
          </a:prstGeom>
          <a:noFill/>
          <a:ln w="28575">
            <a:solidFill>
              <a:srgbClr val="000000"/>
            </a:solidFill>
            <a:miter lim="800000"/>
            <a:headEnd/>
            <a:tailEnd/>
          </a:ln>
        </p:spPr>
      </p:pic>
      <p:sp>
        <p:nvSpPr>
          <p:cNvPr id="139282" name="Text Box 18"/>
          <p:cNvSpPr txBox="1">
            <a:spLocks noChangeArrowheads="1"/>
          </p:cNvSpPr>
          <p:nvPr/>
        </p:nvSpPr>
        <p:spPr bwMode="auto">
          <a:xfrm>
            <a:off x="838200" y="5862935"/>
            <a:ext cx="7239000" cy="461665"/>
          </a:xfrm>
          <a:prstGeom prst="rect">
            <a:avLst/>
          </a:prstGeom>
          <a:noFill/>
          <a:ln w="9525">
            <a:noFill/>
            <a:miter lim="800000"/>
            <a:headEnd/>
            <a:tailEnd/>
          </a:ln>
        </p:spPr>
        <p:txBody>
          <a:bodyPr>
            <a:spAutoFit/>
          </a:bodyPr>
          <a:lstStyle/>
          <a:p>
            <a:pPr algn="just"/>
            <a:r>
              <a:rPr lang="en-US" b="1" dirty="0" err="1">
                <a:solidFill>
                  <a:srgbClr val="0000FF"/>
                </a:solidFill>
                <a:cs typeface="Times New Roman" pitchFamily="18" charset="0"/>
              </a:rPr>
              <a:t>Quan</a:t>
            </a:r>
            <a:r>
              <a:rPr lang="en-US" b="1" dirty="0">
                <a:solidFill>
                  <a:srgbClr val="0000FF"/>
                </a:solidFill>
                <a:cs typeface="Times New Roman" pitchFamily="18" charset="0"/>
              </a:rPr>
              <a:t> </a:t>
            </a:r>
            <a:r>
              <a:rPr lang="en-US" b="1" dirty="0" err="1">
                <a:solidFill>
                  <a:srgbClr val="0000FF"/>
                </a:solidFill>
                <a:cs typeface="Times New Roman" pitchFamily="18" charset="0"/>
              </a:rPr>
              <a:t>sát</a:t>
            </a:r>
            <a:r>
              <a:rPr lang="en-US" b="1" dirty="0">
                <a:solidFill>
                  <a:srgbClr val="0000FF"/>
                </a:solidFill>
                <a:cs typeface="Times New Roman" pitchFamily="18" charset="0"/>
              </a:rPr>
              <a:t> </a:t>
            </a:r>
            <a:r>
              <a:rPr lang="en-US" b="1" dirty="0" err="1">
                <a:solidFill>
                  <a:srgbClr val="0000FF"/>
                </a:solidFill>
                <a:cs typeface="Times New Roman" pitchFamily="18" charset="0"/>
              </a:rPr>
              <a:t>bản</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a:solidFill>
                  <a:srgbClr val="0000FF"/>
                </a:solidFill>
                <a:cs typeface="Times New Roman" pitchFamily="18" charset="0"/>
              </a:rPr>
              <a:t>ồ </a:t>
            </a:r>
            <a:r>
              <a:rPr lang="en-US" b="1" dirty="0" err="1">
                <a:solidFill>
                  <a:srgbClr val="0000FF"/>
                </a:solidFill>
                <a:cs typeface="Times New Roman" pitchFamily="18" charset="0"/>
              </a:rPr>
              <a:t>thế</a:t>
            </a:r>
            <a:r>
              <a:rPr lang="en-US" b="1" dirty="0">
                <a:solidFill>
                  <a:srgbClr val="0000FF"/>
                </a:solidFill>
                <a:cs typeface="Times New Roman" pitchFamily="18" charset="0"/>
              </a:rPr>
              <a:t> </a:t>
            </a:r>
            <a:r>
              <a:rPr lang="en-US" b="1" dirty="0" err="1">
                <a:solidFill>
                  <a:srgbClr val="0000FF"/>
                </a:solidFill>
                <a:cs typeface="Times New Roman" pitchFamily="18" charset="0"/>
              </a:rPr>
              <a:t>giới</a:t>
            </a:r>
            <a:r>
              <a:rPr lang="en-US" b="1" dirty="0">
                <a:solidFill>
                  <a:srgbClr val="0000FF"/>
                </a:solidFill>
                <a:cs typeface="Times New Roman" pitchFamily="18" charset="0"/>
              </a:rPr>
              <a:t> </a:t>
            </a:r>
            <a:r>
              <a:rPr lang="en-US" b="1" dirty="0" err="1">
                <a:solidFill>
                  <a:srgbClr val="0000FF"/>
                </a:solidFill>
                <a:cs typeface="Times New Roman" pitchFamily="18" charset="0"/>
              </a:rPr>
              <a:t>chỉ</a:t>
            </a:r>
            <a:r>
              <a:rPr lang="en-US" b="1" dirty="0">
                <a:solidFill>
                  <a:srgbClr val="0000FF"/>
                </a:solidFill>
                <a:cs typeface="Times New Roman" pitchFamily="18" charset="0"/>
              </a:rPr>
              <a:t> </a:t>
            </a:r>
            <a:r>
              <a:rPr lang="en-US" b="1" dirty="0" err="1">
                <a:solidFill>
                  <a:srgbClr val="0000FF"/>
                </a:solidFill>
                <a:cs typeface="Times New Roman" pitchFamily="18" charset="0"/>
              </a:rPr>
              <a:t>vị</a:t>
            </a:r>
            <a:r>
              <a:rPr lang="en-US" b="1" dirty="0">
                <a:solidFill>
                  <a:srgbClr val="0000FF"/>
                </a:solidFill>
                <a:cs typeface="Times New Roman" pitchFamily="18" charset="0"/>
              </a:rPr>
              <a:t> </a:t>
            </a:r>
            <a:r>
              <a:rPr lang="en-US" b="1" dirty="0" err="1">
                <a:solidFill>
                  <a:srgbClr val="0000FF"/>
                </a:solidFill>
                <a:cs typeface="Times New Roman" pitchFamily="18" charset="0"/>
              </a:rPr>
              <a:t>trí</a:t>
            </a:r>
            <a:r>
              <a:rPr lang="en-US" b="1" dirty="0">
                <a:solidFill>
                  <a:srgbClr val="0000FF"/>
                </a:solidFill>
                <a:cs typeface="Times New Roman" pitchFamily="18" charset="0"/>
              </a:rPr>
              <a:t> </a:t>
            </a:r>
            <a:r>
              <a:rPr lang="en-US" b="1" dirty="0" err="1">
                <a:solidFill>
                  <a:srgbClr val="0000FF"/>
                </a:solidFill>
                <a:cs typeface="Times New Roman" pitchFamily="18" charset="0"/>
              </a:rPr>
              <a:t>châu</a:t>
            </a:r>
            <a:r>
              <a:rPr lang="en-US" b="1" dirty="0">
                <a:solidFill>
                  <a:srgbClr val="0000FF"/>
                </a:solidFill>
                <a:cs typeface="Times New Roman" pitchFamily="18" charset="0"/>
              </a:rPr>
              <a:t> Nam </a:t>
            </a:r>
            <a:r>
              <a:rPr lang="en-US" b="1" dirty="0" err="1">
                <a:solidFill>
                  <a:srgbClr val="0000FF"/>
                </a:solidFill>
                <a:cs typeface="Times New Roman" pitchFamily="18" charset="0"/>
              </a:rPr>
              <a:t>Cực</a:t>
            </a:r>
            <a:r>
              <a:rPr lang="en-US" b="1" dirty="0">
                <a:solidFill>
                  <a:srgbClr val="0000FF"/>
                </a:solidFill>
                <a:cs typeface="Times New Roman" pitchFamily="18" charset="0"/>
              </a:rPr>
              <a:t> ?</a:t>
            </a:r>
          </a:p>
        </p:txBody>
      </p:sp>
      <p:sp>
        <p:nvSpPr>
          <p:cNvPr id="139283" name="Text Box 19"/>
          <p:cNvSpPr txBox="1">
            <a:spLocks noChangeArrowheads="1"/>
          </p:cNvSpPr>
          <p:nvPr/>
        </p:nvSpPr>
        <p:spPr bwMode="auto">
          <a:xfrm>
            <a:off x="1066800" y="6320135"/>
            <a:ext cx="6096000" cy="461665"/>
          </a:xfrm>
          <a:prstGeom prst="rect">
            <a:avLst/>
          </a:prstGeom>
          <a:noFill/>
          <a:ln w="9525">
            <a:noFill/>
            <a:miter lim="800000"/>
            <a:headEnd/>
            <a:tailEnd/>
          </a:ln>
        </p:spPr>
        <p:txBody>
          <a:bodyPr>
            <a:spAutoFit/>
          </a:bodyPr>
          <a:lstStyle/>
          <a:p>
            <a:pPr algn="just"/>
            <a:r>
              <a:rPr lang="en-US" b="1" dirty="0" err="1">
                <a:solidFill>
                  <a:schemeClr val="tx2"/>
                </a:solidFill>
                <a:cs typeface="Times New Roman" pitchFamily="18" charset="0"/>
              </a:rPr>
              <a:t>Châu</a:t>
            </a:r>
            <a:r>
              <a:rPr lang="en-US" b="1" dirty="0">
                <a:solidFill>
                  <a:schemeClr val="tx2"/>
                </a:solidFill>
                <a:cs typeface="Times New Roman" pitchFamily="18" charset="0"/>
              </a:rPr>
              <a:t> Nam </a:t>
            </a:r>
            <a:r>
              <a:rPr lang="en-US" b="1" dirty="0" err="1">
                <a:solidFill>
                  <a:schemeClr val="tx2"/>
                </a:solidFill>
                <a:cs typeface="Times New Roman" pitchFamily="18" charset="0"/>
              </a:rPr>
              <a:t>Cực</a:t>
            </a:r>
            <a:r>
              <a:rPr lang="en-US" b="1" dirty="0">
                <a:solidFill>
                  <a:schemeClr val="tx2"/>
                </a:solidFill>
                <a:cs typeface="Times New Roman" pitchFamily="18" charset="0"/>
              </a:rPr>
              <a:t> </a:t>
            </a:r>
            <a:r>
              <a:rPr lang="en-US" b="1" dirty="0" err="1">
                <a:solidFill>
                  <a:schemeClr val="tx2"/>
                </a:solidFill>
                <a:cs typeface="Times New Roman" pitchFamily="18" charset="0"/>
              </a:rPr>
              <a:t>nằm</a:t>
            </a:r>
            <a:r>
              <a:rPr lang="en-US" b="1" dirty="0">
                <a:solidFill>
                  <a:schemeClr val="tx2"/>
                </a:solidFill>
                <a:cs typeface="Times New Roman" pitchFamily="18" charset="0"/>
              </a:rPr>
              <a:t> ở </a:t>
            </a:r>
            <a:r>
              <a:rPr lang="en-US" b="1" dirty="0" err="1">
                <a:solidFill>
                  <a:schemeClr val="tx2"/>
                </a:solidFill>
                <a:cs typeface="Times New Roman" pitchFamily="18" charset="0"/>
              </a:rPr>
              <a:t>vùng</a:t>
            </a:r>
            <a:r>
              <a:rPr lang="en-US" b="1" dirty="0">
                <a:solidFill>
                  <a:schemeClr val="tx2"/>
                </a:solidFill>
                <a:cs typeface="Times New Roman" pitchFamily="18" charset="0"/>
              </a:rPr>
              <a:t> </a:t>
            </a:r>
            <a:r>
              <a:rPr lang="vi-VN" b="1" dirty="0">
                <a:solidFill>
                  <a:schemeClr val="tx2"/>
                </a:solidFill>
                <a:cs typeface="Times New Roman" pitchFamily="18" charset="0"/>
              </a:rPr>
              <a:t>đ</a:t>
            </a:r>
            <a:r>
              <a:rPr lang="en-US" b="1" dirty="0" err="1">
                <a:solidFill>
                  <a:schemeClr val="tx2"/>
                </a:solidFill>
                <a:cs typeface="Times New Roman" pitchFamily="18" charset="0"/>
              </a:rPr>
              <a:t>ịa</a:t>
            </a:r>
            <a:r>
              <a:rPr lang="en-US" b="1" dirty="0">
                <a:solidFill>
                  <a:schemeClr val="tx2"/>
                </a:solidFill>
                <a:cs typeface="Times New Roman" pitchFamily="18" charset="0"/>
              </a:rPr>
              <a:t> </a:t>
            </a:r>
            <a:r>
              <a:rPr lang="en-US" b="1" dirty="0" err="1">
                <a:solidFill>
                  <a:schemeClr val="tx2"/>
                </a:solidFill>
                <a:cs typeface="Times New Roman" pitchFamily="18" charset="0"/>
              </a:rPr>
              <a:t>cực</a:t>
            </a:r>
            <a:r>
              <a:rPr lang="en-US" b="1" dirty="0">
                <a:solidFill>
                  <a:schemeClr val="tx2"/>
                </a:solidFill>
                <a:cs typeface="Times New Roman" pitchFamily="18" charset="0"/>
              </a:rPr>
              <a:t> Nam.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39281"/>
                                        </p:tgtEl>
                                        <p:attrNameLst>
                                          <p:attrName>style.visibility</p:attrName>
                                        </p:attrNameLst>
                                      </p:cBhvr>
                                      <p:to>
                                        <p:strVal val="visible"/>
                                      </p:to>
                                    </p:set>
                                    <p:animEffect transition="in" filter="wedge">
                                      <p:cBhvr>
                                        <p:cTn id="7" dur="2000"/>
                                        <p:tgtEl>
                                          <p:spTgt spid="1392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39279"/>
                                        </p:tgtEl>
                                        <p:attrNameLst>
                                          <p:attrName>style.visibility</p:attrName>
                                        </p:attrNameLst>
                                      </p:cBhvr>
                                      <p:to>
                                        <p:strVal val="visible"/>
                                      </p:to>
                                    </p:set>
                                    <p:anim calcmode="lin" valueType="num">
                                      <p:cBhvr>
                                        <p:cTn id="12" dur="1000" fill="hold"/>
                                        <p:tgtEl>
                                          <p:spTgt spid="139279"/>
                                        </p:tgtEl>
                                        <p:attrNameLst>
                                          <p:attrName>ppt_x</p:attrName>
                                        </p:attrNameLst>
                                      </p:cBhvr>
                                      <p:tavLst>
                                        <p:tav tm="0">
                                          <p:val>
                                            <p:strVal val="#ppt_x-.2"/>
                                          </p:val>
                                        </p:tav>
                                        <p:tav tm="100000">
                                          <p:val>
                                            <p:strVal val="#ppt_x"/>
                                          </p:val>
                                        </p:tav>
                                      </p:tavLst>
                                    </p:anim>
                                    <p:anim calcmode="lin" valueType="num">
                                      <p:cBhvr>
                                        <p:cTn id="13" dur="1000" fill="hold"/>
                                        <p:tgtEl>
                                          <p:spTgt spid="13927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92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39280"/>
                                        </p:tgtEl>
                                        <p:attrNameLst>
                                          <p:attrName>style.visibility</p:attrName>
                                        </p:attrNameLst>
                                      </p:cBhvr>
                                      <p:to>
                                        <p:strVal val="visible"/>
                                      </p:to>
                                    </p:set>
                                    <p:animEffect transition="in" filter="box(in)">
                                      <p:cBhvr>
                                        <p:cTn id="19" dur="500"/>
                                        <p:tgtEl>
                                          <p:spTgt spid="13928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139282"/>
                                        </p:tgtEl>
                                        <p:attrNameLst>
                                          <p:attrName>style.visibility</p:attrName>
                                        </p:attrNameLst>
                                      </p:cBhvr>
                                      <p:to>
                                        <p:strVal val="visible"/>
                                      </p:to>
                                    </p:set>
                                    <p:anim calcmode="lin" valueType="num">
                                      <p:cBhvr>
                                        <p:cTn id="24" dur="500" fill="hold"/>
                                        <p:tgtEl>
                                          <p:spTgt spid="139282"/>
                                        </p:tgtEl>
                                        <p:attrNameLst>
                                          <p:attrName>ppt_w</p:attrName>
                                        </p:attrNameLst>
                                      </p:cBhvr>
                                      <p:tavLst>
                                        <p:tav tm="0">
                                          <p:val>
                                            <p:fltVal val="0"/>
                                          </p:val>
                                        </p:tav>
                                        <p:tav tm="100000">
                                          <p:val>
                                            <p:strVal val="#ppt_w"/>
                                          </p:val>
                                        </p:tav>
                                      </p:tavLst>
                                    </p:anim>
                                    <p:anim calcmode="lin" valueType="num">
                                      <p:cBhvr>
                                        <p:cTn id="25" dur="500" fill="hold"/>
                                        <p:tgtEl>
                                          <p:spTgt spid="139282"/>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39283"/>
                                        </p:tgtEl>
                                        <p:attrNameLst>
                                          <p:attrName>style.visibility</p:attrName>
                                        </p:attrNameLst>
                                      </p:cBhvr>
                                      <p:to>
                                        <p:strVal val="visible"/>
                                      </p:to>
                                    </p:set>
                                    <p:anim calcmode="lin" valueType="num">
                                      <p:cBhvr>
                                        <p:cTn id="30" dur="500" fill="hold"/>
                                        <p:tgtEl>
                                          <p:spTgt spid="139283"/>
                                        </p:tgtEl>
                                        <p:attrNameLst>
                                          <p:attrName>ppt_w</p:attrName>
                                        </p:attrNameLst>
                                      </p:cBhvr>
                                      <p:tavLst>
                                        <p:tav tm="0">
                                          <p:val>
                                            <p:fltVal val="0"/>
                                          </p:val>
                                        </p:tav>
                                        <p:tav tm="100000">
                                          <p:val>
                                            <p:strVal val="#ppt_w"/>
                                          </p:val>
                                        </p:tav>
                                      </p:tavLst>
                                    </p:anim>
                                    <p:anim calcmode="lin" valueType="num">
                                      <p:cBhvr>
                                        <p:cTn id="31" dur="500" fill="hold"/>
                                        <p:tgtEl>
                                          <p:spTgt spid="1392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9" grpId="0"/>
      <p:bldP spid="139280" grpId="0"/>
      <p:bldP spid="139282" grpId="0"/>
      <p:bldP spid="13928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7"/>
          <p:cNvSpPr txBox="1">
            <a:spLocks noChangeArrowheads="1"/>
          </p:cNvSpPr>
          <p:nvPr/>
        </p:nvSpPr>
        <p:spPr bwMode="auto">
          <a:xfrm>
            <a:off x="228600" y="1628775"/>
            <a:ext cx="3276600" cy="519113"/>
          </a:xfrm>
          <a:prstGeom prst="rect">
            <a:avLst/>
          </a:prstGeom>
          <a:noFill/>
          <a:ln w="9525">
            <a:noFill/>
            <a:miter lim="800000"/>
            <a:headEnd/>
            <a:tailEnd/>
          </a:ln>
        </p:spPr>
        <p:txBody>
          <a:bodyPr>
            <a:spAutoFit/>
          </a:bodyPr>
          <a:lstStyle/>
          <a:p>
            <a:pPr>
              <a:spcBef>
                <a:spcPct val="50000"/>
              </a:spcBef>
            </a:pPr>
            <a:r>
              <a:rPr lang="en-US" sz="2800" b="1" dirty="0">
                <a:solidFill>
                  <a:srgbClr val="990000"/>
                </a:solidFill>
                <a:cs typeface="Times New Roman" pitchFamily="18" charset="0"/>
              </a:rPr>
              <a:t>II. </a:t>
            </a:r>
            <a:r>
              <a:rPr lang="en-US" sz="2800" b="1" dirty="0" err="1">
                <a:solidFill>
                  <a:srgbClr val="990000"/>
                </a:solidFill>
                <a:cs typeface="Times New Roman" pitchFamily="18" charset="0"/>
              </a:rPr>
              <a:t>Châu</a:t>
            </a:r>
            <a:r>
              <a:rPr lang="en-US" sz="2800" b="1" dirty="0">
                <a:solidFill>
                  <a:srgbClr val="990000"/>
                </a:solidFill>
                <a:cs typeface="Times New Roman" pitchFamily="18" charset="0"/>
              </a:rPr>
              <a:t> Nam </a:t>
            </a:r>
            <a:r>
              <a:rPr lang="en-US" sz="2800" b="1" dirty="0" err="1">
                <a:solidFill>
                  <a:srgbClr val="990000"/>
                </a:solidFill>
                <a:cs typeface="Times New Roman" pitchFamily="18" charset="0"/>
              </a:rPr>
              <a:t>Cực</a:t>
            </a:r>
            <a:endParaRPr lang="en-US" sz="2800" b="1" dirty="0">
              <a:solidFill>
                <a:srgbClr val="990000"/>
              </a:solidFill>
              <a:cs typeface="Times New Roman" pitchFamily="18" charset="0"/>
            </a:endParaRPr>
          </a:p>
        </p:txBody>
      </p:sp>
      <p:sp>
        <p:nvSpPr>
          <p:cNvPr id="46083" name="Text Box 8"/>
          <p:cNvSpPr txBox="1">
            <a:spLocks noChangeArrowheads="1"/>
          </p:cNvSpPr>
          <p:nvPr/>
        </p:nvSpPr>
        <p:spPr bwMode="auto">
          <a:xfrm>
            <a:off x="228600" y="1981200"/>
            <a:ext cx="3810000" cy="457200"/>
          </a:xfrm>
          <a:prstGeom prst="rect">
            <a:avLst/>
          </a:prstGeom>
          <a:noFill/>
          <a:ln w="9525">
            <a:noFill/>
            <a:miter lim="800000"/>
            <a:headEnd/>
            <a:tailEnd/>
          </a:ln>
        </p:spPr>
        <p:txBody>
          <a:bodyPr>
            <a:spAutoFit/>
          </a:bodyPr>
          <a:lstStyle/>
          <a:p>
            <a:pPr>
              <a:spcBef>
                <a:spcPct val="50000"/>
              </a:spcBef>
            </a:pPr>
            <a:r>
              <a:rPr lang="en-US" b="1" u="sng" dirty="0">
                <a:solidFill>
                  <a:srgbClr val="0000FF"/>
                </a:solidFill>
                <a:cs typeface="Times New Roman" pitchFamily="18" charset="0"/>
              </a:rPr>
              <a:t>1. </a:t>
            </a:r>
            <a:r>
              <a:rPr lang="en-US" b="1" u="sng" dirty="0" err="1">
                <a:solidFill>
                  <a:srgbClr val="0000FF"/>
                </a:solidFill>
                <a:cs typeface="Times New Roman" pitchFamily="18" charset="0"/>
              </a:rPr>
              <a:t>Vị</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trí</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địa</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lí</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và</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giới</a:t>
            </a:r>
            <a:r>
              <a:rPr lang="en-US" b="1" u="sng" dirty="0">
                <a:solidFill>
                  <a:srgbClr val="0000FF"/>
                </a:solidFill>
                <a:cs typeface="Times New Roman" pitchFamily="18" charset="0"/>
              </a:rPr>
              <a:t> </a:t>
            </a:r>
            <a:r>
              <a:rPr lang="en-US" b="1" u="sng" dirty="0" err="1">
                <a:solidFill>
                  <a:srgbClr val="0000FF"/>
                </a:solidFill>
                <a:cs typeface="Times New Roman" pitchFamily="18" charset="0"/>
              </a:rPr>
              <a:t>hạn</a:t>
            </a:r>
            <a:r>
              <a:rPr lang="en-US" u="sng" dirty="0">
                <a:solidFill>
                  <a:srgbClr val="0000FF"/>
                </a:solidFill>
                <a:cs typeface="Times New Roman" pitchFamily="18" charset="0"/>
              </a:rPr>
              <a:t>:</a:t>
            </a:r>
          </a:p>
        </p:txBody>
      </p:sp>
      <p:sp>
        <p:nvSpPr>
          <p:cNvPr id="46084" name="Text Box 12"/>
          <p:cNvSpPr txBox="1">
            <a:spLocks noChangeArrowheads="1"/>
          </p:cNvSpPr>
          <p:nvPr/>
        </p:nvSpPr>
        <p:spPr bwMode="auto">
          <a:xfrm>
            <a:off x="228600" y="2362200"/>
            <a:ext cx="3657600" cy="457200"/>
          </a:xfrm>
          <a:prstGeom prst="rect">
            <a:avLst/>
          </a:prstGeom>
          <a:noFill/>
          <a:ln w="9525">
            <a:noFill/>
            <a:miter lim="800000"/>
            <a:headEnd/>
            <a:tailEnd/>
          </a:ln>
        </p:spPr>
        <p:txBody>
          <a:bodyPr>
            <a:spAutoFit/>
          </a:bodyPr>
          <a:lstStyle/>
          <a:p>
            <a:pPr>
              <a:spcBef>
                <a:spcPct val="50000"/>
              </a:spcBef>
            </a:pPr>
            <a:r>
              <a:rPr lang="en-US" b="1" u="sng">
                <a:solidFill>
                  <a:srgbClr val="008000"/>
                </a:solidFill>
                <a:cs typeface="Times New Roman" pitchFamily="18" charset="0"/>
              </a:rPr>
              <a:t>2. Đặc điểm tự nhiên:</a:t>
            </a:r>
          </a:p>
        </p:txBody>
      </p:sp>
      <p:pic>
        <p:nvPicPr>
          <p:cNvPr id="140301" name="Picture 13" descr="4"/>
          <p:cNvPicPr>
            <a:picLocks noChangeAspect="1" noChangeArrowheads="1"/>
          </p:cNvPicPr>
          <p:nvPr/>
        </p:nvPicPr>
        <p:blipFill>
          <a:blip r:embed="rId2"/>
          <a:srcRect/>
          <a:stretch>
            <a:fillRect/>
          </a:stretch>
        </p:blipFill>
        <p:spPr bwMode="auto">
          <a:xfrm>
            <a:off x="304800" y="2895600"/>
            <a:ext cx="4038600" cy="3684588"/>
          </a:xfrm>
          <a:prstGeom prst="rect">
            <a:avLst/>
          </a:prstGeom>
          <a:noFill/>
          <a:ln w="38100">
            <a:solidFill>
              <a:srgbClr val="000000"/>
            </a:solidFill>
            <a:miter lim="800000"/>
            <a:headEnd/>
            <a:tailEnd/>
          </a:ln>
        </p:spPr>
      </p:pic>
      <p:sp>
        <p:nvSpPr>
          <p:cNvPr id="140302" name="Text Box 14"/>
          <p:cNvSpPr txBox="1">
            <a:spLocks noChangeArrowheads="1"/>
          </p:cNvSpPr>
          <p:nvPr/>
        </p:nvSpPr>
        <p:spPr bwMode="auto">
          <a:xfrm>
            <a:off x="4495800" y="2667000"/>
            <a:ext cx="4419600" cy="1200329"/>
          </a:xfrm>
          <a:prstGeom prst="rect">
            <a:avLst/>
          </a:prstGeom>
          <a:noFill/>
          <a:ln w="9525">
            <a:noFill/>
            <a:miter lim="800000"/>
            <a:headEnd/>
            <a:tailEnd/>
          </a:ln>
        </p:spPr>
        <p:txBody>
          <a:bodyPr>
            <a:spAutoFit/>
          </a:bodyPr>
          <a:lstStyle/>
          <a:p>
            <a:pPr algn="just"/>
            <a:r>
              <a:rPr lang="en-US" b="1" dirty="0">
                <a:solidFill>
                  <a:srgbClr val="0000FF"/>
                </a:solidFill>
                <a:cs typeface="Times New Roman" pitchFamily="18" charset="0"/>
              </a:rPr>
              <a:t>    </a:t>
            </a:r>
            <a:r>
              <a:rPr lang="en-US" b="1" dirty="0" err="1">
                <a:solidFill>
                  <a:srgbClr val="0000FF"/>
                </a:solidFill>
                <a:cs typeface="Times New Roman" pitchFamily="18" charset="0"/>
              </a:rPr>
              <a:t>Quan</a:t>
            </a:r>
            <a:r>
              <a:rPr lang="en-US" b="1" dirty="0">
                <a:solidFill>
                  <a:srgbClr val="0000FF"/>
                </a:solidFill>
                <a:cs typeface="Times New Roman" pitchFamily="18" charset="0"/>
              </a:rPr>
              <a:t> </a:t>
            </a:r>
            <a:r>
              <a:rPr lang="en-US" b="1" dirty="0" err="1">
                <a:solidFill>
                  <a:srgbClr val="0000FF"/>
                </a:solidFill>
                <a:cs typeface="Times New Roman" pitchFamily="18" charset="0"/>
              </a:rPr>
              <a:t>sát</a:t>
            </a:r>
            <a:r>
              <a:rPr lang="en-US" b="1" dirty="0">
                <a:solidFill>
                  <a:srgbClr val="0000FF"/>
                </a:solidFill>
                <a:cs typeface="Times New Roman" pitchFamily="18" charset="0"/>
              </a:rPr>
              <a:t> l</a:t>
            </a:r>
            <a:r>
              <a:rPr lang="vi-VN" b="1" dirty="0">
                <a:solidFill>
                  <a:srgbClr val="0000FF"/>
                </a:solidFill>
                <a:cs typeface="Times New Roman" pitchFamily="18" charset="0"/>
              </a:rPr>
              <a:t>ư</a:t>
            </a:r>
            <a:r>
              <a:rPr lang="en-US" b="1" dirty="0" err="1">
                <a:solidFill>
                  <a:srgbClr val="0000FF"/>
                </a:solidFill>
                <a:cs typeface="Times New Roman" pitchFamily="18" charset="0"/>
              </a:rPr>
              <a:t>ợc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a:solidFill>
                  <a:srgbClr val="0000FF"/>
                </a:solidFill>
                <a:cs typeface="Times New Roman" pitchFamily="18" charset="0"/>
              </a:rPr>
              <a:t>ồ </a:t>
            </a:r>
            <a:r>
              <a:rPr lang="en-US" b="1" dirty="0" err="1">
                <a:solidFill>
                  <a:srgbClr val="0000FF"/>
                </a:solidFill>
                <a:cs typeface="Times New Roman" pitchFamily="18" charset="0"/>
              </a:rPr>
              <a:t>nêu</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ặc</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iểm</a:t>
            </a:r>
            <a:r>
              <a:rPr lang="en-US" b="1" dirty="0">
                <a:solidFill>
                  <a:srgbClr val="0000FF"/>
                </a:solidFill>
                <a:cs typeface="Times New Roman" pitchFamily="18" charset="0"/>
              </a:rPr>
              <a:t> </a:t>
            </a:r>
            <a:r>
              <a:rPr lang="en-US" b="1" dirty="0" err="1">
                <a:solidFill>
                  <a:srgbClr val="0000FF"/>
                </a:solidFill>
                <a:cs typeface="Times New Roman" pitchFamily="18" charset="0"/>
              </a:rPr>
              <a:t>tiêu</a:t>
            </a:r>
            <a:r>
              <a:rPr lang="en-US" b="1" dirty="0">
                <a:solidFill>
                  <a:srgbClr val="0000FF"/>
                </a:solidFill>
                <a:cs typeface="Times New Roman" pitchFamily="18" charset="0"/>
              </a:rPr>
              <a:t> </a:t>
            </a:r>
            <a:r>
              <a:rPr lang="en-US" b="1" dirty="0" err="1">
                <a:solidFill>
                  <a:srgbClr val="0000FF"/>
                </a:solidFill>
                <a:cs typeface="Times New Roman" pitchFamily="18" charset="0"/>
              </a:rPr>
              <a:t>biểu</a:t>
            </a:r>
            <a:r>
              <a:rPr lang="en-US" b="1" dirty="0">
                <a:solidFill>
                  <a:srgbClr val="0000FF"/>
                </a:solidFill>
                <a:cs typeface="Times New Roman" pitchFamily="18" charset="0"/>
              </a:rPr>
              <a:t> </a:t>
            </a:r>
            <a:r>
              <a:rPr lang="en-US" b="1" dirty="0" err="1">
                <a:solidFill>
                  <a:srgbClr val="0000FF"/>
                </a:solidFill>
                <a:cs typeface="Times New Roman" pitchFamily="18" charset="0"/>
              </a:rPr>
              <a:t>về</a:t>
            </a:r>
            <a:r>
              <a:rPr lang="en-US" b="1" dirty="0">
                <a:solidFill>
                  <a:srgbClr val="0000FF"/>
                </a:solidFill>
                <a:cs typeface="Times New Roman" pitchFamily="18" charset="0"/>
              </a:rPr>
              <a:t> </a:t>
            </a:r>
            <a:r>
              <a:rPr lang="en-US" b="1" dirty="0" err="1">
                <a:solidFill>
                  <a:srgbClr val="0000FF"/>
                </a:solidFill>
                <a:cs typeface="Times New Roman" pitchFamily="18" charset="0"/>
              </a:rPr>
              <a:t>tự</a:t>
            </a:r>
            <a:r>
              <a:rPr lang="en-US" b="1" dirty="0">
                <a:solidFill>
                  <a:srgbClr val="0000FF"/>
                </a:solidFill>
                <a:cs typeface="Times New Roman" pitchFamily="18" charset="0"/>
              </a:rPr>
              <a:t> </a:t>
            </a:r>
            <a:r>
              <a:rPr lang="en-US" b="1" dirty="0" err="1">
                <a:solidFill>
                  <a:srgbClr val="0000FF"/>
                </a:solidFill>
                <a:cs typeface="Times New Roman" pitchFamily="18" charset="0"/>
              </a:rPr>
              <a:t>nhiên</a:t>
            </a:r>
            <a:r>
              <a:rPr lang="en-US" b="1" dirty="0">
                <a:solidFill>
                  <a:srgbClr val="0000FF"/>
                </a:solidFill>
                <a:cs typeface="Times New Roman" pitchFamily="18" charset="0"/>
              </a:rPr>
              <a:t> </a:t>
            </a:r>
            <a:r>
              <a:rPr lang="en-US" b="1" dirty="0" err="1">
                <a:solidFill>
                  <a:srgbClr val="0000FF"/>
                </a:solidFill>
                <a:cs typeface="Times New Roman" pitchFamily="18" charset="0"/>
              </a:rPr>
              <a:t>của</a:t>
            </a:r>
            <a:r>
              <a:rPr lang="en-US" b="1" dirty="0">
                <a:solidFill>
                  <a:srgbClr val="0000FF"/>
                </a:solidFill>
                <a:cs typeface="Times New Roman" pitchFamily="18" charset="0"/>
              </a:rPr>
              <a:t> </a:t>
            </a:r>
            <a:r>
              <a:rPr lang="en-US" b="1" dirty="0" err="1">
                <a:solidFill>
                  <a:srgbClr val="0000FF"/>
                </a:solidFill>
                <a:cs typeface="Times New Roman" pitchFamily="18" charset="0"/>
              </a:rPr>
              <a:t>châu</a:t>
            </a:r>
            <a:r>
              <a:rPr lang="en-US" b="1" dirty="0">
                <a:solidFill>
                  <a:srgbClr val="0000FF"/>
                </a:solidFill>
                <a:cs typeface="Times New Roman" pitchFamily="18" charset="0"/>
              </a:rPr>
              <a:t> Nam </a:t>
            </a:r>
            <a:r>
              <a:rPr lang="en-US" b="1" dirty="0" err="1">
                <a:solidFill>
                  <a:srgbClr val="0000FF"/>
                </a:solidFill>
                <a:cs typeface="Times New Roman" pitchFamily="18" charset="0"/>
              </a:rPr>
              <a:t>Cực</a:t>
            </a:r>
            <a:r>
              <a:rPr lang="en-US" b="1" dirty="0">
                <a:solidFill>
                  <a:srgbClr val="0000FF"/>
                </a:solidFill>
                <a:cs typeface="Times New Roman" pitchFamily="18" charset="0"/>
              </a:rPr>
              <a:t>?</a:t>
            </a:r>
          </a:p>
        </p:txBody>
      </p:sp>
      <p:sp>
        <p:nvSpPr>
          <p:cNvPr id="140303" name="Text Box 15"/>
          <p:cNvSpPr txBox="1">
            <a:spLocks noChangeArrowheads="1"/>
          </p:cNvSpPr>
          <p:nvPr/>
        </p:nvSpPr>
        <p:spPr bwMode="auto">
          <a:xfrm>
            <a:off x="4495800" y="4114800"/>
            <a:ext cx="4419600" cy="1631216"/>
          </a:xfrm>
          <a:prstGeom prst="rect">
            <a:avLst/>
          </a:prstGeom>
          <a:solidFill>
            <a:srgbClr val="FFFF21"/>
          </a:solidFill>
          <a:ln w="28575">
            <a:solidFill>
              <a:schemeClr val="tx1"/>
            </a:solidFill>
            <a:miter lim="800000"/>
            <a:headEnd/>
            <a:tailEnd/>
          </a:ln>
        </p:spPr>
        <p:txBody>
          <a:bodyPr>
            <a:spAutoFit/>
          </a:bodyPr>
          <a:lstStyle/>
          <a:p>
            <a:pPr algn="just"/>
            <a:r>
              <a:rPr lang="en-US" b="1" dirty="0">
                <a:solidFill>
                  <a:srgbClr val="0000FF"/>
                </a:solidFill>
                <a:cs typeface="Times New Roman" pitchFamily="18" charset="0"/>
              </a:rPr>
              <a:t>    </a:t>
            </a:r>
            <a:r>
              <a:rPr lang="en-US" b="1" dirty="0" err="1">
                <a:solidFill>
                  <a:schemeClr val="tx2"/>
                </a:solidFill>
                <a:cs typeface="Times New Roman" pitchFamily="18" charset="0"/>
              </a:rPr>
              <a:t>Châu</a:t>
            </a:r>
            <a:r>
              <a:rPr lang="en-US" b="1" dirty="0">
                <a:solidFill>
                  <a:schemeClr val="tx2"/>
                </a:solidFill>
                <a:cs typeface="Times New Roman" pitchFamily="18" charset="0"/>
              </a:rPr>
              <a:t> Nam </a:t>
            </a:r>
            <a:r>
              <a:rPr lang="en-US" b="1" dirty="0" err="1">
                <a:solidFill>
                  <a:schemeClr val="tx2"/>
                </a:solidFill>
                <a:cs typeface="Times New Roman" pitchFamily="18" charset="0"/>
              </a:rPr>
              <a:t>Cực</a:t>
            </a:r>
            <a:r>
              <a:rPr lang="en-US" b="1" dirty="0">
                <a:solidFill>
                  <a:schemeClr val="tx2"/>
                </a:solidFill>
                <a:cs typeface="Times New Roman" pitchFamily="18" charset="0"/>
              </a:rPr>
              <a:t> </a:t>
            </a:r>
            <a:r>
              <a:rPr lang="en-US" b="1" dirty="0" err="1">
                <a:solidFill>
                  <a:schemeClr val="tx2"/>
                </a:solidFill>
                <a:cs typeface="Times New Roman" pitchFamily="18" charset="0"/>
              </a:rPr>
              <a:t>là</a:t>
            </a:r>
            <a:r>
              <a:rPr lang="en-US" b="1" dirty="0">
                <a:solidFill>
                  <a:schemeClr val="tx2"/>
                </a:solidFill>
                <a:cs typeface="Times New Roman" pitchFamily="18" charset="0"/>
              </a:rPr>
              <a:t> </a:t>
            </a:r>
            <a:r>
              <a:rPr lang="en-US" b="1" dirty="0" err="1">
                <a:solidFill>
                  <a:schemeClr val="tx2"/>
                </a:solidFill>
                <a:cs typeface="Times New Roman" pitchFamily="18" charset="0"/>
              </a:rPr>
              <a:t>châu</a:t>
            </a:r>
            <a:r>
              <a:rPr lang="en-US" b="1" dirty="0">
                <a:solidFill>
                  <a:schemeClr val="tx2"/>
                </a:solidFill>
                <a:cs typeface="Times New Roman" pitchFamily="18" charset="0"/>
              </a:rPr>
              <a:t> </a:t>
            </a:r>
            <a:r>
              <a:rPr lang="en-US" b="1" dirty="0" err="1">
                <a:solidFill>
                  <a:schemeClr val="tx2"/>
                </a:solidFill>
                <a:cs typeface="Times New Roman" pitchFamily="18" charset="0"/>
              </a:rPr>
              <a:t>lục</a:t>
            </a:r>
            <a:r>
              <a:rPr lang="en-US" b="1" dirty="0">
                <a:solidFill>
                  <a:schemeClr val="tx2"/>
                </a:solidFill>
                <a:cs typeface="Times New Roman" pitchFamily="18" charset="0"/>
              </a:rPr>
              <a:t> </a:t>
            </a:r>
            <a:r>
              <a:rPr lang="en-US" b="1" dirty="0" err="1">
                <a:solidFill>
                  <a:schemeClr val="tx2"/>
                </a:solidFill>
                <a:cs typeface="Times New Roman" pitchFamily="18" charset="0"/>
              </a:rPr>
              <a:t>lạnh</a:t>
            </a:r>
            <a:r>
              <a:rPr lang="en-US" b="1" dirty="0">
                <a:solidFill>
                  <a:schemeClr val="tx2"/>
                </a:solidFill>
                <a:cs typeface="Times New Roman" pitchFamily="18" charset="0"/>
              </a:rPr>
              <a:t> </a:t>
            </a:r>
            <a:r>
              <a:rPr lang="en-US" b="1" dirty="0" err="1">
                <a:solidFill>
                  <a:schemeClr val="tx2"/>
                </a:solidFill>
                <a:cs typeface="Times New Roman" pitchFamily="18" charset="0"/>
              </a:rPr>
              <a:t>nhất</a:t>
            </a:r>
            <a:r>
              <a:rPr lang="en-US" b="1" dirty="0">
                <a:solidFill>
                  <a:schemeClr val="tx2"/>
                </a:solidFill>
                <a:cs typeface="Times New Roman" pitchFamily="18" charset="0"/>
              </a:rPr>
              <a:t> </a:t>
            </a:r>
            <a:r>
              <a:rPr lang="en-US" b="1" dirty="0" err="1">
                <a:solidFill>
                  <a:schemeClr val="tx2"/>
                </a:solidFill>
                <a:cs typeface="Times New Roman" pitchFamily="18" charset="0"/>
              </a:rPr>
              <a:t>thế</a:t>
            </a:r>
            <a:r>
              <a:rPr lang="en-US" b="1" dirty="0">
                <a:solidFill>
                  <a:schemeClr val="tx2"/>
                </a:solidFill>
                <a:cs typeface="Times New Roman" pitchFamily="18" charset="0"/>
              </a:rPr>
              <a:t> </a:t>
            </a:r>
            <a:r>
              <a:rPr lang="en-US" b="1" dirty="0" err="1">
                <a:solidFill>
                  <a:schemeClr val="tx2"/>
                </a:solidFill>
                <a:cs typeface="Times New Roman" pitchFamily="18" charset="0"/>
              </a:rPr>
              <a:t>giới</a:t>
            </a:r>
            <a:r>
              <a:rPr lang="en-US" b="1" dirty="0">
                <a:solidFill>
                  <a:schemeClr val="tx2"/>
                </a:solidFill>
                <a:cs typeface="Times New Roman" pitchFamily="18" charset="0"/>
              </a:rPr>
              <a:t>, </a:t>
            </a:r>
            <a:r>
              <a:rPr lang="en-US" b="1" dirty="0" err="1">
                <a:solidFill>
                  <a:schemeClr val="tx2"/>
                </a:solidFill>
                <a:cs typeface="Times New Roman" pitchFamily="18" charset="0"/>
              </a:rPr>
              <a:t>không</a:t>
            </a:r>
            <a:r>
              <a:rPr lang="en-US" b="1" dirty="0">
                <a:solidFill>
                  <a:schemeClr val="tx2"/>
                </a:solidFill>
                <a:cs typeface="Times New Roman" pitchFamily="18" charset="0"/>
              </a:rPr>
              <a:t> </a:t>
            </a:r>
            <a:r>
              <a:rPr lang="en-US" b="1" dirty="0" err="1">
                <a:solidFill>
                  <a:schemeClr val="tx2"/>
                </a:solidFill>
                <a:cs typeface="Times New Roman" pitchFamily="18" charset="0"/>
              </a:rPr>
              <a:t>có</a:t>
            </a:r>
            <a:r>
              <a:rPr lang="en-US" b="1" dirty="0">
                <a:solidFill>
                  <a:schemeClr val="tx2"/>
                </a:solidFill>
                <a:cs typeface="Times New Roman" pitchFamily="18" charset="0"/>
              </a:rPr>
              <a:t> </a:t>
            </a:r>
            <a:r>
              <a:rPr lang="en-US" b="1" dirty="0" err="1">
                <a:solidFill>
                  <a:schemeClr val="tx2"/>
                </a:solidFill>
                <a:cs typeface="Times New Roman" pitchFamily="18" charset="0"/>
              </a:rPr>
              <a:t>dân</a:t>
            </a:r>
            <a:r>
              <a:rPr lang="en-US" b="1" dirty="0">
                <a:solidFill>
                  <a:schemeClr val="tx2"/>
                </a:solidFill>
                <a:cs typeface="Times New Roman" pitchFamily="18" charset="0"/>
              </a:rPr>
              <a:t> c</a:t>
            </a:r>
            <a:r>
              <a:rPr lang="vi-VN" b="1" dirty="0">
                <a:solidFill>
                  <a:schemeClr val="tx2"/>
                </a:solidFill>
                <a:cs typeface="Times New Roman" pitchFamily="18" charset="0"/>
              </a:rPr>
              <a:t>ư</a:t>
            </a:r>
            <a:r>
              <a:rPr lang="en-US" b="1" dirty="0">
                <a:solidFill>
                  <a:schemeClr val="tx2"/>
                </a:solidFill>
                <a:cs typeface="Times New Roman" pitchFamily="18" charset="0"/>
              </a:rPr>
              <a:t> </a:t>
            </a:r>
            <a:r>
              <a:rPr lang="en-US" b="1" dirty="0" err="1">
                <a:solidFill>
                  <a:schemeClr val="tx2"/>
                </a:solidFill>
                <a:cs typeface="Times New Roman" pitchFamily="18" charset="0"/>
              </a:rPr>
              <a:t>sinh</a:t>
            </a:r>
            <a:r>
              <a:rPr lang="en-US" b="1" dirty="0">
                <a:solidFill>
                  <a:schemeClr val="tx2"/>
                </a:solidFill>
                <a:cs typeface="Times New Roman" pitchFamily="18" charset="0"/>
              </a:rPr>
              <a:t> </a:t>
            </a:r>
            <a:r>
              <a:rPr lang="en-US" b="1" dirty="0" err="1">
                <a:solidFill>
                  <a:schemeClr val="tx2"/>
                </a:solidFill>
                <a:cs typeface="Times New Roman" pitchFamily="18" charset="0"/>
              </a:rPr>
              <a:t>sống</a:t>
            </a:r>
            <a:r>
              <a:rPr lang="en-US" b="1" dirty="0">
                <a:solidFill>
                  <a:schemeClr val="tx2"/>
                </a:solidFill>
                <a:cs typeface="Times New Roman" pitchFamily="18" charset="0"/>
              </a:rPr>
              <a:t>. </a:t>
            </a:r>
            <a:r>
              <a:rPr lang="en-US" b="1" dirty="0" err="1">
                <a:solidFill>
                  <a:schemeClr val="tx2"/>
                </a:solidFill>
                <a:cs typeface="Times New Roman" pitchFamily="18" charset="0"/>
              </a:rPr>
              <a:t>Động</a:t>
            </a:r>
            <a:r>
              <a:rPr lang="en-US" b="1" dirty="0">
                <a:solidFill>
                  <a:schemeClr val="tx2"/>
                </a:solidFill>
                <a:cs typeface="Times New Roman" pitchFamily="18" charset="0"/>
              </a:rPr>
              <a:t> </a:t>
            </a:r>
            <a:r>
              <a:rPr lang="en-US" b="1" dirty="0" err="1">
                <a:solidFill>
                  <a:schemeClr val="tx2"/>
                </a:solidFill>
                <a:cs typeface="Times New Roman" pitchFamily="18" charset="0"/>
              </a:rPr>
              <a:t>vật</a:t>
            </a:r>
            <a:r>
              <a:rPr lang="en-US" b="1" dirty="0">
                <a:solidFill>
                  <a:schemeClr val="tx2"/>
                </a:solidFill>
                <a:cs typeface="Times New Roman" pitchFamily="18" charset="0"/>
              </a:rPr>
              <a:t> </a:t>
            </a:r>
            <a:r>
              <a:rPr lang="en-US" b="1" dirty="0" err="1">
                <a:solidFill>
                  <a:schemeClr val="tx2"/>
                </a:solidFill>
                <a:cs typeface="Times New Roman" pitchFamily="18" charset="0"/>
              </a:rPr>
              <a:t>tiêu</a:t>
            </a:r>
            <a:r>
              <a:rPr lang="en-US" b="1" dirty="0">
                <a:solidFill>
                  <a:schemeClr val="tx2"/>
                </a:solidFill>
                <a:cs typeface="Times New Roman" pitchFamily="18" charset="0"/>
              </a:rPr>
              <a:t> </a:t>
            </a:r>
            <a:r>
              <a:rPr lang="en-US" b="1" dirty="0" err="1">
                <a:solidFill>
                  <a:schemeClr val="tx2"/>
                </a:solidFill>
                <a:cs typeface="Times New Roman" pitchFamily="18" charset="0"/>
              </a:rPr>
              <a:t>biểu</a:t>
            </a:r>
            <a:r>
              <a:rPr lang="en-US" b="1" dirty="0">
                <a:solidFill>
                  <a:schemeClr val="tx2"/>
                </a:solidFill>
                <a:cs typeface="Times New Roman" pitchFamily="18" charset="0"/>
              </a:rPr>
              <a:t> </a:t>
            </a:r>
            <a:r>
              <a:rPr lang="en-US" b="1" dirty="0" err="1">
                <a:solidFill>
                  <a:schemeClr val="tx2"/>
                </a:solidFill>
                <a:cs typeface="Times New Roman" pitchFamily="18" charset="0"/>
              </a:rPr>
              <a:t>là</a:t>
            </a:r>
            <a:r>
              <a:rPr lang="en-US" b="1" dirty="0">
                <a:solidFill>
                  <a:schemeClr val="tx2"/>
                </a:solidFill>
                <a:cs typeface="Times New Roman" pitchFamily="18" charset="0"/>
              </a:rPr>
              <a:t> </a:t>
            </a:r>
            <a:r>
              <a:rPr lang="en-US" b="1" dirty="0" err="1">
                <a:solidFill>
                  <a:schemeClr val="tx2"/>
                </a:solidFill>
                <a:cs typeface="Times New Roman" pitchFamily="18" charset="0"/>
              </a:rPr>
              <a:t>chim</a:t>
            </a:r>
            <a:r>
              <a:rPr lang="en-US" b="1" dirty="0">
                <a:solidFill>
                  <a:schemeClr val="tx2"/>
                </a:solidFill>
                <a:cs typeface="Times New Roman" pitchFamily="18" charset="0"/>
              </a:rPr>
              <a:t> </a:t>
            </a:r>
            <a:r>
              <a:rPr lang="en-US" b="1" dirty="0" err="1">
                <a:solidFill>
                  <a:schemeClr val="tx2"/>
                </a:solidFill>
                <a:cs typeface="Times New Roman" pitchFamily="18" charset="0"/>
              </a:rPr>
              <a:t>cánh</a:t>
            </a:r>
            <a:r>
              <a:rPr lang="en-US" b="1" dirty="0">
                <a:solidFill>
                  <a:schemeClr val="tx2"/>
                </a:solidFill>
                <a:cs typeface="Times New Roman" pitchFamily="18" charset="0"/>
              </a:rPr>
              <a:t> </a:t>
            </a:r>
            <a:r>
              <a:rPr lang="en-US" b="1" dirty="0" err="1">
                <a:solidFill>
                  <a:schemeClr val="tx2"/>
                </a:solidFill>
                <a:cs typeface="Times New Roman" pitchFamily="18" charset="0"/>
              </a:rPr>
              <a:t>cụt</a:t>
            </a:r>
            <a:r>
              <a:rPr lang="en-US" b="1" dirty="0">
                <a:solidFill>
                  <a:schemeClr val="tx2"/>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40301"/>
                                        </p:tgtEl>
                                        <p:attrNameLst>
                                          <p:attrName>style.visibility</p:attrName>
                                        </p:attrNameLst>
                                      </p:cBhvr>
                                      <p:to>
                                        <p:strVal val="visible"/>
                                      </p:to>
                                    </p:set>
                                    <p:animEffect transition="in" filter="diamond(in)">
                                      <p:cBhvr>
                                        <p:cTn id="7" dur="2000"/>
                                        <p:tgtEl>
                                          <p:spTgt spid="140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40302"/>
                                        </p:tgtEl>
                                        <p:attrNameLst>
                                          <p:attrName>style.visibility</p:attrName>
                                        </p:attrNameLst>
                                      </p:cBhvr>
                                      <p:to>
                                        <p:strVal val="visible"/>
                                      </p:to>
                                    </p:set>
                                    <p:anim calcmode="lin" valueType="num">
                                      <p:cBhvr>
                                        <p:cTn id="12" dur="500" fill="hold"/>
                                        <p:tgtEl>
                                          <p:spTgt spid="140302"/>
                                        </p:tgtEl>
                                        <p:attrNameLst>
                                          <p:attrName>ppt_w</p:attrName>
                                        </p:attrNameLst>
                                      </p:cBhvr>
                                      <p:tavLst>
                                        <p:tav tm="0">
                                          <p:val>
                                            <p:fltVal val="0"/>
                                          </p:val>
                                        </p:tav>
                                        <p:tav tm="100000">
                                          <p:val>
                                            <p:strVal val="#ppt_w"/>
                                          </p:val>
                                        </p:tav>
                                      </p:tavLst>
                                    </p:anim>
                                    <p:anim calcmode="lin" valueType="num">
                                      <p:cBhvr>
                                        <p:cTn id="13" dur="500" fill="hold"/>
                                        <p:tgtEl>
                                          <p:spTgt spid="140302"/>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0303"/>
                                        </p:tgtEl>
                                        <p:attrNameLst>
                                          <p:attrName>style.visibility</p:attrName>
                                        </p:attrNameLst>
                                      </p:cBhvr>
                                      <p:to>
                                        <p:strVal val="visible"/>
                                      </p:to>
                                    </p:set>
                                    <p:animEffect transition="in" filter="dissolve">
                                      <p:cBhvr>
                                        <p:cTn id="18" dur="500"/>
                                        <p:tgtEl>
                                          <p:spTgt spid="140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2" grpId="0"/>
      <p:bldP spid="14030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châu</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Cực</a:t>
            </a:r>
            <a:r>
              <a:rPr lang="en-US" sz="4000" dirty="0">
                <a:latin typeface="Times New Roman" pitchFamily="18" charset="0"/>
                <a:cs typeface="Times New Roman" pitchFamily="18" charset="0"/>
              </a:rPr>
              <a:t> </a:t>
            </a:r>
          </a:p>
        </p:txBody>
      </p:sp>
      <p:pic>
        <p:nvPicPr>
          <p:cNvPr id="47107" name="Picture 3"/>
          <p:cNvPicPr>
            <a:picLocks noGrp="1" noChangeAspect="1" noChangeArrowheads="1"/>
          </p:cNvPicPr>
          <p:nvPr>
            <p:ph type="body" idx="1"/>
          </p:nvPr>
        </p:nvPicPr>
        <p:blipFill>
          <a:blip r:embed="rId2"/>
          <a:srcRect/>
          <a:stretch>
            <a:fillRect/>
          </a:stretch>
        </p:blipFill>
        <p:spPr>
          <a:xfrm>
            <a:off x="457200" y="1600200"/>
            <a:ext cx="8229600" cy="50292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 y="76200"/>
            <a:ext cx="8763000" cy="1143000"/>
          </a:xfrm>
        </p:spPr>
        <p:txBody>
          <a:bodyPr/>
          <a:lstStyle/>
          <a:p>
            <a:pPr algn="just" eaLnBrk="1" hangingPunct="1"/>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giọt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suốt</a:t>
            </a:r>
            <a:r>
              <a:rPr lang="en-US" sz="2800" dirty="0">
                <a:latin typeface="Times New Roman" pitchFamily="18" charset="0"/>
                <a:cs typeface="Times New Roman" pitchFamily="18" charset="0"/>
              </a:rPr>
              <a:t> 100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lạnh</a:t>
            </a:r>
            <a:r>
              <a:rPr lang="en-US" sz="2800" dirty="0">
                <a:latin typeface="Times New Roman" pitchFamily="18" charset="0"/>
                <a:cs typeface="Times New Roman" pitchFamily="18" charset="0"/>
              </a:rPr>
              <a:t>” </a:t>
            </a:r>
          </a:p>
        </p:txBody>
      </p:sp>
      <p:pic>
        <p:nvPicPr>
          <p:cNvPr id="48131" name="Picture 3"/>
          <p:cNvPicPr>
            <a:picLocks noGrp="1" noChangeAspect="1" noChangeArrowheads="1"/>
          </p:cNvPicPr>
          <p:nvPr>
            <p:ph type="body" idx="1"/>
          </p:nvPr>
        </p:nvPicPr>
        <p:blipFill>
          <a:blip r:embed="rId2"/>
          <a:srcRect/>
          <a:stretch>
            <a:fillRect/>
          </a:stretch>
        </p:blipFill>
        <p:spPr>
          <a:xfrm>
            <a:off x="457200" y="1600200"/>
            <a:ext cx="8229600" cy="4876800"/>
          </a:xfrm>
          <a:ln w="38100">
            <a:solidFill>
              <a:schemeClr val="tx1"/>
            </a:solid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04800"/>
            <a:ext cx="8229600" cy="1096963"/>
          </a:xfrm>
        </p:spPr>
        <p:txBody>
          <a:bodyPr/>
          <a:lstStyle/>
          <a:p>
            <a:pPr eaLnBrk="1" hangingPunct="1"/>
            <a:r>
              <a:rPr lang="en-US" sz="2800"/>
              <a:t>Nhũ băng treo lơ lửng ở rìa mép của một tảng băng trôi trong vùng biển thuộc Nam Cực.</a:t>
            </a:r>
            <a:br>
              <a:rPr lang="en-US" sz="2800"/>
            </a:br>
            <a:endParaRPr lang="en-US" sz="2800"/>
          </a:p>
        </p:txBody>
      </p:sp>
      <p:pic>
        <p:nvPicPr>
          <p:cNvPr id="49155" name="Picture 3"/>
          <p:cNvPicPr>
            <a:picLocks noGrp="1" noChangeAspect="1" noChangeArrowheads="1"/>
          </p:cNvPicPr>
          <p:nvPr>
            <p:ph type="body" idx="1"/>
          </p:nvPr>
        </p:nvPicPr>
        <p:blipFill>
          <a:blip r:embed="rId2"/>
          <a:srcRect/>
          <a:stretch>
            <a:fillRect/>
          </a:stretch>
        </p:blipFill>
        <p:spPr>
          <a:xfrm>
            <a:off x="381000" y="1295400"/>
            <a:ext cx="8229600" cy="452596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9"/>
          <p:cNvSpPr txBox="1">
            <a:spLocks noChangeArrowheads="1"/>
          </p:cNvSpPr>
          <p:nvPr/>
        </p:nvSpPr>
        <p:spPr bwMode="auto">
          <a:xfrm>
            <a:off x="304800" y="2209800"/>
            <a:ext cx="3657600" cy="457200"/>
          </a:xfrm>
          <a:prstGeom prst="rect">
            <a:avLst/>
          </a:prstGeom>
          <a:noFill/>
          <a:ln w="9525">
            <a:noFill/>
            <a:miter lim="800000"/>
            <a:headEnd/>
            <a:tailEnd/>
          </a:ln>
        </p:spPr>
        <p:txBody>
          <a:bodyPr>
            <a:spAutoFit/>
          </a:bodyPr>
          <a:lstStyle/>
          <a:p>
            <a:pPr>
              <a:spcBef>
                <a:spcPct val="50000"/>
              </a:spcBef>
            </a:pPr>
            <a:r>
              <a:rPr lang="en-US" b="1" dirty="0">
                <a:solidFill>
                  <a:srgbClr val="008000"/>
                </a:solidFill>
                <a:cs typeface="Times New Roman" pitchFamily="18" charset="0"/>
              </a:rPr>
              <a:t>b. </a:t>
            </a:r>
            <a:r>
              <a:rPr lang="en-US" b="1" dirty="0" err="1">
                <a:solidFill>
                  <a:srgbClr val="008000"/>
                </a:solidFill>
                <a:cs typeface="Times New Roman" pitchFamily="18" charset="0"/>
              </a:rPr>
              <a:t>Đặc</a:t>
            </a:r>
            <a:r>
              <a:rPr lang="en-US" b="1" dirty="0">
                <a:solidFill>
                  <a:srgbClr val="008000"/>
                </a:solidFill>
                <a:cs typeface="Times New Roman" pitchFamily="18" charset="0"/>
              </a:rPr>
              <a:t> </a:t>
            </a:r>
            <a:r>
              <a:rPr lang="en-US" b="1" dirty="0" err="1">
                <a:solidFill>
                  <a:srgbClr val="008000"/>
                </a:solidFill>
                <a:cs typeface="Times New Roman" pitchFamily="18" charset="0"/>
              </a:rPr>
              <a:t>điểm</a:t>
            </a:r>
            <a:r>
              <a:rPr lang="en-US" b="1" dirty="0">
                <a:solidFill>
                  <a:srgbClr val="008000"/>
                </a:solidFill>
                <a:cs typeface="Times New Roman" pitchFamily="18" charset="0"/>
              </a:rPr>
              <a:t> </a:t>
            </a:r>
            <a:r>
              <a:rPr lang="en-US" b="1" dirty="0" err="1">
                <a:solidFill>
                  <a:srgbClr val="008000"/>
                </a:solidFill>
                <a:cs typeface="Times New Roman" pitchFamily="18" charset="0"/>
              </a:rPr>
              <a:t>tự</a:t>
            </a:r>
            <a:r>
              <a:rPr lang="en-US" b="1" dirty="0">
                <a:solidFill>
                  <a:srgbClr val="008000"/>
                </a:solidFill>
                <a:cs typeface="Times New Roman" pitchFamily="18" charset="0"/>
              </a:rPr>
              <a:t> </a:t>
            </a:r>
            <a:r>
              <a:rPr lang="en-US" b="1" dirty="0" err="1">
                <a:solidFill>
                  <a:srgbClr val="008000"/>
                </a:solidFill>
                <a:cs typeface="Times New Roman" pitchFamily="18" charset="0"/>
              </a:rPr>
              <a:t>nhiên</a:t>
            </a:r>
            <a:r>
              <a:rPr lang="en-US" b="1" dirty="0">
                <a:solidFill>
                  <a:srgbClr val="008000"/>
                </a:solidFill>
                <a:cs typeface="Times New Roman" pitchFamily="18" charset="0"/>
              </a:rPr>
              <a:t>:</a:t>
            </a:r>
          </a:p>
        </p:txBody>
      </p:sp>
      <p:pic>
        <p:nvPicPr>
          <p:cNvPr id="141325" name="Picture 13" descr="2"/>
          <p:cNvPicPr>
            <a:picLocks noChangeAspect="1" noChangeArrowheads="1"/>
          </p:cNvPicPr>
          <p:nvPr/>
        </p:nvPicPr>
        <p:blipFill>
          <a:blip r:embed="rId2"/>
          <a:srcRect l="7843" t="4347" r="5882"/>
          <a:stretch>
            <a:fillRect/>
          </a:stretch>
        </p:blipFill>
        <p:spPr bwMode="auto">
          <a:xfrm>
            <a:off x="1981200" y="2895600"/>
            <a:ext cx="5105400" cy="38100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1325"/>
                                        </p:tgtEl>
                                        <p:attrNameLst>
                                          <p:attrName>style.visibility</p:attrName>
                                        </p:attrNameLst>
                                      </p:cBhvr>
                                      <p:to>
                                        <p:strVal val="visible"/>
                                      </p:to>
                                    </p:set>
                                    <p:animEffect transition="in" filter="checkerboard(across)">
                                      <p:cBhvr>
                                        <p:cTn id="7" dur="500"/>
                                        <p:tgtEl>
                                          <p:spTgt spid="141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châu</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Cực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cụt</a:t>
            </a:r>
            <a:r>
              <a:rPr lang="en-US" sz="3200" dirty="0">
                <a:latin typeface="Times New Roman" pitchFamily="18" charset="0"/>
                <a:cs typeface="Times New Roman" pitchFamily="18" charset="0"/>
              </a:rPr>
              <a:t>.</a:t>
            </a:r>
          </a:p>
        </p:txBody>
      </p:sp>
      <p:pic>
        <p:nvPicPr>
          <p:cNvPr id="51203" name="Picture 3"/>
          <p:cNvPicPr>
            <a:picLocks noGrp="1" noChangeAspect="1" noChangeArrowheads="1"/>
          </p:cNvPicPr>
          <p:nvPr>
            <p:ph type="body" idx="1"/>
          </p:nvPr>
        </p:nvPicPr>
        <p:blipFill>
          <a:blip r:embed="rId2"/>
          <a:srcRect/>
          <a:stretch>
            <a:fillRect/>
          </a:stretch>
        </p:blipFill>
        <p:spPr>
          <a:xfrm>
            <a:off x="4572000" y="1676400"/>
            <a:ext cx="4191000" cy="4400550"/>
          </a:xfrm>
          <a:ln w="38100">
            <a:solidFill>
              <a:schemeClr val="tx1"/>
            </a:solidFill>
          </a:ln>
        </p:spPr>
      </p:pic>
      <p:pic>
        <p:nvPicPr>
          <p:cNvPr id="51204" name="Picture 4"/>
          <p:cNvPicPr>
            <a:picLocks noChangeAspect="1" noChangeArrowheads="1"/>
          </p:cNvPicPr>
          <p:nvPr/>
        </p:nvPicPr>
        <p:blipFill>
          <a:blip r:embed="rId3"/>
          <a:srcRect/>
          <a:stretch>
            <a:fillRect/>
          </a:stretch>
        </p:blipFill>
        <p:spPr bwMode="auto">
          <a:xfrm>
            <a:off x="381000" y="1676400"/>
            <a:ext cx="4114800" cy="4419600"/>
          </a:xfrm>
          <a:prstGeom prst="rect">
            <a:avLst/>
          </a:prstGeom>
          <a:noFill/>
          <a:ln w="38100">
            <a:solidFill>
              <a:schemeClr val="tx1"/>
            </a:solid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trạm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cứu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ở </a:t>
            </a:r>
            <a:br>
              <a:rPr lang="en-US" sz="3600" dirty="0">
                <a:latin typeface="Times New Roman" pitchFamily="18" charset="0"/>
                <a:cs typeface="Times New Roman" pitchFamily="18" charset="0"/>
              </a:rPr>
            </a:br>
            <a:r>
              <a:rPr lang="en-US" sz="3600" dirty="0" err="1">
                <a:latin typeface="Times New Roman" pitchFamily="18" charset="0"/>
                <a:cs typeface="Times New Roman" pitchFamily="18" charset="0"/>
              </a:rPr>
              <a:t>châu</a:t>
            </a:r>
            <a:r>
              <a:rPr lang="en-US" sz="3600" dirty="0">
                <a:latin typeface="Times New Roman" pitchFamily="18" charset="0"/>
                <a:cs typeface="Times New Roman" pitchFamily="18" charset="0"/>
              </a:rPr>
              <a:t> Nam </a:t>
            </a:r>
            <a:r>
              <a:rPr lang="en-US" sz="3600" dirty="0" err="1">
                <a:latin typeface="Times New Roman" pitchFamily="18" charset="0"/>
                <a:cs typeface="Times New Roman" pitchFamily="18" charset="0"/>
              </a:rPr>
              <a:t>Cực</a:t>
            </a:r>
            <a:r>
              <a:rPr lang="en-US" sz="4000" dirty="0">
                <a:latin typeface="Times New Roman" pitchFamily="18" charset="0"/>
                <a:cs typeface="Times New Roman" pitchFamily="18" charset="0"/>
              </a:rPr>
              <a:t> </a:t>
            </a:r>
          </a:p>
        </p:txBody>
      </p:sp>
      <p:pic>
        <p:nvPicPr>
          <p:cNvPr id="52227" name="Picture 3"/>
          <p:cNvPicPr>
            <a:picLocks noGrp="1" noChangeAspect="1" noChangeArrowheads="1"/>
          </p:cNvPicPr>
          <p:nvPr>
            <p:ph type="body" idx="1"/>
          </p:nvPr>
        </p:nvPicPr>
        <p:blipFill>
          <a:blip r:embed="rId2"/>
          <a:srcRect/>
          <a:stretch>
            <a:fillRect/>
          </a:stretch>
        </p:blipFill>
        <p:spPr>
          <a:ln w="38100">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Text Box 9"/>
          <p:cNvSpPr txBox="1">
            <a:spLocks noChangeArrowheads="1"/>
          </p:cNvSpPr>
          <p:nvPr/>
        </p:nvSpPr>
        <p:spPr bwMode="auto">
          <a:xfrm>
            <a:off x="228600" y="2667000"/>
            <a:ext cx="3657600" cy="457200"/>
          </a:xfrm>
          <a:prstGeom prst="rect">
            <a:avLst/>
          </a:prstGeom>
          <a:noFill/>
          <a:ln w="9525">
            <a:noFill/>
            <a:miter lim="800000"/>
            <a:headEnd/>
            <a:tailEnd/>
          </a:ln>
        </p:spPr>
        <p:txBody>
          <a:bodyPr>
            <a:spAutoFit/>
          </a:bodyPr>
          <a:lstStyle/>
          <a:p>
            <a:pPr>
              <a:spcBef>
                <a:spcPct val="50000"/>
              </a:spcBef>
            </a:pPr>
            <a:r>
              <a:rPr lang="en-US" b="1" dirty="0">
                <a:solidFill>
                  <a:srgbClr val="008000"/>
                </a:solidFill>
                <a:cs typeface="Times New Roman" pitchFamily="18" charset="0"/>
              </a:rPr>
              <a:t>2. </a:t>
            </a:r>
            <a:r>
              <a:rPr lang="en-US" b="1" dirty="0" err="1">
                <a:solidFill>
                  <a:srgbClr val="008000"/>
                </a:solidFill>
                <a:cs typeface="Times New Roman" pitchFamily="18" charset="0"/>
              </a:rPr>
              <a:t>Đặc</a:t>
            </a:r>
            <a:r>
              <a:rPr lang="en-US" b="1" dirty="0">
                <a:solidFill>
                  <a:srgbClr val="008000"/>
                </a:solidFill>
                <a:cs typeface="Times New Roman" pitchFamily="18" charset="0"/>
              </a:rPr>
              <a:t> </a:t>
            </a:r>
            <a:r>
              <a:rPr lang="en-US" b="1" dirty="0" err="1">
                <a:solidFill>
                  <a:srgbClr val="008000"/>
                </a:solidFill>
                <a:cs typeface="Times New Roman" pitchFamily="18" charset="0"/>
              </a:rPr>
              <a:t>điểm</a:t>
            </a:r>
            <a:r>
              <a:rPr lang="en-US" b="1" dirty="0">
                <a:solidFill>
                  <a:srgbClr val="008000"/>
                </a:solidFill>
                <a:cs typeface="Times New Roman" pitchFamily="18" charset="0"/>
              </a:rPr>
              <a:t> </a:t>
            </a:r>
            <a:r>
              <a:rPr lang="en-US" b="1" dirty="0" err="1">
                <a:solidFill>
                  <a:srgbClr val="008000"/>
                </a:solidFill>
                <a:cs typeface="Times New Roman" pitchFamily="18" charset="0"/>
              </a:rPr>
              <a:t>tự</a:t>
            </a:r>
            <a:r>
              <a:rPr lang="en-US" b="1" dirty="0">
                <a:solidFill>
                  <a:srgbClr val="008000"/>
                </a:solidFill>
                <a:cs typeface="Times New Roman" pitchFamily="18" charset="0"/>
              </a:rPr>
              <a:t> </a:t>
            </a:r>
            <a:r>
              <a:rPr lang="en-US" b="1" dirty="0" err="1">
                <a:solidFill>
                  <a:srgbClr val="008000"/>
                </a:solidFill>
                <a:cs typeface="Times New Roman" pitchFamily="18" charset="0"/>
              </a:rPr>
              <a:t>nhiên</a:t>
            </a:r>
            <a:r>
              <a:rPr lang="en-US" b="1" dirty="0">
                <a:solidFill>
                  <a:srgbClr val="008000"/>
                </a:solidFill>
                <a:cs typeface="Times New Roman" pitchFamily="18" charset="0"/>
              </a:rPr>
              <a:t>:</a:t>
            </a:r>
          </a:p>
        </p:txBody>
      </p:sp>
      <p:sp>
        <p:nvSpPr>
          <p:cNvPr id="53254" name="Text Box 11"/>
          <p:cNvSpPr txBox="1">
            <a:spLocks noChangeArrowheads="1"/>
          </p:cNvSpPr>
          <p:nvPr/>
        </p:nvSpPr>
        <p:spPr bwMode="auto">
          <a:xfrm>
            <a:off x="3505200" y="2819400"/>
            <a:ext cx="3505200" cy="523875"/>
          </a:xfrm>
          <a:prstGeom prst="rect">
            <a:avLst/>
          </a:prstGeom>
          <a:noFill/>
          <a:ln w="57150">
            <a:solidFill>
              <a:srgbClr val="FF0000"/>
            </a:solidFill>
            <a:miter lim="800000"/>
            <a:headEnd/>
            <a:tailEnd/>
          </a:ln>
        </p:spPr>
        <p:txBody>
          <a:bodyPr>
            <a:spAutoFit/>
          </a:bodyPr>
          <a:lstStyle/>
          <a:p>
            <a:pPr algn="ctr">
              <a:spcBef>
                <a:spcPct val="50000"/>
              </a:spcBef>
            </a:pPr>
            <a:r>
              <a:rPr lang="en-US" sz="2800" b="1">
                <a:solidFill>
                  <a:srgbClr val="800000"/>
                </a:solidFill>
                <a:cs typeface="Times New Roman" pitchFamily="18" charset="0"/>
              </a:rPr>
              <a:t>Châu Nam Cực</a:t>
            </a:r>
          </a:p>
        </p:txBody>
      </p:sp>
      <p:sp>
        <p:nvSpPr>
          <p:cNvPr id="142348" name="Text Box 12"/>
          <p:cNvSpPr txBox="1">
            <a:spLocks noChangeArrowheads="1"/>
          </p:cNvSpPr>
          <p:nvPr/>
        </p:nvSpPr>
        <p:spPr bwMode="auto">
          <a:xfrm>
            <a:off x="152400" y="4724400"/>
            <a:ext cx="1676400" cy="1244600"/>
          </a:xfrm>
          <a:prstGeom prst="rect">
            <a:avLst/>
          </a:prstGeom>
          <a:noFill/>
          <a:ln w="57150">
            <a:solidFill>
              <a:srgbClr val="FF0000"/>
            </a:solidFill>
            <a:miter lim="800000"/>
            <a:headEnd/>
            <a:tailEnd/>
          </a:ln>
        </p:spPr>
        <p:txBody>
          <a:bodyPr>
            <a:spAutoFit/>
          </a:bodyPr>
          <a:lstStyle/>
          <a:p>
            <a:pPr>
              <a:spcBef>
                <a:spcPct val="50000"/>
              </a:spcBef>
            </a:pPr>
            <a:r>
              <a:rPr lang="en-US" dirty="0" err="1">
                <a:cs typeface="Times New Roman" pitchFamily="18" charset="0"/>
              </a:rPr>
              <a:t>Vị</a:t>
            </a:r>
            <a:r>
              <a:rPr lang="en-US" dirty="0">
                <a:cs typeface="Times New Roman" pitchFamily="18" charset="0"/>
              </a:rPr>
              <a:t> </a:t>
            </a:r>
            <a:r>
              <a:rPr lang="en-US" dirty="0" err="1">
                <a:cs typeface="Times New Roman" pitchFamily="18" charset="0"/>
              </a:rPr>
              <a:t>trí</a:t>
            </a:r>
            <a:r>
              <a:rPr lang="en-US" dirty="0">
                <a:cs typeface="Times New Roman" pitchFamily="18" charset="0"/>
              </a:rPr>
              <a:t>: </a:t>
            </a:r>
            <a:r>
              <a:rPr lang="en-US" dirty="0" err="1">
                <a:cs typeface="Times New Roman" pitchFamily="18" charset="0"/>
              </a:rPr>
              <a:t>nằm</a:t>
            </a:r>
            <a:r>
              <a:rPr lang="en-US" dirty="0">
                <a:cs typeface="Times New Roman" pitchFamily="18" charset="0"/>
              </a:rPr>
              <a:t> ở </a:t>
            </a:r>
            <a:r>
              <a:rPr lang="en-US" dirty="0" err="1">
                <a:cs typeface="Times New Roman" pitchFamily="18" charset="0"/>
              </a:rPr>
              <a:t>vùng</a:t>
            </a:r>
            <a:r>
              <a:rPr lang="en-US" dirty="0">
                <a:cs typeface="Times New Roman" pitchFamily="18" charset="0"/>
              </a:rPr>
              <a:t> </a:t>
            </a:r>
            <a:r>
              <a:rPr lang="en-US" dirty="0" err="1">
                <a:cs typeface="Times New Roman" pitchFamily="18" charset="0"/>
              </a:rPr>
              <a:t>địa</a:t>
            </a:r>
            <a:r>
              <a:rPr lang="en-US" dirty="0">
                <a:cs typeface="Times New Roman" pitchFamily="18" charset="0"/>
              </a:rPr>
              <a:t> </a:t>
            </a:r>
            <a:r>
              <a:rPr lang="en-US" dirty="0" err="1">
                <a:cs typeface="Times New Roman" pitchFamily="18" charset="0"/>
              </a:rPr>
              <a:t>cực</a:t>
            </a:r>
            <a:r>
              <a:rPr lang="en-US" dirty="0">
                <a:cs typeface="Times New Roman" pitchFamily="18" charset="0"/>
              </a:rPr>
              <a:t> </a:t>
            </a:r>
            <a:r>
              <a:rPr lang="en-US" dirty="0" err="1">
                <a:cs typeface="Times New Roman" pitchFamily="18" charset="0"/>
              </a:rPr>
              <a:t>nam</a:t>
            </a:r>
            <a:r>
              <a:rPr lang="en-US" dirty="0">
                <a:cs typeface="Times New Roman" pitchFamily="18" charset="0"/>
              </a:rPr>
              <a:t>.</a:t>
            </a:r>
          </a:p>
        </p:txBody>
      </p:sp>
      <p:sp>
        <p:nvSpPr>
          <p:cNvPr id="142349" name="Text Box 13"/>
          <p:cNvSpPr txBox="1">
            <a:spLocks noChangeArrowheads="1"/>
          </p:cNvSpPr>
          <p:nvPr/>
        </p:nvSpPr>
        <p:spPr bwMode="auto">
          <a:xfrm>
            <a:off x="2286000" y="4719638"/>
            <a:ext cx="1600200" cy="1244600"/>
          </a:xfrm>
          <a:prstGeom prst="rect">
            <a:avLst/>
          </a:prstGeom>
          <a:noFill/>
          <a:ln w="57150">
            <a:solidFill>
              <a:srgbClr val="FF0000"/>
            </a:solidFill>
            <a:miter lim="800000"/>
            <a:headEnd/>
            <a:tailEnd/>
          </a:ln>
        </p:spPr>
        <p:txBody>
          <a:bodyPr>
            <a:spAutoFit/>
          </a:bodyPr>
          <a:lstStyle/>
          <a:p>
            <a:pPr algn="just">
              <a:spcBef>
                <a:spcPct val="50000"/>
              </a:spcBef>
            </a:pPr>
            <a:r>
              <a:rPr lang="en-US" dirty="0" err="1">
                <a:cs typeface="Times New Roman" pitchFamily="18" charset="0"/>
              </a:rPr>
              <a:t>Khí</a:t>
            </a:r>
            <a:r>
              <a:rPr lang="en-US" dirty="0">
                <a:cs typeface="Times New Roman" pitchFamily="18" charset="0"/>
              </a:rPr>
              <a:t> </a:t>
            </a:r>
            <a:r>
              <a:rPr lang="en-US" dirty="0" err="1">
                <a:cs typeface="Times New Roman" pitchFamily="18" charset="0"/>
              </a:rPr>
              <a:t>hậu</a:t>
            </a:r>
            <a:r>
              <a:rPr lang="en-US" dirty="0">
                <a:cs typeface="Times New Roman" pitchFamily="18" charset="0"/>
              </a:rPr>
              <a:t>: </a:t>
            </a:r>
            <a:r>
              <a:rPr lang="en-US" dirty="0" err="1">
                <a:cs typeface="Times New Roman" pitchFamily="18" charset="0"/>
              </a:rPr>
              <a:t>lạnh</a:t>
            </a:r>
            <a:r>
              <a:rPr lang="en-US" dirty="0">
                <a:cs typeface="Times New Roman" pitchFamily="18" charset="0"/>
              </a:rPr>
              <a:t> </a:t>
            </a:r>
            <a:r>
              <a:rPr lang="en-US" dirty="0" err="1">
                <a:cs typeface="Times New Roman" pitchFamily="18" charset="0"/>
              </a:rPr>
              <a:t>nhất</a:t>
            </a:r>
            <a:r>
              <a:rPr lang="en-US" dirty="0">
                <a:cs typeface="Times New Roman" pitchFamily="18" charset="0"/>
              </a:rPr>
              <a:t> </a:t>
            </a:r>
            <a:r>
              <a:rPr lang="en-US" dirty="0" err="1">
                <a:cs typeface="Times New Roman" pitchFamily="18" charset="0"/>
              </a:rPr>
              <a:t>thế</a:t>
            </a:r>
            <a:r>
              <a:rPr lang="en-US" dirty="0">
                <a:cs typeface="Times New Roman" pitchFamily="18" charset="0"/>
              </a:rPr>
              <a:t> </a:t>
            </a:r>
            <a:r>
              <a:rPr lang="en-US" dirty="0" err="1">
                <a:cs typeface="Times New Roman" pitchFamily="18" charset="0"/>
              </a:rPr>
              <a:t>giới</a:t>
            </a:r>
            <a:r>
              <a:rPr lang="en-US" dirty="0">
                <a:cs typeface="Times New Roman" pitchFamily="18" charset="0"/>
              </a:rPr>
              <a:t>.</a:t>
            </a:r>
          </a:p>
        </p:txBody>
      </p:sp>
      <p:sp>
        <p:nvSpPr>
          <p:cNvPr id="142350" name="Text Box 14"/>
          <p:cNvSpPr txBox="1">
            <a:spLocks noChangeArrowheads="1"/>
          </p:cNvSpPr>
          <p:nvPr/>
        </p:nvSpPr>
        <p:spPr bwMode="auto">
          <a:xfrm>
            <a:off x="4343400" y="4727575"/>
            <a:ext cx="2133600" cy="1244600"/>
          </a:xfrm>
          <a:prstGeom prst="rect">
            <a:avLst/>
          </a:prstGeom>
          <a:noFill/>
          <a:ln w="57150">
            <a:solidFill>
              <a:srgbClr val="FF0000"/>
            </a:solidFill>
            <a:miter lim="800000"/>
            <a:headEnd/>
            <a:tailEnd/>
          </a:ln>
        </p:spPr>
        <p:txBody>
          <a:bodyPr>
            <a:spAutoFit/>
          </a:bodyPr>
          <a:lstStyle/>
          <a:p>
            <a:pPr algn="just">
              <a:spcBef>
                <a:spcPct val="50000"/>
              </a:spcBef>
            </a:pPr>
            <a:r>
              <a:rPr lang="en-US">
                <a:cs typeface="Times New Roman" pitchFamily="18" charset="0"/>
              </a:rPr>
              <a:t>Động vật: tiêu biểu là chim cánh cụt.</a:t>
            </a:r>
          </a:p>
        </p:txBody>
      </p:sp>
      <p:sp>
        <p:nvSpPr>
          <p:cNvPr id="142351" name="Text Box 15"/>
          <p:cNvSpPr txBox="1">
            <a:spLocks noChangeArrowheads="1"/>
          </p:cNvSpPr>
          <p:nvPr/>
        </p:nvSpPr>
        <p:spPr bwMode="auto">
          <a:xfrm>
            <a:off x="6629400" y="4724400"/>
            <a:ext cx="2286000" cy="1244600"/>
          </a:xfrm>
          <a:prstGeom prst="rect">
            <a:avLst/>
          </a:prstGeom>
          <a:noFill/>
          <a:ln w="57150">
            <a:solidFill>
              <a:srgbClr val="FF0000"/>
            </a:solidFill>
            <a:miter lim="800000"/>
            <a:headEnd/>
            <a:tailEnd/>
          </a:ln>
        </p:spPr>
        <p:txBody>
          <a:bodyPr>
            <a:spAutoFit/>
          </a:bodyPr>
          <a:lstStyle/>
          <a:p>
            <a:pPr>
              <a:spcBef>
                <a:spcPct val="50000"/>
              </a:spcBef>
            </a:pPr>
            <a:r>
              <a:rPr lang="en-US">
                <a:cs typeface="Times New Roman" pitchFamily="18" charset="0"/>
              </a:rPr>
              <a:t>Dân cư : không có dân cư sinh sống.</a:t>
            </a:r>
          </a:p>
        </p:txBody>
      </p:sp>
      <p:sp>
        <p:nvSpPr>
          <p:cNvPr id="142352" name="Line 16"/>
          <p:cNvSpPr>
            <a:spLocks noChangeShapeType="1"/>
          </p:cNvSpPr>
          <p:nvPr/>
        </p:nvSpPr>
        <p:spPr bwMode="auto">
          <a:xfrm flipH="1">
            <a:off x="990600" y="3305175"/>
            <a:ext cx="3581400" cy="1371600"/>
          </a:xfrm>
          <a:prstGeom prst="line">
            <a:avLst/>
          </a:prstGeom>
          <a:noFill/>
          <a:ln w="38100">
            <a:solidFill>
              <a:srgbClr val="0000FF"/>
            </a:solidFill>
            <a:round/>
            <a:headEnd/>
            <a:tailEnd type="triangle" w="med" len="med"/>
          </a:ln>
        </p:spPr>
        <p:txBody>
          <a:bodyPr/>
          <a:lstStyle/>
          <a:p>
            <a:endParaRPr lang="en-US"/>
          </a:p>
        </p:txBody>
      </p:sp>
      <p:sp>
        <p:nvSpPr>
          <p:cNvPr id="142353" name="Line 17"/>
          <p:cNvSpPr>
            <a:spLocks noChangeShapeType="1"/>
          </p:cNvSpPr>
          <p:nvPr/>
        </p:nvSpPr>
        <p:spPr bwMode="auto">
          <a:xfrm flipH="1">
            <a:off x="3228975" y="3290888"/>
            <a:ext cx="1371600" cy="1371600"/>
          </a:xfrm>
          <a:prstGeom prst="line">
            <a:avLst/>
          </a:prstGeom>
          <a:noFill/>
          <a:ln w="38100">
            <a:solidFill>
              <a:srgbClr val="0000FF"/>
            </a:solidFill>
            <a:round/>
            <a:headEnd/>
            <a:tailEnd type="triangle" w="med" len="med"/>
          </a:ln>
        </p:spPr>
        <p:txBody>
          <a:bodyPr/>
          <a:lstStyle/>
          <a:p>
            <a:endParaRPr lang="en-US"/>
          </a:p>
        </p:txBody>
      </p:sp>
      <p:sp>
        <p:nvSpPr>
          <p:cNvPr id="142354" name="Line 18"/>
          <p:cNvSpPr>
            <a:spLocks noChangeShapeType="1"/>
          </p:cNvSpPr>
          <p:nvPr/>
        </p:nvSpPr>
        <p:spPr bwMode="auto">
          <a:xfrm>
            <a:off x="4572000" y="3276600"/>
            <a:ext cx="762000" cy="1462088"/>
          </a:xfrm>
          <a:prstGeom prst="line">
            <a:avLst/>
          </a:prstGeom>
          <a:noFill/>
          <a:ln w="38100">
            <a:solidFill>
              <a:srgbClr val="0000FF"/>
            </a:solidFill>
            <a:round/>
            <a:headEnd/>
            <a:tailEnd type="triangle" w="med" len="med"/>
          </a:ln>
        </p:spPr>
        <p:txBody>
          <a:bodyPr/>
          <a:lstStyle/>
          <a:p>
            <a:endParaRPr lang="en-US"/>
          </a:p>
        </p:txBody>
      </p:sp>
      <p:sp>
        <p:nvSpPr>
          <p:cNvPr id="142355" name="Line 19"/>
          <p:cNvSpPr>
            <a:spLocks noChangeShapeType="1"/>
          </p:cNvSpPr>
          <p:nvPr/>
        </p:nvSpPr>
        <p:spPr bwMode="auto">
          <a:xfrm>
            <a:off x="4572000" y="3290888"/>
            <a:ext cx="3276600" cy="1447800"/>
          </a:xfrm>
          <a:prstGeom prst="line">
            <a:avLst/>
          </a:prstGeom>
          <a:noFill/>
          <a:ln w="38100">
            <a:solidFill>
              <a:srgbClr val="0000FF"/>
            </a:solidFill>
            <a:round/>
            <a:headEnd/>
            <a:tailEnd type="triangle" w="med" len="med"/>
          </a:ln>
        </p:spPr>
        <p:txBody>
          <a:bodyPr/>
          <a:lstStyle/>
          <a:p>
            <a:endParaRPr lang="en-US"/>
          </a:p>
        </p:txBody>
      </p:sp>
      <p:sp>
        <p:nvSpPr>
          <p:cNvPr id="142356" name="Line 20"/>
          <p:cNvSpPr>
            <a:spLocks noChangeShapeType="1"/>
          </p:cNvSpPr>
          <p:nvPr/>
        </p:nvSpPr>
        <p:spPr bwMode="auto">
          <a:xfrm>
            <a:off x="1876425" y="5410200"/>
            <a:ext cx="381000" cy="0"/>
          </a:xfrm>
          <a:prstGeom prst="line">
            <a:avLst/>
          </a:prstGeom>
          <a:noFill/>
          <a:ln w="38100">
            <a:solidFill>
              <a:srgbClr val="0000FF"/>
            </a:solidFill>
            <a:round/>
            <a:headEnd/>
            <a:tailEnd type="triangle" w="med" len="med"/>
          </a:ln>
        </p:spPr>
        <p:txBody>
          <a:bodyPr/>
          <a:lstStyle/>
          <a:p>
            <a:endParaRPr lang="en-US"/>
          </a:p>
        </p:txBody>
      </p:sp>
      <p:sp>
        <p:nvSpPr>
          <p:cNvPr id="142357" name="Line 21"/>
          <p:cNvSpPr>
            <a:spLocks noChangeShapeType="1"/>
          </p:cNvSpPr>
          <p:nvPr/>
        </p:nvSpPr>
        <p:spPr bwMode="auto">
          <a:xfrm>
            <a:off x="3933825" y="5410200"/>
            <a:ext cx="381000" cy="0"/>
          </a:xfrm>
          <a:prstGeom prst="line">
            <a:avLst/>
          </a:prstGeom>
          <a:noFill/>
          <a:ln w="38100">
            <a:solidFill>
              <a:srgbClr val="0000FF"/>
            </a:solidFill>
            <a:round/>
            <a:headEnd/>
            <a:tailEnd type="triangle" w="med" len="med"/>
          </a:ln>
        </p:spPr>
        <p:txBody>
          <a:bodyPr/>
          <a:lstStyle/>
          <a:p>
            <a:endParaRPr lang="en-US"/>
          </a:p>
        </p:txBody>
      </p:sp>
      <p:sp>
        <p:nvSpPr>
          <p:cNvPr id="142358" name="Line 22"/>
          <p:cNvSpPr>
            <a:spLocks noChangeShapeType="1"/>
          </p:cNvSpPr>
          <p:nvPr/>
        </p:nvSpPr>
        <p:spPr bwMode="auto">
          <a:xfrm>
            <a:off x="3048000" y="5976938"/>
            <a:ext cx="0" cy="652462"/>
          </a:xfrm>
          <a:prstGeom prst="line">
            <a:avLst/>
          </a:prstGeom>
          <a:noFill/>
          <a:ln w="38100">
            <a:solidFill>
              <a:srgbClr val="0000FF"/>
            </a:solidFill>
            <a:round/>
            <a:headEnd/>
            <a:tailEnd/>
          </a:ln>
        </p:spPr>
        <p:txBody>
          <a:bodyPr/>
          <a:lstStyle/>
          <a:p>
            <a:endParaRPr lang="en-US"/>
          </a:p>
        </p:txBody>
      </p:sp>
      <p:sp>
        <p:nvSpPr>
          <p:cNvPr id="142359" name="Line 23"/>
          <p:cNvSpPr>
            <a:spLocks noChangeShapeType="1"/>
          </p:cNvSpPr>
          <p:nvPr/>
        </p:nvSpPr>
        <p:spPr bwMode="auto">
          <a:xfrm>
            <a:off x="3048000" y="6629400"/>
            <a:ext cx="4876800" cy="0"/>
          </a:xfrm>
          <a:prstGeom prst="line">
            <a:avLst/>
          </a:prstGeom>
          <a:noFill/>
          <a:ln w="38100">
            <a:solidFill>
              <a:srgbClr val="0000FF"/>
            </a:solidFill>
            <a:round/>
            <a:headEnd/>
            <a:tailEnd/>
          </a:ln>
        </p:spPr>
        <p:txBody>
          <a:bodyPr/>
          <a:lstStyle/>
          <a:p>
            <a:endParaRPr lang="en-US"/>
          </a:p>
        </p:txBody>
      </p:sp>
      <p:sp>
        <p:nvSpPr>
          <p:cNvPr id="142360" name="Line 24"/>
          <p:cNvSpPr>
            <a:spLocks noChangeShapeType="1"/>
          </p:cNvSpPr>
          <p:nvPr/>
        </p:nvSpPr>
        <p:spPr bwMode="auto">
          <a:xfrm flipV="1">
            <a:off x="7910513" y="6019800"/>
            <a:ext cx="0" cy="609600"/>
          </a:xfrm>
          <a:prstGeom prst="line">
            <a:avLst/>
          </a:prstGeom>
          <a:noFill/>
          <a:ln w="3810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2352"/>
                                        </p:tgtEl>
                                        <p:attrNameLst>
                                          <p:attrName>style.visibility</p:attrName>
                                        </p:attrNameLst>
                                      </p:cBhvr>
                                      <p:to>
                                        <p:strVal val="visible"/>
                                      </p:to>
                                    </p:set>
                                    <p:animEffect transition="in" filter="wedge">
                                      <p:cBhvr>
                                        <p:cTn id="7" dur="500"/>
                                        <p:tgtEl>
                                          <p:spTgt spid="142352"/>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2348"/>
                                        </p:tgtEl>
                                        <p:attrNameLst>
                                          <p:attrName>style.visibility</p:attrName>
                                        </p:attrNameLst>
                                      </p:cBhvr>
                                      <p:to>
                                        <p:strVal val="visible"/>
                                      </p:to>
                                    </p:set>
                                    <p:animEffect transition="in" filter="box(in)">
                                      <p:cBhvr>
                                        <p:cTn id="11" dur="500"/>
                                        <p:tgtEl>
                                          <p:spTgt spid="1423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142353"/>
                                        </p:tgtEl>
                                        <p:attrNameLst>
                                          <p:attrName>style.visibility</p:attrName>
                                        </p:attrNameLst>
                                      </p:cBhvr>
                                      <p:to>
                                        <p:strVal val="visible"/>
                                      </p:to>
                                    </p:set>
                                    <p:animEffect transition="in" filter="wedge">
                                      <p:cBhvr>
                                        <p:cTn id="16" dur="500"/>
                                        <p:tgtEl>
                                          <p:spTgt spid="142353"/>
                                        </p:tgtEl>
                                      </p:cBhvr>
                                    </p:animEffect>
                                  </p:childTnLst>
                                </p:cTn>
                              </p:par>
                            </p:childTnLst>
                          </p:cTn>
                        </p:par>
                        <p:par>
                          <p:cTn id="17" fill="hold" nodeType="afterGroup">
                            <p:stCondLst>
                              <p:cond delay="500"/>
                            </p:stCondLst>
                            <p:childTnLst>
                              <p:par>
                                <p:cTn id="18" presetID="20" presetClass="entr" presetSubtype="0" fill="hold" grpId="0" nodeType="afterEffect">
                                  <p:stCondLst>
                                    <p:cond delay="0"/>
                                  </p:stCondLst>
                                  <p:childTnLst>
                                    <p:set>
                                      <p:cBhvr>
                                        <p:cTn id="19" dur="1" fill="hold">
                                          <p:stCondLst>
                                            <p:cond delay="0"/>
                                          </p:stCondLst>
                                        </p:cTn>
                                        <p:tgtEl>
                                          <p:spTgt spid="142356"/>
                                        </p:tgtEl>
                                        <p:attrNameLst>
                                          <p:attrName>style.visibility</p:attrName>
                                        </p:attrNameLst>
                                      </p:cBhvr>
                                      <p:to>
                                        <p:strVal val="visible"/>
                                      </p:to>
                                    </p:set>
                                    <p:animEffect transition="in" filter="wedge">
                                      <p:cBhvr>
                                        <p:cTn id="20" dur="500"/>
                                        <p:tgtEl>
                                          <p:spTgt spid="14235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2349"/>
                                        </p:tgtEl>
                                        <p:attrNameLst>
                                          <p:attrName>style.visibility</p:attrName>
                                        </p:attrNameLst>
                                      </p:cBhvr>
                                      <p:to>
                                        <p:strVal val="visible"/>
                                      </p:to>
                                    </p:set>
                                    <p:animEffect transition="in" filter="box(in)">
                                      <p:cBhvr>
                                        <p:cTn id="23" dur="500"/>
                                        <p:tgtEl>
                                          <p:spTgt spid="1423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42354"/>
                                        </p:tgtEl>
                                        <p:attrNameLst>
                                          <p:attrName>style.visibility</p:attrName>
                                        </p:attrNameLst>
                                      </p:cBhvr>
                                      <p:to>
                                        <p:strVal val="visible"/>
                                      </p:to>
                                    </p:set>
                                    <p:animEffect transition="in" filter="wedge">
                                      <p:cBhvr>
                                        <p:cTn id="28" dur="500"/>
                                        <p:tgtEl>
                                          <p:spTgt spid="142354"/>
                                        </p:tgtEl>
                                      </p:cBhvr>
                                    </p:animEffect>
                                  </p:childTnLst>
                                </p:cTn>
                              </p:par>
                            </p:childTnLst>
                          </p:cTn>
                        </p:par>
                        <p:par>
                          <p:cTn id="29" fill="hold" nodeType="afterGroup">
                            <p:stCondLst>
                              <p:cond delay="500"/>
                            </p:stCondLst>
                            <p:childTnLst>
                              <p:par>
                                <p:cTn id="30" presetID="20" presetClass="entr" presetSubtype="0" fill="hold" grpId="0" nodeType="afterEffect">
                                  <p:stCondLst>
                                    <p:cond delay="0"/>
                                  </p:stCondLst>
                                  <p:childTnLst>
                                    <p:set>
                                      <p:cBhvr>
                                        <p:cTn id="31" dur="1" fill="hold">
                                          <p:stCondLst>
                                            <p:cond delay="0"/>
                                          </p:stCondLst>
                                        </p:cTn>
                                        <p:tgtEl>
                                          <p:spTgt spid="142357"/>
                                        </p:tgtEl>
                                        <p:attrNameLst>
                                          <p:attrName>style.visibility</p:attrName>
                                        </p:attrNameLst>
                                      </p:cBhvr>
                                      <p:to>
                                        <p:strVal val="visible"/>
                                      </p:to>
                                    </p:set>
                                    <p:animEffect transition="in" filter="wedge">
                                      <p:cBhvr>
                                        <p:cTn id="32" dur="500"/>
                                        <p:tgtEl>
                                          <p:spTgt spid="14235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42350"/>
                                        </p:tgtEl>
                                        <p:attrNameLst>
                                          <p:attrName>style.visibility</p:attrName>
                                        </p:attrNameLst>
                                      </p:cBhvr>
                                      <p:to>
                                        <p:strVal val="visible"/>
                                      </p:to>
                                    </p:set>
                                    <p:animEffect transition="in" filter="box(in)">
                                      <p:cBhvr>
                                        <p:cTn id="35" dur="500"/>
                                        <p:tgtEl>
                                          <p:spTgt spid="14235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142355"/>
                                        </p:tgtEl>
                                        <p:attrNameLst>
                                          <p:attrName>style.visibility</p:attrName>
                                        </p:attrNameLst>
                                      </p:cBhvr>
                                      <p:to>
                                        <p:strVal val="visible"/>
                                      </p:to>
                                    </p:set>
                                    <p:animEffect transition="in" filter="wedge">
                                      <p:cBhvr>
                                        <p:cTn id="40" dur="500"/>
                                        <p:tgtEl>
                                          <p:spTgt spid="142355"/>
                                        </p:tgtEl>
                                      </p:cBhvr>
                                    </p:animEffec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42351"/>
                                        </p:tgtEl>
                                        <p:attrNameLst>
                                          <p:attrName>style.visibility</p:attrName>
                                        </p:attrNameLst>
                                      </p:cBhvr>
                                      <p:to>
                                        <p:strVal val="visible"/>
                                      </p:to>
                                    </p:set>
                                    <p:animEffect transition="in" filter="box(in)">
                                      <p:cBhvr>
                                        <p:cTn id="44" dur="500"/>
                                        <p:tgtEl>
                                          <p:spTgt spid="14235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42358"/>
                                        </p:tgtEl>
                                        <p:attrNameLst>
                                          <p:attrName>style.visibility</p:attrName>
                                        </p:attrNameLst>
                                      </p:cBhvr>
                                      <p:to>
                                        <p:strVal val="visible"/>
                                      </p:to>
                                    </p:set>
                                    <p:animEffect transition="in" filter="wedge">
                                      <p:cBhvr>
                                        <p:cTn id="49" dur="500"/>
                                        <p:tgtEl>
                                          <p:spTgt spid="142358"/>
                                        </p:tgtEl>
                                      </p:cBhvr>
                                    </p:animEffect>
                                  </p:childTnLst>
                                </p:cTn>
                              </p:par>
                            </p:childTnLst>
                          </p:cTn>
                        </p:par>
                        <p:par>
                          <p:cTn id="50" fill="hold" nodeType="afterGroup">
                            <p:stCondLst>
                              <p:cond delay="500"/>
                            </p:stCondLst>
                            <p:childTnLst>
                              <p:par>
                                <p:cTn id="51" presetID="20" presetClass="entr" presetSubtype="0" fill="hold" grpId="0" nodeType="afterEffect">
                                  <p:stCondLst>
                                    <p:cond delay="0"/>
                                  </p:stCondLst>
                                  <p:childTnLst>
                                    <p:set>
                                      <p:cBhvr>
                                        <p:cTn id="52" dur="1" fill="hold">
                                          <p:stCondLst>
                                            <p:cond delay="0"/>
                                          </p:stCondLst>
                                        </p:cTn>
                                        <p:tgtEl>
                                          <p:spTgt spid="142359"/>
                                        </p:tgtEl>
                                        <p:attrNameLst>
                                          <p:attrName>style.visibility</p:attrName>
                                        </p:attrNameLst>
                                      </p:cBhvr>
                                      <p:to>
                                        <p:strVal val="visible"/>
                                      </p:to>
                                    </p:set>
                                    <p:animEffect transition="in" filter="wedge">
                                      <p:cBhvr>
                                        <p:cTn id="53" dur="500"/>
                                        <p:tgtEl>
                                          <p:spTgt spid="142359"/>
                                        </p:tgtEl>
                                      </p:cBhvr>
                                    </p:animEffect>
                                  </p:childTnLst>
                                </p:cTn>
                              </p:par>
                            </p:childTnLst>
                          </p:cTn>
                        </p:par>
                        <p:par>
                          <p:cTn id="54" fill="hold" nodeType="afterGroup">
                            <p:stCondLst>
                              <p:cond delay="1000"/>
                            </p:stCondLst>
                            <p:childTnLst>
                              <p:par>
                                <p:cTn id="55" presetID="20" presetClass="entr" presetSubtype="0" fill="hold" grpId="0" nodeType="afterEffect">
                                  <p:stCondLst>
                                    <p:cond delay="0"/>
                                  </p:stCondLst>
                                  <p:childTnLst>
                                    <p:set>
                                      <p:cBhvr>
                                        <p:cTn id="56" dur="1" fill="hold">
                                          <p:stCondLst>
                                            <p:cond delay="0"/>
                                          </p:stCondLst>
                                        </p:cTn>
                                        <p:tgtEl>
                                          <p:spTgt spid="142360"/>
                                        </p:tgtEl>
                                        <p:attrNameLst>
                                          <p:attrName>style.visibility</p:attrName>
                                        </p:attrNameLst>
                                      </p:cBhvr>
                                      <p:to>
                                        <p:strVal val="visible"/>
                                      </p:to>
                                    </p:set>
                                    <p:animEffect transition="in" filter="wedge">
                                      <p:cBhvr>
                                        <p:cTn id="57" dur="500"/>
                                        <p:tgtEl>
                                          <p:spTgt spid="142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8" grpId="0" animBg="1"/>
      <p:bldP spid="142349" grpId="0" animBg="1"/>
      <p:bldP spid="142350" grpId="0" animBg="1"/>
      <p:bldP spid="142351" grpId="0" animBg="1"/>
      <p:bldP spid="142352" grpId="0" animBg="1"/>
      <p:bldP spid="142353" grpId="0" animBg="1"/>
      <p:bldP spid="142354" grpId="0" animBg="1"/>
      <p:bldP spid="142355" grpId="0" animBg="1"/>
      <p:bldP spid="142356" grpId="0" animBg="1"/>
      <p:bldP spid="142357" grpId="0" animBg="1"/>
      <p:bldP spid="142358" grpId="0" animBg="1"/>
      <p:bldP spid="142359" grpId="0" animBg="1"/>
      <p:bldP spid="1423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563563"/>
          </a:xfrm>
        </p:spPr>
        <p:txBody>
          <a:bodyPr/>
          <a:lstStyle/>
          <a:p>
            <a:pPr eaLnBrk="1" hangingPunct="1"/>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Châu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Dương</a:t>
            </a:r>
            <a:endParaRPr lang="en-US" sz="3200" b="1" dirty="0">
              <a:latin typeface="Times New Roman" pitchFamily="18" charset="0"/>
              <a:cs typeface="Times New Roman" pitchFamily="18" charset="0"/>
            </a:endParaRPr>
          </a:p>
        </p:txBody>
      </p:sp>
      <p:pic>
        <p:nvPicPr>
          <p:cNvPr id="7171" name="Picture 3" descr="luoc do _0"/>
          <p:cNvPicPr>
            <a:picLocks noGrp="1" noChangeAspect="1" noChangeArrowheads="1"/>
          </p:cNvPicPr>
          <p:nvPr>
            <p:ph type="body" idx="1"/>
          </p:nvPr>
        </p:nvPicPr>
        <p:blipFill>
          <a:blip r:embed="rId2"/>
          <a:srcRect/>
          <a:stretch>
            <a:fillRect/>
          </a:stretch>
        </p:blipFill>
        <p:spPr>
          <a:xfrm>
            <a:off x="228600" y="457200"/>
            <a:ext cx="8686800" cy="6477000"/>
          </a:xfrm>
          <a:noFill/>
        </p:spPr>
      </p:pic>
      <p:sp>
        <p:nvSpPr>
          <p:cNvPr id="147461" name="Oval 5"/>
          <p:cNvSpPr>
            <a:spLocks noChangeArrowheads="1"/>
          </p:cNvSpPr>
          <p:nvPr/>
        </p:nvSpPr>
        <p:spPr bwMode="auto">
          <a:xfrm>
            <a:off x="990600" y="3276600"/>
            <a:ext cx="2971800" cy="2209800"/>
          </a:xfrm>
          <a:prstGeom prst="ellipse">
            <a:avLst/>
          </a:prstGeom>
          <a:noFill/>
          <a:ln w="38100">
            <a:solidFill>
              <a:srgbClr val="FF00FF"/>
            </a:solidFill>
            <a:round/>
            <a:headEnd/>
            <a:tailEnd/>
          </a:ln>
        </p:spPr>
        <p:txBody>
          <a:bodyPr wrap="none" anchor="ctr"/>
          <a:lstStyle/>
          <a:p>
            <a:endParaRPr lang="en-US">
              <a:latin typeface="Arial" charset="0"/>
            </a:endParaRPr>
          </a:p>
        </p:txBody>
      </p:sp>
      <p:sp>
        <p:nvSpPr>
          <p:cNvPr id="147462" name="Oval 6"/>
          <p:cNvSpPr>
            <a:spLocks noChangeArrowheads="1"/>
          </p:cNvSpPr>
          <p:nvPr/>
        </p:nvSpPr>
        <p:spPr bwMode="auto">
          <a:xfrm>
            <a:off x="762000" y="2362200"/>
            <a:ext cx="7620000" cy="44958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47463" name="Rectangle 7"/>
          <p:cNvSpPr>
            <a:spLocks noChangeArrowheads="1"/>
          </p:cNvSpPr>
          <p:nvPr/>
        </p:nvSpPr>
        <p:spPr bwMode="auto">
          <a:xfrm>
            <a:off x="1295400" y="6477000"/>
            <a:ext cx="6248400" cy="533400"/>
          </a:xfrm>
          <a:prstGeom prst="rect">
            <a:avLst/>
          </a:prstGeom>
          <a:solidFill>
            <a:schemeClr val="bg1"/>
          </a:solidFill>
          <a:ln w="38100">
            <a:solidFill>
              <a:schemeClr val="tx1"/>
            </a:solidFill>
            <a:miter lim="800000"/>
            <a:headEnd/>
            <a:tailEnd/>
          </a:ln>
        </p:spPr>
        <p:txBody>
          <a:bodyPr/>
          <a:lstStyle/>
          <a:p>
            <a:pPr marL="342900" indent="-342900">
              <a:spcBef>
                <a:spcPct val="20000"/>
              </a:spcBef>
            </a:pPr>
            <a:r>
              <a:rPr lang="en-US" b="1" dirty="0" err="1">
                <a:cs typeface="Times New Roman" pitchFamily="18" charset="0"/>
              </a:rPr>
              <a:t>Hình</a:t>
            </a:r>
            <a:r>
              <a:rPr lang="en-US" b="1" dirty="0">
                <a:cs typeface="Times New Roman" pitchFamily="18" charset="0"/>
              </a:rPr>
              <a:t> 1 </a:t>
            </a:r>
            <a:r>
              <a:rPr lang="en-US" b="1" dirty="0" err="1">
                <a:cs typeface="Times New Roman" pitchFamily="18" charset="0"/>
              </a:rPr>
              <a:t>Lược</a:t>
            </a:r>
            <a:r>
              <a:rPr lang="en-US" b="1" dirty="0">
                <a:cs typeface="Times New Roman" pitchFamily="18" charset="0"/>
              </a:rPr>
              <a:t> </a:t>
            </a:r>
            <a:r>
              <a:rPr lang="en-US" b="1" dirty="0" err="1">
                <a:cs typeface="Times New Roman" pitchFamily="18" charset="0"/>
              </a:rPr>
              <a:t>đồ</a:t>
            </a:r>
            <a:r>
              <a:rPr lang="en-US" b="1" dirty="0">
                <a:cs typeface="Times New Roman" pitchFamily="18" charset="0"/>
              </a:rPr>
              <a:t> </a:t>
            </a:r>
            <a:r>
              <a:rPr lang="en-US" b="1" dirty="0" err="1">
                <a:cs typeface="Times New Roman" pitchFamily="18" charset="0"/>
              </a:rPr>
              <a:t>tự</a:t>
            </a:r>
            <a:r>
              <a:rPr lang="en-US" b="1" dirty="0">
                <a:cs typeface="Times New Roman" pitchFamily="18" charset="0"/>
              </a:rPr>
              <a:t> </a:t>
            </a:r>
            <a:r>
              <a:rPr lang="en-US" b="1" dirty="0" err="1">
                <a:cs typeface="Times New Roman" pitchFamily="18" charset="0"/>
              </a:rPr>
              <a:t>nhiên</a:t>
            </a:r>
            <a:r>
              <a:rPr lang="en-US" b="1" dirty="0">
                <a:cs typeface="Times New Roman" pitchFamily="18" charset="0"/>
              </a:rPr>
              <a:t> </a:t>
            </a:r>
            <a:r>
              <a:rPr lang="en-US" b="1" dirty="0" err="1">
                <a:cs typeface="Times New Roman" pitchFamily="18" charset="0"/>
              </a:rPr>
              <a:t>châu</a:t>
            </a:r>
            <a:r>
              <a:rPr lang="en-US" b="1" dirty="0">
                <a:cs typeface="Times New Roman" pitchFamily="18" charset="0"/>
              </a:rPr>
              <a:t>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endParaRPr lang="en-US" b="1" dirty="0">
              <a:cs typeface="Times New Roman" pitchFamily="18" charset="0"/>
            </a:endParaRPr>
          </a:p>
        </p:txBody>
      </p:sp>
      <p:sp>
        <p:nvSpPr>
          <p:cNvPr id="147466" name="Text Box 10"/>
          <p:cNvSpPr txBox="1">
            <a:spLocks noChangeArrowheads="1"/>
          </p:cNvSpPr>
          <p:nvPr/>
        </p:nvSpPr>
        <p:spPr bwMode="auto">
          <a:xfrm>
            <a:off x="990600" y="914400"/>
            <a:ext cx="7391400" cy="461963"/>
          </a:xfrm>
          <a:prstGeom prst="rect">
            <a:avLst/>
          </a:prstGeom>
          <a:solidFill>
            <a:srgbClr val="00FFFF"/>
          </a:solidFill>
          <a:ln w="28575">
            <a:solidFill>
              <a:schemeClr val="tx1"/>
            </a:solidFill>
            <a:miter lim="800000"/>
            <a:headEnd/>
            <a:tailEnd/>
          </a:ln>
        </p:spPr>
        <p:txBody>
          <a:bodyPr>
            <a:spAutoFit/>
          </a:bodyPr>
          <a:lstStyle/>
          <a:p>
            <a:pPr>
              <a:spcBef>
                <a:spcPct val="50000"/>
              </a:spcBef>
            </a:pPr>
            <a:r>
              <a:rPr lang="en-US" b="1">
                <a:latin typeface="Arial" charset="0"/>
              </a:rPr>
              <a:t>1.</a:t>
            </a:r>
            <a:r>
              <a:rPr lang="en-US">
                <a:latin typeface="Arial" charset="0"/>
              </a:rPr>
              <a:t> Châu Đại Dương gồm những phần đất nào?</a:t>
            </a:r>
          </a:p>
        </p:txBody>
      </p:sp>
      <p:sp>
        <p:nvSpPr>
          <p:cNvPr id="147467" name="Rectangle 11"/>
          <p:cNvSpPr>
            <a:spLocks noChangeArrowheads="1"/>
          </p:cNvSpPr>
          <p:nvPr/>
        </p:nvSpPr>
        <p:spPr bwMode="auto">
          <a:xfrm>
            <a:off x="304800" y="685800"/>
            <a:ext cx="8534400" cy="1371600"/>
          </a:xfrm>
          <a:prstGeom prst="rect">
            <a:avLst/>
          </a:prstGeom>
          <a:solidFill>
            <a:srgbClr val="FFFF00"/>
          </a:solidFill>
          <a:ln w="38100">
            <a:solidFill>
              <a:schemeClr val="tx1"/>
            </a:solidFill>
            <a:miter lim="800000"/>
            <a:headEnd/>
            <a:tailEnd/>
          </a:ln>
        </p:spPr>
        <p:txBody>
          <a:bodyPr/>
          <a:lstStyle/>
          <a:p>
            <a:pPr marL="342900" indent="-342900" algn="just">
              <a:spcBef>
                <a:spcPct val="20000"/>
              </a:spcBef>
            </a:pPr>
            <a:r>
              <a:rPr lang="en-US" b="1" dirty="0">
                <a:cs typeface="Times New Roman" pitchFamily="18" charset="0"/>
              </a:rPr>
              <a:t>1.Châu </a:t>
            </a:r>
            <a:r>
              <a:rPr lang="en-US" b="1" dirty="0" err="1">
                <a:cs typeface="Times New Roman" pitchFamily="18" charset="0"/>
              </a:rPr>
              <a:t>Đại</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 </a:t>
            </a:r>
            <a:r>
              <a:rPr lang="en-US" b="1" dirty="0" err="1">
                <a:cs typeface="Times New Roman" pitchFamily="18" charset="0"/>
              </a:rPr>
              <a:t>gồm</a:t>
            </a:r>
            <a:r>
              <a:rPr lang="en-US" b="1" dirty="0">
                <a:cs typeface="Times New Roman" pitchFamily="18" charset="0"/>
              </a:rPr>
              <a:t> </a:t>
            </a:r>
            <a:r>
              <a:rPr lang="en-US" b="1" dirty="0" err="1">
                <a:cs typeface="Times New Roman" pitchFamily="18" charset="0"/>
              </a:rPr>
              <a:t>lục</a:t>
            </a:r>
            <a:r>
              <a:rPr lang="en-US" b="1" dirty="0">
                <a:cs typeface="Times New Roman" pitchFamily="18" charset="0"/>
              </a:rPr>
              <a:t> </a:t>
            </a:r>
            <a:r>
              <a:rPr lang="en-US" b="1" dirty="0" err="1">
                <a:cs typeface="Times New Roman" pitchFamily="18" charset="0"/>
              </a:rPr>
              <a:t>địa</a:t>
            </a:r>
            <a:r>
              <a:rPr lang="en-US" b="1" dirty="0">
                <a:cs typeface="Times New Roman" pitchFamily="18" charset="0"/>
              </a:rPr>
              <a:t> Ô-</a:t>
            </a:r>
            <a:r>
              <a:rPr lang="en-US" b="1" dirty="0" err="1">
                <a:cs typeface="Times New Roman" pitchFamily="18" charset="0"/>
              </a:rPr>
              <a:t>xtrây</a:t>
            </a:r>
            <a:r>
              <a:rPr lang="en-US" b="1" dirty="0">
                <a:cs typeface="Times New Roman" pitchFamily="18" charset="0"/>
              </a:rPr>
              <a:t>-li-a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các</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a:t>
            </a:r>
            <a:r>
              <a:rPr lang="en-US" b="1" dirty="0" err="1">
                <a:cs typeface="Times New Roman" pitchFamily="18" charset="0"/>
              </a:rPr>
              <a:t>quần</a:t>
            </a:r>
            <a:r>
              <a:rPr lang="en-US" b="1" dirty="0">
                <a:cs typeface="Times New Roman" pitchFamily="18" charset="0"/>
              </a:rPr>
              <a:t> </a:t>
            </a:r>
            <a:r>
              <a:rPr lang="en-US" b="1" dirty="0" err="1">
                <a:cs typeface="Times New Roman" pitchFamily="18" charset="0"/>
              </a:rPr>
              <a:t>đảo</a:t>
            </a:r>
            <a:r>
              <a:rPr lang="en-US" b="1" dirty="0">
                <a:cs typeface="Times New Roman" pitchFamily="18" charset="0"/>
              </a:rPr>
              <a:t> ở </a:t>
            </a:r>
            <a:r>
              <a:rPr lang="en-US" b="1" dirty="0" err="1">
                <a:cs typeface="Times New Roman" pitchFamily="18" charset="0"/>
              </a:rPr>
              <a:t>vùng</a:t>
            </a:r>
            <a:r>
              <a:rPr lang="en-US" b="1" dirty="0">
                <a:cs typeface="Times New Roman" pitchFamily="18" charset="0"/>
              </a:rPr>
              <a:t> </a:t>
            </a:r>
            <a:r>
              <a:rPr lang="en-US" b="1" dirty="0" err="1">
                <a:cs typeface="Times New Roman" pitchFamily="18" charset="0"/>
              </a:rPr>
              <a:t>trung</a:t>
            </a:r>
            <a:r>
              <a:rPr lang="en-US" b="1" dirty="0">
                <a:cs typeface="Times New Roman" pitchFamily="18" charset="0"/>
              </a:rPr>
              <a:t> </a:t>
            </a:r>
            <a:r>
              <a:rPr lang="en-US" b="1" dirty="0" err="1">
                <a:cs typeface="Times New Roman" pitchFamily="18" charset="0"/>
              </a:rPr>
              <a:t>tâm</a:t>
            </a:r>
            <a:r>
              <a:rPr lang="en-US" b="1" dirty="0">
                <a:cs typeface="Times New Roman" pitchFamily="18" charset="0"/>
              </a:rPr>
              <a:t> </a:t>
            </a:r>
            <a:r>
              <a:rPr lang="en-US" b="1" dirty="0" err="1">
                <a:cs typeface="Times New Roman" pitchFamily="18" charset="0"/>
              </a:rPr>
              <a:t>và</a:t>
            </a:r>
            <a:r>
              <a:rPr lang="en-US" b="1" dirty="0">
                <a:cs typeface="Times New Roman" pitchFamily="18" charset="0"/>
              </a:rPr>
              <a:t> </a:t>
            </a:r>
            <a:r>
              <a:rPr lang="en-US" b="1" dirty="0" err="1">
                <a:cs typeface="Times New Roman" pitchFamily="18" charset="0"/>
              </a:rPr>
              <a:t>tây</a:t>
            </a:r>
            <a:r>
              <a:rPr lang="en-US" b="1" dirty="0">
                <a:cs typeface="Times New Roman" pitchFamily="18" charset="0"/>
              </a:rPr>
              <a:t> </a:t>
            </a:r>
            <a:r>
              <a:rPr lang="en-US" b="1" dirty="0" err="1">
                <a:cs typeface="Times New Roman" pitchFamily="18" charset="0"/>
              </a:rPr>
              <a:t>nam</a:t>
            </a:r>
            <a:r>
              <a:rPr lang="en-US" b="1" dirty="0">
                <a:cs typeface="Times New Roman" pitchFamily="18" charset="0"/>
              </a:rPr>
              <a:t> </a:t>
            </a:r>
            <a:r>
              <a:rPr lang="en-US" b="1" dirty="0" err="1">
                <a:cs typeface="Times New Roman" pitchFamily="18" charset="0"/>
              </a:rPr>
              <a:t>Thái</a:t>
            </a:r>
            <a:r>
              <a:rPr lang="en-US" b="1" dirty="0">
                <a:cs typeface="Times New Roman" pitchFamily="18" charset="0"/>
              </a:rPr>
              <a:t> </a:t>
            </a:r>
            <a:r>
              <a:rPr lang="en-US" b="1" dirty="0" err="1">
                <a:cs typeface="Times New Roman" pitchFamily="18" charset="0"/>
              </a:rPr>
              <a:t>Bình</a:t>
            </a:r>
            <a:r>
              <a:rPr lang="en-US" b="1" dirty="0">
                <a:cs typeface="Times New Roman" pitchFamily="18" charset="0"/>
              </a:rPr>
              <a:t> </a:t>
            </a:r>
            <a:r>
              <a:rPr lang="en-US" b="1" dirty="0" err="1">
                <a:cs typeface="Times New Roman" pitchFamily="18" charset="0"/>
              </a:rPr>
              <a:t>Dương</a:t>
            </a:r>
            <a:r>
              <a:rPr lang="en-US" b="1" dirty="0">
                <a:cs typeface="Times New Roman" pitchFamily="18" charset="0"/>
              </a:rPr>
              <a:t>.</a:t>
            </a:r>
          </a:p>
          <a:p>
            <a:pPr marL="342900" indent="-342900" algn="just">
              <a:spcBef>
                <a:spcPct val="20000"/>
              </a:spcBef>
            </a:pPr>
            <a:endParaRPr lang="en-US" b="1" dirty="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47463">
                                            <p:bg/>
                                          </p:spTgt>
                                        </p:tgtEl>
                                        <p:attrNameLst>
                                          <p:attrName>style.visibility</p:attrName>
                                        </p:attrNameLst>
                                      </p:cBhvr>
                                      <p:to>
                                        <p:strVal val="visible"/>
                                      </p:to>
                                    </p:set>
                                    <p:animEffect transition="in" filter="box(in)">
                                      <p:cBhvr>
                                        <p:cTn id="7" dur="500"/>
                                        <p:tgtEl>
                                          <p:spTgt spid="147463">
                                            <p:bg/>
                                          </p:spTgt>
                                        </p:tgtEl>
                                      </p:cBhvr>
                                    </p:animEffect>
                                  </p:childTnLst>
                                </p:cTn>
                              </p:par>
                              <p:par>
                                <p:cTn id="8" presetID="4" presetClass="entr" presetSubtype="16" fill="hold" grpId="0" nodeType="withEffect">
                                  <p:stCondLst>
                                    <p:cond delay="0"/>
                                  </p:stCondLst>
                                  <p:iterate type="lt">
                                    <p:tmPct val="0"/>
                                  </p:iterate>
                                  <p:childTnLst>
                                    <p:set>
                                      <p:cBhvr>
                                        <p:cTn id="9" dur="1" fill="hold">
                                          <p:stCondLst>
                                            <p:cond delay="0"/>
                                          </p:stCondLst>
                                        </p:cTn>
                                        <p:tgtEl>
                                          <p:spTgt spid="147463">
                                            <p:txEl>
                                              <p:pRg st="0" end="0"/>
                                            </p:txEl>
                                          </p:spTgt>
                                        </p:tgtEl>
                                        <p:attrNameLst>
                                          <p:attrName>style.visibility</p:attrName>
                                        </p:attrNameLst>
                                      </p:cBhvr>
                                      <p:to>
                                        <p:strVal val="visible"/>
                                      </p:to>
                                    </p:set>
                                    <p:animEffect transition="in" filter="box(in)">
                                      <p:cBhvr>
                                        <p:cTn id="10" dur="500"/>
                                        <p:tgtEl>
                                          <p:spTgt spid="14746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47466"/>
                                        </p:tgtEl>
                                        <p:attrNameLst>
                                          <p:attrName>style.visibility</p:attrName>
                                        </p:attrNameLst>
                                      </p:cBhvr>
                                      <p:to>
                                        <p:strVal val="visible"/>
                                      </p:to>
                                    </p:set>
                                    <p:anim calcmode="lin" valueType="num">
                                      <p:cBhvr>
                                        <p:cTn id="15" dur="1000" fill="hold"/>
                                        <p:tgtEl>
                                          <p:spTgt spid="147466"/>
                                        </p:tgtEl>
                                        <p:attrNameLst>
                                          <p:attrName>ppt_x</p:attrName>
                                        </p:attrNameLst>
                                      </p:cBhvr>
                                      <p:tavLst>
                                        <p:tav tm="0">
                                          <p:val>
                                            <p:strVal val="#ppt_x-.2"/>
                                          </p:val>
                                        </p:tav>
                                        <p:tav tm="100000">
                                          <p:val>
                                            <p:strVal val="#ppt_x"/>
                                          </p:val>
                                        </p:tav>
                                      </p:tavLst>
                                    </p:anim>
                                    <p:anim calcmode="lin" valueType="num">
                                      <p:cBhvr>
                                        <p:cTn id="16" dur="1000" fill="hold"/>
                                        <p:tgtEl>
                                          <p:spTgt spid="14746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474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47466"/>
                                        </p:tgtEl>
                                      </p:cBhvr>
                                    </p:animEffect>
                                    <p:set>
                                      <p:cBhvr>
                                        <p:cTn id="22" dur="1" fill="hold">
                                          <p:stCondLst>
                                            <p:cond delay="499"/>
                                          </p:stCondLst>
                                        </p:cTn>
                                        <p:tgtEl>
                                          <p:spTgt spid="14746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repeatCount="3000" fill="hold" grpId="0" nodeType="clickEffect">
                                  <p:stCondLst>
                                    <p:cond delay="0"/>
                                  </p:stCondLst>
                                  <p:childTnLst>
                                    <p:set>
                                      <p:cBhvr>
                                        <p:cTn id="26" dur="1" fill="hold">
                                          <p:stCondLst>
                                            <p:cond delay="0"/>
                                          </p:stCondLst>
                                        </p:cTn>
                                        <p:tgtEl>
                                          <p:spTgt spid="147461"/>
                                        </p:tgtEl>
                                        <p:attrNameLst>
                                          <p:attrName>style.visibility</p:attrName>
                                        </p:attrNameLst>
                                      </p:cBhvr>
                                      <p:to>
                                        <p:strVal val="visible"/>
                                      </p:to>
                                    </p:set>
                                    <p:anim calcmode="lin" valueType="num">
                                      <p:cBhvr>
                                        <p:cTn id="27" dur="1000" fill="hold"/>
                                        <p:tgtEl>
                                          <p:spTgt spid="147461"/>
                                        </p:tgtEl>
                                        <p:attrNameLst>
                                          <p:attrName>ppt_w</p:attrName>
                                        </p:attrNameLst>
                                      </p:cBhvr>
                                      <p:tavLst>
                                        <p:tav tm="0">
                                          <p:val>
                                            <p:fltVal val="0"/>
                                          </p:val>
                                        </p:tav>
                                        <p:tav tm="100000">
                                          <p:val>
                                            <p:strVal val="#ppt_w"/>
                                          </p:val>
                                        </p:tav>
                                      </p:tavLst>
                                    </p:anim>
                                    <p:anim calcmode="lin" valueType="num">
                                      <p:cBhvr>
                                        <p:cTn id="28" dur="1000" fill="hold"/>
                                        <p:tgtEl>
                                          <p:spTgt spid="147461"/>
                                        </p:tgtEl>
                                        <p:attrNameLst>
                                          <p:attrName>ppt_h</p:attrName>
                                        </p:attrNameLst>
                                      </p:cBhvr>
                                      <p:tavLst>
                                        <p:tav tm="0">
                                          <p:val>
                                            <p:fltVal val="0"/>
                                          </p:val>
                                        </p:tav>
                                        <p:tav tm="100000">
                                          <p:val>
                                            <p:strVal val="#ppt_h"/>
                                          </p:val>
                                        </p:tav>
                                      </p:tavLst>
                                    </p:anim>
                                  </p:childTnLst>
                                </p:cTn>
                              </p:par>
                              <p:par>
                                <p:cTn id="29" presetID="23" presetClass="entr" presetSubtype="16" repeatCount="3000" fill="hold" grpId="0" nodeType="withEffect">
                                  <p:stCondLst>
                                    <p:cond delay="0"/>
                                  </p:stCondLst>
                                  <p:childTnLst>
                                    <p:set>
                                      <p:cBhvr>
                                        <p:cTn id="30" dur="1" fill="hold">
                                          <p:stCondLst>
                                            <p:cond delay="0"/>
                                          </p:stCondLst>
                                        </p:cTn>
                                        <p:tgtEl>
                                          <p:spTgt spid="147462"/>
                                        </p:tgtEl>
                                        <p:attrNameLst>
                                          <p:attrName>style.visibility</p:attrName>
                                        </p:attrNameLst>
                                      </p:cBhvr>
                                      <p:to>
                                        <p:strVal val="visible"/>
                                      </p:to>
                                    </p:set>
                                    <p:anim calcmode="lin" valueType="num">
                                      <p:cBhvr>
                                        <p:cTn id="31" dur="1000" fill="hold"/>
                                        <p:tgtEl>
                                          <p:spTgt spid="147462"/>
                                        </p:tgtEl>
                                        <p:attrNameLst>
                                          <p:attrName>ppt_w</p:attrName>
                                        </p:attrNameLst>
                                      </p:cBhvr>
                                      <p:tavLst>
                                        <p:tav tm="0">
                                          <p:val>
                                            <p:fltVal val="0"/>
                                          </p:val>
                                        </p:tav>
                                        <p:tav tm="100000">
                                          <p:val>
                                            <p:strVal val="#ppt_w"/>
                                          </p:val>
                                        </p:tav>
                                      </p:tavLst>
                                    </p:anim>
                                    <p:anim calcmode="lin" valueType="num">
                                      <p:cBhvr>
                                        <p:cTn id="32" dur="1000" fill="hold"/>
                                        <p:tgtEl>
                                          <p:spTgt spid="147462"/>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47467">
                                            <p:bg/>
                                          </p:spTgt>
                                        </p:tgtEl>
                                        <p:attrNameLst>
                                          <p:attrName>style.visibility</p:attrName>
                                        </p:attrNameLst>
                                      </p:cBhvr>
                                      <p:to>
                                        <p:strVal val="visible"/>
                                      </p:to>
                                    </p:set>
                                    <p:animEffect transition="in" filter="checkerboard(across)">
                                      <p:cBhvr>
                                        <p:cTn id="37" dur="500"/>
                                        <p:tgtEl>
                                          <p:spTgt spid="147467">
                                            <p:bg/>
                                          </p:spTgt>
                                        </p:tgtEl>
                                      </p:cBhvr>
                                    </p:animEffect>
                                  </p:childTnLst>
                                </p:cTn>
                              </p:par>
                              <p:par>
                                <p:cTn id="38" presetID="5" presetClass="entr" presetSubtype="10" fill="hold" grpId="0" nodeType="withEffect">
                                  <p:stCondLst>
                                    <p:cond delay="0"/>
                                  </p:stCondLst>
                                  <p:iterate type="lt">
                                    <p:tmPct val="0"/>
                                  </p:iterate>
                                  <p:childTnLst>
                                    <p:set>
                                      <p:cBhvr>
                                        <p:cTn id="39" dur="1" fill="hold">
                                          <p:stCondLst>
                                            <p:cond delay="0"/>
                                          </p:stCondLst>
                                        </p:cTn>
                                        <p:tgtEl>
                                          <p:spTgt spid="147467">
                                            <p:txEl>
                                              <p:pRg st="0" end="0"/>
                                            </p:txEl>
                                          </p:spTgt>
                                        </p:tgtEl>
                                        <p:attrNameLst>
                                          <p:attrName>style.visibility</p:attrName>
                                        </p:attrNameLst>
                                      </p:cBhvr>
                                      <p:to>
                                        <p:strVal val="visible"/>
                                      </p:to>
                                    </p:set>
                                    <p:animEffect transition="in" filter="checkerboard(across)">
                                      <p:cBhvr>
                                        <p:cTn id="40" dur="500"/>
                                        <p:tgtEl>
                                          <p:spTgt spid="147467">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xit" presetSubtype="10" fill="hold" grpId="1" nodeType="clickEffect">
                                  <p:stCondLst>
                                    <p:cond delay="0"/>
                                  </p:stCondLst>
                                  <p:iterate type="lt">
                                    <p:tmPct val="0"/>
                                  </p:iterate>
                                  <p:childTnLst>
                                    <p:animEffect transition="out" filter="checkerboard(across)">
                                      <p:cBhvr>
                                        <p:cTn id="44" dur="500"/>
                                        <p:tgtEl>
                                          <p:spTgt spid="147467">
                                            <p:txEl>
                                              <p:pRg st="0" end="0"/>
                                            </p:txEl>
                                          </p:spTgt>
                                        </p:tgtEl>
                                      </p:cBhvr>
                                    </p:animEffect>
                                    <p:set>
                                      <p:cBhvr>
                                        <p:cTn id="45" dur="1" fill="hold">
                                          <p:stCondLst>
                                            <p:cond delay="499"/>
                                          </p:stCondLst>
                                        </p:cTn>
                                        <p:tgtEl>
                                          <p:spTgt spid="147467">
                                            <p:txEl>
                                              <p:pRg st="0" end="0"/>
                                            </p:txEl>
                                          </p:spTgt>
                                        </p:tgtEl>
                                        <p:attrNameLst>
                                          <p:attrName>style.visibility</p:attrName>
                                        </p:attrNameLst>
                                      </p:cBhvr>
                                      <p:to>
                                        <p:strVal val="hidden"/>
                                      </p:to>
                                    </p:set>
                                  </p:childTnLst>
                                </p:cTn>
                              </p:par>
                              <p:par>
                                <p:cTn id="46" presetID="5" presetClass="exit" presetSubtype="10" fill="hold" grpId="1" nodeType="withEffect">
                                  <p:stCondLst>
                                    <p:cond delay="0"/>
                                  </p:stCondLst>
                                  <p:childTnLst>
                                    <p:animEffect transition="out" filter="checkerboard(across)">
                                      <p:cBhvr>
                                        <p:cTn id="47" dur="500"/>
                                        <p:tgtEl>
                                          <p:spTgt spid="147467">
                                            <p:bg/>
                                          </p:spTgt>
                                        </p:tgtEl>
                                      </p:cBhvr>
                                    </p:animEffect>
                                    <p:set>
                                      <p:cBhvr>
                                        <p:cTn id="48" dur="1" fill="hold">
                                          <p:stCondLst>
                                            <p:cond delay="499"/>
                                          </p:stCondLst>
                                        </p:cTn>
                                        <p:tgtEl>
                                          <p:spTgt spid="14746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62" grpId="0" animBg="1"/>
      <p:bldP spid="147463" grpId="0" build="allAtOnce" animBg="1"/>
      <p:bldP spid="147466" grpId="0" animBg="1"/>
      <p:bldP spid="147466" grpId="1" animBg="1"/>
      <p:bldP spid="147467" grpId="0" build="allAtOnce" animBg="1"/>
      <p:bldP spid="147467" grpId="1" build="allAtOnce"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6"/>
          <p:cNvSpPr txBox="1">
            <a:spLocks noChangeArrowheads="1"/>
          </p:cNvSpPr>
          <p:nvPr/>
        </p:nvSpPr>
        <p:spPr bwMode="auto">
          <a:xfrm>
            <a:off x="381000" y="1385887"/>
            <a:ext cx="3276600" cy="519113"/>
          </a:xfrm>
          <a:prstGeom prst="rect">
            <a:avLst/>
          </a:prstGeom>
          <a:noFill/>
          <a:ln w="9525">
            <a:noFill/>
            <a:miter lim="800000"/>
            <a:headEnd/>
            <a:tailEnd/>
          </a:ln>
        </p:spPr>
        <p:txBody>
          <a:bodyPr>
            <a:spAutoFit/>
          </a:bodyPr>
          <a:lstStyle/>
          <a:p>
            <a:pPr>
              <a:spcBef>
                <a:spcPct val="50000"/>
              </a:spcBef>
            </a:pPr>
            <a:r>
              <a:rPr lang="en-US" sz="2800" b="1" dirty="0">
                <a:solidFill>
                  <a:srgbClr val="990000"/>
                </a:solidFill>
                <a:cs typeface="Times New Roman" pitchFamily="18" charset="0"/>
              </a:rPr>
              <a:t>II. </a:t>
            </a:r>
            <a:r>
              <a:rPr lang="en-US" sz="2800" b="1" dirty="0" err="1">
                <a:solidFill>
                  <a:srgbClr val="990000"/>
                </a:solidFill>
                <a:cs typeface="Times New Roman" pitchFamily="18" charset="0"/>
              </a:rPr>
              <a:t>Châu</a:t>
            </a:r>
            <a:r>
              <a:rPr lang="en-US" sz="2800" b="1" dirty="0">
                <a:solidFill>
                  <a:srgbClr val="990000"/>
                </a:solidFill>
                <a:cs typeface="Times New Roman" pitchFamily="18" charset="0"/>
              </a:rPr>
              <a:t> Nam </a:t>
            </a:r>
            <a:r>
              <a:rPr lang="en-US" sz="2800" b="1" dirty="0" err="1">
                <a:solidFill>
                  <a:srgbClr val="990000"/>
                </a:solidFill>
                <a:cs typeface="Times New Roman" pitchFamily="18" charset="0"/>
              </a:rPr>
              <a:t>Cực</a:t>
            </a:r>
            <a:endParaRPr lang="en-US" sz="2800" b="1" dirty="0">
              <a:solidFill>
                <a:srgbClr val="990000"/>
              </a:solidFill>
              <a:cs typeface="Times New Roman" pitchFamily="18" charset="0"/>
            </a:endParaRPr>
          </a:p>
        </p:txBody>
      </p:sp>
      <p:sp>
        <p:nvSpPr>
          <p:cNvPr id="143378" name="Text Box 18"/>
          <p:cNvSpPr txBox="1">
            <a:spLocks noChangeArrowheads="1"/>
          </p:cNvSpPr>
          <p:nvPr/>
        </p:nvSpPr>
        <p:spPr bwMode="auto">
          <a:xfrm>
            <a:off x="533400" y="2209800"/>
            <a:ext cx="8229600" cy="1600438"/>
          </a:xfrm>
          <a:prstGeom prst="rect">
            <a:avLst/>
          </a:prstGeom>
          <a:solidFill>
            <a:srgbClr val="FFFF21"/>
          </a:solidFill>
          <a:ln w="38100">
            <a:solidFill>
              <a:schemeClr val="tx1"/>
            </a:solidFill>
            <a:miter lim="800000"/>
            <a:headEnd/>
            <a:tailEnd/>
          </a:ln>
        </p:spPr>
        <p:txBody>
          <a:bodyPr wrap="square">
            <a:spAutoFit/>
          </a:bodyPr>
          <a:lstStyle/>
          <a:p>
            <a:pPr algn="just">
              <a:spcBef>
                <a:spcPct val="50000"/>
              </a:spcBef>
            </a:pPr>
            <a:r>
              <a:rPr lang="en-US" sz="2800" b="1" i="1" dirty="0" err="1">
                <a:solidFill>
                  <a:schemeClr val="tx2"/>
                </a:solidFill>
                <a:cs typeface="Times New Roman" pitchFamily="18" charset="0"/>
              </a:rPr>
              <a:t>Ghi</a:t>
            </a:r>
            <a:r>
              <a:rPr lang="en-US" sz="2800" b="1" i="1" dirty="0">
                <a:solidFill>
                  <a:schemeClr val="tx2"/>
                </a:solidFill>
                <a:cs typeface="Times New Roman" pitchFamily="18" charset="0"/>
              </a:rPr>
              <a:t> </a:t>
            </a:r>
            <a:r>
              <a:rPr lang="en-US" sz="2800" b="1" i="1" dirty="0" err="1">
                <a:solidFill>
                  <a:schemeClr val="tx2"/>
                </a:solidFill>
                <a:cs typeface="Times New Roman" pitchFamily="18" charset="0"/>
              </a:rPr>
              <a:t>nhớ</a:t>
            </a:r>
            <a:r>
              <a:rPr lang="en-US" sz="2800" b="1" i="1" dirty="0">
                <a:solidFill>
                  <a:schemeClr val="tx2"/>
                </a:solidFill>
                <a:cs typeface="Times New Roman" pitchFamily="18" charset="0"/>
              </a:rPr>
              <a:t>:</a:t>
            </a:r>
          </a:p>
          <a:p>
            <a:pPr algn="just">
              <a:spcBef>
                <a:spcPct val="50000"/>
              </a:spcBef>
            </a:pP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Nam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nằm</a:t>
            </a:r>
            <a:r>
              <a:rPr lang="en-US" sz="2800" b="1" dirty="0">
                <a:solidFill>
                  <a:schemeClr val="tx2"/>
                </a:solidFill>
                <a:cs typeface="Times New Roman" pitchFamily="18" charset="0"/>
              </a:rPr>
              <a:t> ở </a:t>
            </a:r>
            <a:r>
              <a:rPr lang="en-US" sz="2800" b="1" dirty="0" err="1">
                <a:solidFill>
                  <a:schemeClr val="tx2"/>
                </a:solidFill>
                <a:cs typeface="Times New Roman" pitchFamily="18" charset="0"/>
              </a:rPr>
              <a:t>vùng</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địa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của</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nam</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Nam </a:t>
            </a:r>
            <a:r>
              <a:rPr lang="en-US" sz="2800" b="1" dirty="0" err="1">
                <a:solidFill>
                  <a:schemeClr val="tx2"/>
                </a:solidFill>
                <a:cs typeface="Times New Roman" pitchFamily="18" charset="0"/>
              </a:rPr>
              <a:t>Cực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là</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lục</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lạnh</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nhất</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thế</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giới</a:t>
            </a:r>
            <a:r>
              <a:rPr lang="en-US" sz="2800" b="1" dirty="0">
                <a:solidFill>
                  <a:schemeClr val="tx2"/>
                </a:solidFill>
                <a:cs typeface="Times New Roman" pitchFamily="18" charset="0"/>
              </a:rPr>
              <a:t>.</a:t>
            </a:r>
            <a:endParaRPr lang="en-US" sz="2000" b="1" dirty="0">
              <a:solidFill>
                <a:schemeClr val="accent1"/>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78"/>
                                        </p:tgtEl>
                                        <p:attrNameLst>
                                          <p:attrName>style.visibility</p:attrName>
                                        </p:attrNameLst>
                                      </p:cBhvr>
                                      <p:to>
                                        <p:strVal val="visible"/>
                                      </p:to>
                                    </p:set>
                                    <p:animEffect transition="in" filter="box(in)">
                                      <p:cBhvr>
                                        <p:cTn id="7" dur="500"/>
                                        <p:tgtEl>
                                          <p:spTgt spid="143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0" y="1828800"/>
            <a:ext cx="9067800" cy="707886"/>
          </a:xfrm>
          <a:prstGeom prst="rect">
            <a:avLst/>
          </a:prstGeom>
          <a:noFill/>
        </p:spPr>
        <p:txBody>
          <a:bodyPr wrap="square" rtlCol="0">
            <a:spAutoFit/>
          </a:bodyPr>
          <a:lstStyle/>
          <a:p>
            <a:pPr algn="ctr"/>
            <a:r>
              <a:rPr lang="en-US" sz="4000" b="1" dirty="0" err="1">
                <a:solidFill>
                  <a:srgbClr val="0000FF"/>
                </a:solidFill>
              </a:rPr>
              <a:t>Củng</a:t>
            </a:r>
            <a:r>
              <a:rPr lang="en-US" sz="4000" b="1" dirty="0">
                <a:solidFill>
                  <a:srgbClr val="0000FF"/>
                </a:solidFill>
              </a:rPr>
              <a:t> </a:t>
            </a:r>
            <a:r>
              <a:rPr lang="en-US" sz="4000" b="1" dirty="0" err="1">
                <a:solidFill>
                  <a:srgbClr val="0000FF"/>
                </a:solidFill>
              </a:rPr>
              <a:t>cố</a:t>
            </a:r>
            <a:r>
              <a:rPr lang="en-US" sz="4000" b="1" dirty="0">
                <a:solidFill>
                  <a:srgbClr val="0000FF"/>
                </a:solidFill>
              </a:rPr>
              <a:t> - </a:t>
            </a:r>
            <a:r>
              <a:rPr lang="en-US" sz="4000" b="1" dirty="0" err="1">
                <a:solidFill>
                  <a:srgbClr val="0000FF"/>
                </a:solidFill>
              </a:rPr>
              <a:t>dặn</a:t>
            </a:r>
            <a:r>
              <a:rPr lang="en-US" sz="4000" b="1" dirty="0">
                <a:solidFill>
                  <a:srgbClr val="0000FF"/>
                </a:solidFill>
              </a:rPr>
              <a:t> </a:t>
            </a:r>
            <a:r>
              <a:rPr lang="en-US" sz="4000" b="1" dirty="0" err="1">
                <a:solidFill>
                  <a:srgbClr val="0000FF"/>
                </a:solidFill>
              </a:rPr>
              <a:t>dò</a:t>
            </a:r>
            <a:r>
              <a:rPr lang="en-US" sz="4000" b="1" dirty="0">
                <a:solidFill>
                  <a:srgbClr val="0000FF"/>
                </a:solidFill>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1341438"/>
          </a:xfrm>
        </p:spPr>
        <p:txBody>
          <a:bodyPr/>
          <a:lstStyle/>
          <a:p>
            <a:pPr algn="l" eaLnBrk="1" hangingPunct="1"/>
            <a:r>
              <a:rPr lang="en-US" sz="2400" i="1" dirty="0" err="1">
                <a:latin typeface="Times New Roman" pitchFamily="18" charset="0"/>
                <a:cs typeface="Times New Roman" pitchFamily="18" charset="0"/>
              </a:rPr>
              <a:t>Dựa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vào</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1 </a:t>
            </a:r>
            <a:r>
              <a:rPr lang="en-US" sz="2400" i="1" dirty="0" err="1">
                <a:latin typeface="Times New Roman" pitchFamily="18" charset="0"/>
                <a:cs typeface="Times New Roman" pitchFamily="18" charset="0"/>
              </a:rPr>
              <a:t>và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quả</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Địa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cầu</a:t>
            </a:r>
            <a:r>
              <a:rPr lang="en-US" sz="2400" i="1" dirty="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b="1" dirty="0">
                <a:latin typeface="Times New Roman" pitchFamily="18" charset="0"/>
                <a:cs typeface="Times New Roman" pitchFamily="18" charset="0"/>
              </a:rPr>
              <a:t>- Cho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địa</a:t>
            </a:r>
            <a:r>
              <a:rPr lang="en-US" sz="2400" b="1" dirty="0">
                <a:latin typeface="Times New Roman" pitchFamily="18" charset="0"/>
                <a:cs typeface="Times New Roman" pitchFamily="18" charset="0"/>
              </a:rPr>
              <a:t> Ô-</a:t>
            </a:r>
            <a:r>
              <a:rPr lang="en-US" sz="2400" b="1" dirty="0" err="1">
                <a:latin typeface="Times New Roman" pitchFamily="18" charset="0"/>
                <a:cs typeface="Times New Roman" pitchFamily="18" charset="0"/>
              </a:rPr>
              <a:t>xtrây</a:t>
            </a:r>
            <a:r>
              <a:rPr lang="en-US" sz="2400" b="1" dirty="0">
                <a:latin typeface="Times New Roman" pitchFamily="18" charset="0"/>
                <a:cs typeface="Times New Roman" pitchFamily="18" charset="0"/>
              </a:rPr>
              <a:t>-li-a </a:t>
            </a:r>
            <a:r>
              <a:rPr lang="en-US" sz="2400" b="1" dirty="0" err="1">
                <a:latin typeface="Times New Roman" pitchFamily="18" charset="0"/>
                <a:cs typeface="Times New Roman" pitchFamily="18" charset="0"/>
              </a:rPr>
              <a:t>nằm</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bán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Nam hay </a:t>
            </a:r>
            <a:r>
              <a:rPr lang="en-US" sz="2400" b="1" dirty="0" err="1">
                <a:latin typeface="Times New Roman" pitchFamily="18" charset="0"/>
                <a:cs typeface="Times New Roman" pitchFamily="18" charset="0"/>
              </a:rPr>
              <a:t>bán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Bắc</a:t>
            </a:r>
            <a:r>
              <a:rPr lang="en-US" sz="2400" b="1" dirty="0">
                <a:latin typeface="Times New Roman" pitchFamily="18" charset="0"/>
                <a:cs typeface="Times New Roman" pitchFamily="18" charset="0"/>
              </a:rPr>
              <a:t>?</a:t>
            </a:r>
            <a:br>
              <a:rPr lang="en-US" sz="2400" b="1" dirty="0">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pic>
        <p:nvPicPr>
          <p:cNvPr id="8195" name="Picture 3" descr="Slide1"/>
          <p:cNvPicPr>
            <a:picLocks noGrp="1" noChangeAspect="1" noChangeArrowheads="1"/>
          </p:cNvPicPr>
          <p:nvPr>
            <p:ph idx="1"/>
          </p:nvPr>
        </p:nvPicPr>
        <p:blipFill>
          <a:blip r:embed="rId2"/>
          <a:srcRect t="11150" b="9407"/>
          <a:stretch>
            <a:fillRect/>
          </a:stretch>
        </p:blipFill>
        <p:spPr>
          <a:xfrm>
            <a:off x="914400" y="1219200"/>
            <a:ext cx="7315200" cy="4525963"/>
          </a:xfrm>
          <a:noFill/>
        </p:spPr>
      </p:pic>
      <p:sp>
        <p:nvSpPr>
          <p:cNvPr id="149508" name="Oval 4"/>
          <p:cNvSpPr>
            <a:spLocks noChangeArrowheads="1"/>
          </p:cNvSpPr>
          <p:nvPr/>
        </p:nvSpPr>
        <p:spPr bwMode="auto">
          <a:xfrm>
            <a:off x="6629400" y="3657600"/>
            <a:ext cx="1219200" cy="1143000"/>
          </a:xfrm>
          <a:prstGeom prst="ellipse">
            <a:avLst/>
          </a:prstGeom>
          <a:noFill/>
          <a:ln w="38100">
            <a:solidFill>
              <a:srgbClr val="FF00FF"/>
            </a:solidFill>
            <a:prstDash val="sysDot"/>
            <a:round/>
            <a:headEnd/>
            <a:tailEnd/>
          </a:ln>
        </p:spPr>
        <p:txBody>
          <a:bodyPr wrap="none" anchor="ctr"/>
          <a:lstStyle/>
          <a:p>
            <a:endParaRPr lang="en-US">
              <a:latin typeface="Arial" charset="0"/>
            </a:endParaRPr>
          </a:p>
        </p:txBody>
      </p:sp>
      <p:sp>
        <p:nvSpPr>
          <p:cNvPr id="149509" name="Text Box 5"/>
          <p:cNvSpPr txBox="1">
            <a:spLocks noChangeArrowheads="1"/>
          </p:cNvSpPr>
          <p:nvPr/>
        </p:nvSpPr>
        <p:spPr bwMode="auto">
          <a:xfrm>
            <a:off x="457200" y="5334000"/>
            <a:ext cx="8458200" cy="850900"/>
          </a:xfrm>
          <a:prstGeom prst="rect">
            <a:avLst/>
          </a:prstGeom>
          <a:solidFill>
            <a:srgbClr val="FFFF00"/>
          </a:solidFill>
          <a:ln w="28575">
            <a:solidFill>
              <a:schemeClr val="tx1"/>
            </a:solidFill>
            <a:miter lim="800000"/>
            <a:headEnd/>
            <a:tailEnd/>
          </a:ln>
        </p:spPr>
        <p:txBody>
          <a:bodyPr>
            <a:spAutoFit/>
          </a:bodyPr>
          <a:lstStyle/>
          <a:p>
            <a:pPr>
              <a:spcBef>
                <a:spcPct val="50000"/>
              </a:spcBef>
            </a:pPr>
            <a:r>
              <a:rPr lang="en-US" b="1">
                <a:cs typeface="Times New Roman" pitchFamily="18" charset="0"/>
              </a:rPr>
              <a:t> 2. Lục địa Ô-xtrây-li-a nằm ở bán cầu nam có đường chí tuyến nam đi qua giữa lãnh thổ.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repeatCount="5000"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 calcmode="lin" valueType="num">
                                      <p:cBhvr>
                                        <p:cTn id="7" dur="500" fill="hold"/>
                                        <p:tgtEl>
                                          <p:spTgt spid="149508"/>
                                        </p:tgtEl>
                                        <p:attrNameLst>
                                          <p:attrName>ppt_w</p:attrName>
                                        </p:attrNameLst>
                                      </p:cBhvr>
                                      <p:tavLst>
                                        <p:tav tm="0">
                                          <p:val>
                                            <p:fltVal val="0"/>
                                          </p:val>
                                        </p:tav>
                                        <p:tav tm="100000">
                                          <p:val>
                                            <p:strVal val="#ppt_w"/>
                                          </p:val>
                                        </p:tav>
                                      </p:tavLst>
                                    </p:anim>
                                    <p:anim calcmode="lin" valueType="num">
                                      <p:cBhvr>
                                        <p:cTn id="8" dur="500" fill="hold"/>
                                        <p:tgtEl>
                                          <p:spTgt spid="14950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49509"/>
                                        </p:tgtEl>
                                        <p:attrNameLst>
                                          <p:attrName>style.visibility</p:attrName>
                                        </p:attrNameLst>
                                      </p:cBhvr>
                                      <p:to>
                                        <p:strVal val="visible"/>
                                      </p:to>
                                    </p:set>
                                    <p:animEffect transition="in" filter="box(in)">
                                      <p:cBhvr>
                                        <p:cTn id="13" dur="500"/>
                                        <p:tgtEl>
                                          <p:spTgt spid="1495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149509"/>
                                        </p:tgtEl>
                                      </p:cBhvr>
                                    </p:animEffect>
                                    <p:set>
                                      <p:cBhvr>
                                        <p:cTn id="18" dur="1" fill="hold">
                                          <p:stCondLst>
                                            <p:cond delay="499"/>
                                          </p:stCondLst>
                                        </p:cTn>
                                        <p:tgtEl>
                                          <p:spTgt spid="1495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09" grpId="0" animBg="1"/>
      <p:bldP spid="14950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uoc do _0"/>
          <p:cNvPicPr>
            <a:picLocks noGrp="1" noChangeAspect="1" noChangeArrowheads="1"/>
          </p:cNvPicPr>
          <p:nvPr>
            <p:ph type="body" idx="1"/>
          </p:nvPr>
        </p:nvPicPr>
        <p:blipFill>
          <a:blip r:embed="rId2"/>
          <a:srcRect b="6667"/>
          <a:stretch>
            <a:fillRect/>
          </a:stretch>
        </p:blipFill>
        <p:spPr>
          <a:xfrm>
            <a:off x="0" y="0"/>
            <a:ext cx="9144000" cy="6858000"/>
          </a:xfrm>
          <a:noFill/>
          <a:ln w="38100">
            <a:solidFill>
              <a:schemeClr val="tx1"/>
            </a:solidFill>
          </a:ln>
        </p:spPr>
      </p:pic>
      <p:sp>
        <p:nvSpPr>
          <p:cNvPr id="150531" name="Rectangle 3"/>
          <p:cNvSpPr>
            <a:spLocks noGrp="1" noChangeArrowheads="1"/>
          </p:cNvSpPr>
          <p:nvPr>
            <p:ph type="title"/>
          </p:nvPr>
        </p:nvSpPr>
        <p:spPr>
          <a:xfrm>
            <a:off x="0" y="-304800"/>
            <a:ext cx="6781800" cy="1219200"/>
          </a:xfrm>
          <a:solidFill>
            <a:srgbClr val="27D6F9"/>
          </a:solidFill>
          <a:ln w="28575">
            <a:solidFill>
              <a:schemeClr val="tx1"/>
            </a:solidFill>
          </a:ln>
        </p:spPr>
        <p:txBody>
          <a:bodyPr/>
          <a:lstStyle/>
          <a:p>
            <a:pPr algn="l" eaLnBrk="1" hangingPunct="1"/>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chỉ</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Dương</a:t>
            </a:r>
            <a:r>
              <a:rPr lang="en-US" sz="2400" b="1" dirty="0">
                <a:latin typeface="Times New Roman" pitchFamily="18" charset="0"/>
                <a:cs typeface="Times New Roman" pitchFamily="18" charset="0"/>
              </a:rPr>
              <a:t> ?</a:t>
            </a:r>
          </a:p>
        </p:txBody>
      </p:sp>
      <p:sp>
        <p:nvSpPr>
          <p:cNvPr id="150532" name="Oval 4"/>
          <p:cNvSpPr>
            <a:spLocks noChangeArrowheads="1"/>
          </p:cNvSpPr>
          <p:nvPr/>
        </p:nvSpPr>
        <p:spPr bwMode="auto">
          <a:xfrm>
            <a:off x="2667000" y="1143000"/>
            <a:ext cx="1676400" cy="5334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3" name="Oval 5"/>
          <p:cNvSpPr>
            <a:spLocks noChangeArrowheads="1"/>
          </p:cNvSpPr>
          <p:nvPr/>
        </p:nvSpPr>
        <p:spPr bwMode="auto">
          <a:xfrm>
            <a:off x="3276600" y="2209800"/>
            <a:ext cx="990600" cy="2286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4" name="Oval 6"/>
          <p:cNvSpPr>
            <a:spLocks noChangeArrowheads="1"/>
          </p:cNvSpPr>
          <p:nvPr/>
        </p:nvSpPr>
        <p:spPr bwMode="auto">
          <a:xfrm>
            <a:off x="3886200" y="2667000"/>
            <a:ext cx="9906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5" name="Oval 7"/>
          <p:cNvSpPr>
            <a:spLocks noChangeArrowheads="1"/>
          </p:cNvSpPr>
          <p:nvPr/>
        </p:nvSpPr>
        <p:spPr bwMode="auto">
          <a:xfrm>
            <a:off x="5029200" y="2209800"/>
            <a:ext cx="990600" cy="3048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6" name="Oval 8"/>
          <p:cNvSpPr>
            <a:spLocks noChangeArrowheads="1"/>
          </p:cNvSpPr>
          <p:nvPr/>
        </p:nvSpPr>
        <p:spPr bwMode="auto">
          <a:xfrm>
            <a:off x="6324600" y="2895600"/>
            <a:ext cx="15240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7" name="Oval 9"/>
          <p:cNvSpPr>
            <a:spLocks noChangeArrowheads="1"/>
          </p:cNvSpPr>
          <p:nvPr/>
        </p:nvSpPr>
        <p:spPr bwMode="auto">
          <a:xfrm>
            <a:off x="4267200" y="3429000"/>
            <a:ext cx="990600" cy="4572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8" name="Oval 10"/>
          <p:cNvSpPr>
            <a:spLocks noChangeArrowheads="1"/>
          </p:cNvSpPr>
          <p:nvPr/>
        </p:nvSpPr>
        <p:spPr bwMode="auto">
          <a:xfrm>
            <a:off x="5486400" y="3733800"/>
            <a:ext cx="1143000" cy="3048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39" name="Oval 11"/>
          <p:cNvSpPr>
            <a:spLocks noChangeArrowheads="1"/>
          </p:cNvSpPr>
          <p:nvPr/>
        </p:nvSpPr>
        <p:spPr bwMode="auto">
          <a:xfrm>
            <a:off x="6248400" y="3962400"/>
            <a:ext cx="9906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0" name="Oval 12"/>
          <p:cNvSpPr>
            <a:spLocks noChangeArrowheads="1"/>
          </p:cNvSpPr>
          <p:nvPr/>
        </p:nvSpPr>
        <p:spPr bwMode="auto">
          <a:xfrm>
            <a:off x="4038600" y="3962400"/>
            <a:ext cx="914400" cy="5334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1" name="Oval 13"/>
          <p:cNvSpPr>
            <a:spLocks noChangeArrowheads="1"/>
          </p:cNvSpPr>
          <p:nvPr/>
        </p:nvSpPr>
        <p:spPr bwMode="auto">
          <a:xfrm>
            <a:off x="7848600" y="5105400"/>
            <a:ext cx="990600" cy="4572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2" name="Oval 14"/>
          <p:cNvSpPr>
            <a:spLocks noChangeArrowheads="1"/>
          </p:cNvSpPr>
          <p:nvPr/>
        </p:nvSpPr>
        <p:spPr bwMode="auto">
          <a:xfrm rot="-1394258">
            <a:off x="4191000" y="6019800"/>
            <a:ext cx="1676400" cy="6096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3" name="Oval 15"/>
          <p:cNvSpPr>
            <a:spLocks noChangeArrowheads="1"/>
          </p:cNvSpPr>
          <p:nvPr/>
        </p:nvSpPr>
        <p:spPr bwMode="auto">
          <a:xfrm>
            <a:off x="2667000" y="5943600"/>
            <a:ext cx="12192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
        <p:nvSpPr>
          <p:cNvPr id="150544" name="Oval 16"/>
          <p:cNvSpPr>
            <a:spLocks noChangeArrowheads="1"/>
          </p:cNvSpPr>
          <p:nvPr/>
        </p:nvSpPr>
        <p:spPr bwMode="auto">
          <a:xfrm>
            <a:off x="2362200" y="2286000"/>
            <a:ext cx="990600" cy="381000"/>
          </a:xfrm>
          <a:prstGeom prst="ellipse">
            <a:avLst/>
          </a:prstGeom>
          <a:noFill/>
          <a:ln w="38100">
            <a:solidFill>
              <a:srgbClr val="FF00FF"/>
            </a:solidFill>
            <a:prstDash val="lgDash"/>
            <a:round/>
            <a:headEnd/>
            <a:tailEnd/>
          </a:ln>
        </p:spPr>
        <p:txBody>
          <a:bodyPr wrap="none" anchor="ctr"/>
          <a:lstStyle/>
          <a:p>
            <a:endParaRPr lang="en-US">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fade">
                                      <p:cBhvr>
                                        <p:cTn id="7" dur="2000"/>
                                        <p:tgtEl>
                                          <p:spTgt spid="1505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repeatCount="5000" fill="hold" grpId="0" nodeType="clickEffect">
                                  <p:stCondLst>
                                    <p:cond delay="0"/>
                                  </p:stCondLst>
                                  <p:childTnLst>
                                    <p:set>
                                      <p:cBhvr>
                                        <p:cTn id="11" dur="1" fill="hold">
                                          <p:stCondLst>
                                            <p:cond delay="0"/>
                                          </p:stCondLst>
                                        </p:cTn>
                                        <p:tgtEl>
                                          <p:spTgt spid="150532"/>
                                        </p:tgtEl>
                                        <p:attrNameLst>
                                          <p:attrName>style.visibility</p:attrName>
                                        </p:attrNameLst>
                                      </p:cBhvr>
                                      <p:to>
                                        <p:strVal val="visible"/>
                                      </p:to>
                                    </p:set>
                                    <p:anim calcmode="lin" valueType="num">
                                      <p:cBhvr>
                                        <p:cTn id="12" dur="500" fill="hold"/>
                                        <p:tgtEl>
                                          <p:spTgt spid="150532"/>
                                        </p:tgtEl>
                                        <p:attrNameLst>
                                          <p:attrName>ppt_w</p:attrName>
                                        </p:attrNameLst>
                                      </p:cBhvr>
                                      <p:tavLst>
                                        <p:tav tm="0">
                                          <p:val>
                                            <p:fltVal val="0"/>
                                          </p:val>
                                        </p:tav>
                                        <p:tav tm="100000">
                                          <p:val>
                                            <p:strVal val="#ppt_w"/>
                                          </p:val>
                                        </p:tav>
                                      </p:tavLst>
                                    </p:anim>
                                    <p:anim calcmode="lin" valueType="num">
                                      <p:cBhvr>
                                        <p:cTn id="13" dur="500" fill="hold"/>
                                        <p:tgtEl>
                                          <p:spTgt spid="15053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500"/>
                            </p:stCondLst>
                            <p:childTnLst>
                              <p:par>
                                <p:cTn id="15" presetID="23" presetClass="entr" presetSubtype="16" repeatCount="5000" fill="hold" grpId="0" nodeType="afterEffect">
                                  <p:stCondLst>
                                    <p:cond delay="0"/>
                                  </p:stCondLst>
                                  <p:childTnLst>
                                    <p:set>
                                      <p:cBhvr>
                                        <p:cTn id="16" dur="1" fill="hold">
                                          <p:stCondLst>
                                            <p:cond delay="0"/>
                                          </p:stCondLst>
                                        </p:cTn>
                                        <p:tgtEl>
                                          <p:spTgt spid="150544"/>
                                        </p:tgtEl>
                                        <p:attrNameLst>
                                          <p:attrName>style.visibility</p:attrName>
                                        </p:attrNameLst>
                                      </p:cBhvr>
                                      <p:to>
                                        <p:strVal val="visible"/>
                                      </p:to>
                                    </p:set>
                                    <p:anim calcmode="lin" valueType="num">
                                      <p:cBhvr>
                                        <p:cTn id="17" dur="500" fill="hold"/>
                                        <p:tgtEl>
                                          <p:spTgt spid="150544"/>
                                        </p:tgtEl>
                                        <p:attrNameLst>
                                          <p:attrName>ppt_w</p:attrName>
                                        </p:attrNameLst>
                                      </p:cBhvr>
                                      <p:tavLst>
                                        <p:tav tm="0">
                                          <p:val>
                                            <p:fltVal val="0"/>
                                          </p:val>
                                        </p:tav>
                                        <p:tav tm="100000">
                                          <p:val>
                                            <p:strVal val="#ppt_w"/>
                                          </p:val>
                                        </p:tav>
                                      </p:tavLst>
                                    </p:anim>
                                    <p:anim calcmode="lin" valueType="num">
                                      <p:cBhvr>
                                        <p:cTn id="18" dur="500" fill="hold"/>
                                        <p:tgtEl>
                                          <p:spTgt spid="15054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0"/>
                            </p:stCondLst>
                            <p:childTnLst>
                              <p:par>
                                <p:cTn id="20" presetID="23" presetClass="entr" presetSubtype="16" repeatCount="5000" fill="hold" grpId="0" nodeType="afterEffect">
                                  <p:stCondLst>
                                    <p:cond delay="0"/>
                                  </p:stCondLst>
                                  <p:childTnLst>
                                    <p:set>
                                      <p:cBhvr>
                                        <p:cTn id="21" dur="1" fill="hold">
                                          <p:stCondLst>
                                            <p:cond delay="0"/>
                                          </p:stCondLst>
                                        </p:cTn>
                                        <p:tgtEl>
                                          <p:spTgt spid="150533"/>
                                        </p:tgtEl>
                                        <p:attrNameLst>
                                          <p:attrName>style.visibility</p:attrName>
                                        </p:attrNameLst>
                                      </p:cBhvr>
                                      <p:to>
                                        <p:strVal val="visible"/>
                                      </p:to>
                                    </p:set>
                                    <p:anim calcmode="lin" valueType="num">
                                      <p:cBhvr>
                                        <p:cTn id="22" dur="500" fill="hold"/>
                                        <p:tgtEl>
                                          <p:spTgt spid="150533"/>
                                        </p:tgtEl>
                                        <p:attrNameLst>
                                          <p:attrName>ppt_w</p:attrName>
                                        </p:attrNameLst>
                                      </p:cBhvr>
                                      <p:tavLst>
                                        <p:tav tm="0">
                                          <p:val>
                                            <p:fltVal val="0"/>
                                          </p:val>
                                        </p:tav>
                                        <p:tav tm="100000">
                                          <p:val>
                                            <p:strVal val="#ppt_w"/>
                                          </p:val>
                                        </p:tav>
                                      </p:tavLst>
                                    </p:anim>
                                    <p:anim calcmode="lin" valueType="num">
                                      <p:cBhvr>
                                        <p:cTn id="23" dur="500" fill="hold"/>
                                        <p:tgtEl>
                                          <p:spTgt spid="15053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7500"/>
                            </p:stCondLst>
                            <p:childTnLst>
                              <p:par>
                                <p:cTn id="25" presetID="23" presetClass="entr" presetSubtype="16" repeatCount="5000" fill="hold" grpId="0" nodeType="afterEffect">
                                  <p:stCondLst>
                                    <p:cond delay="0"/>
                                  </p:stCondLst>
                                  <p:childTnLst>
                                    <p:set>
                                      <p:cBhvr>
                                        <p:cTn id="26" dur="1" fill="hold">
                                          <p:stCondLst>
                                            <p:cond delay="0"/>
                                          </p:stCondLst>
                                        </p:cTn>
                                        <p:tgtEl>
                                          <p:spTgt spid="150534"/>
                                        </p:tgtEl>
                                        <p:attrNameLst>
                                          <p:attrName>style.visibility</p:attrName>
                                        </p:attrNameLst>
                                      </p:cBhvr>
                                      <p:to>
                                        <p:strVal val="visible"/>
                                      </p:to>
                                    </p:set>
                                    <p:anim calcmode="lin" valueType="num">
                                      <p:cBhvr>
                                        <p:cTn id="27" dur="500" fill="hold"/>
                                        <p:tgtEl>
                                          <p:spTgt spid="150534"/>
                                        </p:tgtEl>
                                        <p:attrNameLst>
                                          <p:attrName>ppt_w</p:attrName>
                                        </p:attrNameLst>
                                      </p:cBhvr>
                                      <p:tavLst>
                                        <p:tav tm="0">
                                          <p:val>
                                            <p:fltVal val="0"/>
                                          </p:val>
                                        </p:tav>
                                        <p:tav tm="100000">
                                          <p:val>
                                            <p:strVal val="#ppt_w"/>
                                          </p:val>
                                        </p:tav>
                                      </p:tavLst>
                                    </p:anim>
                                    <p:anim calcmode="lin" valueType="num">
                                      <p:cBhvr>
                                        <p:cTn id="28" dur="500" fill="hold"/>
                                        <p:tgtEl>
                                          <p:spTgt spid="150534"/>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0000"/>
                            </p:stCondLst>
                            <p:childTnLst>
                              <p:par>
                                <p:cTn id="30" presetID="23" presetClass="entr" presetSubtype="16" repeatCount="5000" fill="hold" grpId="0" nodeType="afterEffect">
                                  <p:stCondLst>
                                    <p:cond delay="0"/>
                                  </p:stCondLst>
                                  <p:childTnLst>
                                    <p:set>
                                      <p:cBhvr>
                                        <p:cTn id="31" dur="1" fill="hold">
                                          <p:stCondLst>
                                            <p:cond delay="0"/>
                                          </p:stCondLst>
                                        </p:cTn>
                                        <p:tgtEl>
                                          <p:spTgt spid="150535"/>
                                        </p:tgtEl>
                                        <p:attrNameLst>
                                          <p:attrName>style.visibility</p:attrName>
                                        </p:attrNameLst>
                                      </p:cBhvr>
                                      <p:to>
                                        <p:strVal val="visible"/>
                                      </p:to>
                                    </p:set>
                                    <p:anim calcmode="lin" valueType="num">
                                      <p:cBhvr>
                                        <p:cTn id="32" dur="500" fill="hold"/>
                                        <p:tgtEl>
                                          <p:spTgt spid="150535"/>
                                        </p:tgtEl>
                                        <p:attrNameLst>
                                          <p:attrName>ppt_w</p:attrName>
                                        </p:attrNameLst>
                                      </p:cBhvr>
                                      <p:tavLst>
                                        <p:tav tm="0">
                                          <p:val>
                                            <p:fltVal val="0"/>
                                          </p:val>
                                        </p:tav>
                                        <p:tav tm="100000">
                                          <p:val>
                                            <p:strVal val="#ppt_w"/>
                                          </p:val>
                                        </p:tav>
                                      </p:tavLst>
                                    </p:anim>
                                    <p:anim calcmode="lin" valueType="num">
                                      <p:cBhvr>
                                        <p:cTn id="33" dur="500" fill="hold"/>
                                        <p:tgtEl>
                                          <p:spTgt spid="150535"/>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2500"/>
                            </p:stCondLst>
                            <p:childTnLst>
                              <p:par>
                                <p:cTn id="35" presetID="23" presetClass="entr" presetSubtype="16" repeatCount="5000" fill="hold" grpId="0" nodeType="afterEffect">
                                  <p:stCondLst>
                                    <p:cond delay="0"/>
                                  </p:stCondLst>
                                  <p:childTnLst>
                                    <p:set>
                                      <p:cBhvr>
                                        <p:cTn id="36" dur="1" fill="hold">
                                          <p:stCondLst>
                                            <p:cond delay="0"/>
                                          </p:stCondLst>
                                        </p:cTn>
                                        <p:tgtEl>
                                          <p:spTgt spid="150536"/>
                                        </p:tgtEl>
                                        <p:attrNameLst>
                                          <p:attrName>style.visibility</p:attrName>
                                        </p:attrNameLst>
                                      </p:cBhvr>
                                      <p:to>
                                        <p:strVal val="visible"/>
                                      </p:to>
                                    </p:set>
                                    <p:anim calcmode="lin" valueType="num">
                                      <p:cBhvr>
                                        <p:cTn id="37" dur="500" fill="hold"/>
                                        <p:tgtEl>
                                          <p:spTgt spid="150536"/>
                                        </p:tgtEl>
                                        <p:attrNameLst>
                                          <p:attrName>ppt_w</p:attrName>
                                        </p:attrNameLst>
                                      </p:cBhvr>
                                      <p:tavLst>
                                        <p:tav tm="0">
                                          <p:val>
                                            <p:fltVal val="0"/>
                                          </p:val>
                                        </p:tav>
                                        <p:tav tm="100000">
                                          <p:val>
                                            <p:strVal val="#ppt_w"/>
                                          </p:val>
                                        </p:tav>
                                      </p:tavLst>
                                    </p:anim>
                                    <p:anim calcmode="lin" valueType="num">
                                      <p:cBhvr>
                                        <p:cTn id="38" dur="500" fill="hold"/>
                                        <p:tgtEl>
                                          <p:spTgt spid="150536"/>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5000"/>
                            </p:stCondLst>
                            <p:childTnLst>
                              <p:par>
                                <p:cTn id="40" presetID="23" presetClass="entr" presetSubtype="16" repeatCount="5000" fill="hold" grpId="0" nodeType="afterEffect">
                                  <p:stCondLst>
                                    <p:cond delay="0"/>
                                  </p:stCondLst>
                                  <p:childTnLst>
                                    <p:set>
                                      <p:cBhvr>
                                        <p:cTn id="41" dur="1" fill="hold">
                                          <p:stCondLst>
                                            <p:cond delay="0"/>
                                          </p:stCondLst>
                                        </p:cTn>
                                        <p:tgtEl>
                                          <p:spTgt spid="150537"/>
                                        </p:tgtEl>
                                        <p:attrNameLst>
                                          <p:attrName>style.visibility</p:attrName>
                                        </p:attrNameLst>
                                      </p:cBhvr>
                                      <p:to>
                                        <p:strVal val="visible"/>
                                      </p:to>
                                    </p:set>
                                    <p:anim calcmode="lin" valueType="num">
                                      <p:cBhvr>
                                        <p:cTn id="42" dur="500" fill="hold"/>
                                        <p:tgtEl>
                                          <p:spTgt spid="150537"/>
                                        </p:tgtEl>
                                        <p:attrNameLst>
                                          <p:attrName>ppt_w</p:attrName>
                                        </p:attrNameLst>
                                      </p:cBhvr>
                                      <p:tavLst>
                                        <p:tav tm="0">
                                          <p:val>
                                            <p:fltVal val="0"/>
                                          </p:val>
                                        </p:tav>
                                        <p:tav tm="100000">
                                          <p:val>
                                            <p:strVal val="#ppt_w"/>
                                          </p:val>
                                        </p:tav>
                                      </p:tavLst>
                                    </p:anim>
                                    <p:anim calcmode="lin" valueType="num">
                                      <p:cBhvr>
                                        <p:cTn id="43" dur="500" fill="hold"/>
                                        <p:tgtEl>
                                          <p:spTgt spid="150537"/>
                                        </p:tgtEl>
                                        <p:attrNameLst>
                                          <p:attrName>ppt_h</p:attrName>
                                        </p:attrNameLst>
                                      </p:cBhvr>
                                      <p:tavLst>
                                        <p:tav tm="0">
                                          <p:val>
                                            <p:fltVal val="0"/>
                                          </p:val>
                                        </p:tav>
                                        <p:tav tm="100000">
                                          <p:val>
                                            <p:strVal val="#ppt_h"/>
                                          </p:val>
                                        </p:tav>
                                      </p:tavLst>
                                    </p:anim>
                                  </p:childTnLst>
                                </p:cTn>
                              </p:par>
                            </p:childTnLst>
                          </p:cTn>
                        </p:par>
                        <p:par>
                          <p:cTn id="44" fill="hold" nodeType="afterGroup">
                            <p:stCondLst>
                              <p:cond delay="17500"/>
                            </p:stCondLst>
                            <p:childTnLst>
                              <p:par>
                                <p:cTn id="45" presetID="23" presetClass="entr" presetSubtype="16" repeatCount="5000" fill="hold" grpId="0" nodeType="afterEffect">
                                  <p:stCondLst>
                                    <p:cond delay="0"/>
                                  </p:stCondLst>
                                  <p:childTnLst>
                                    <p:set>
                                      <p:cBhvr>
                                        <p:cTn id="46" dur="1" fill="hold">
                                          <p:stCondLst>
                                            <p:cond delay="0"/>
                                          </p:stCondLst>
                                        </p:cTn>
                                        <p:tgtEl>
                                          <p:spTgt spid="150538"/>
                                        </p:tgtEl>
                                        <p:attrNameLst>
                                          <p:attrName>style.visibility</p:attrName>
                                        </p:attrNameLst>
                                      </p:cBhvr>
                                      <p:to>
                                        <p:strVal val="visible"/>
                                      </p:to>
                                    </p:set>
                                    <p:anim calcmode="lin" valueType="num">
                                      <p:cBhvr>
                                        <p:cTn id="47" dur="500" fill="hold"/>
                                        <p:tgtEl>
                                          <p:spTgt spid="150538"/>
                                        </p:tgtEl>
                                        <p:attrNameLst>
                                          <p:attrName>ppt_w</p:attrName>
                                        </p:attrNameLst>
                                      </p:cBhvr>
                                      <p:tavLst>
                                        <p:tav tm="0">
                                          <p:val>
                                            <p:fltVal val="0"/>
                                          </p:val>
                                        </p:tav>
                                        <p:tav tm="100000">
                                          <p:val>
                                            <p:strVal val="#ppt_w"/>
                                          </p:val>
                                        </p:tav>
                                      </p:tavLst>
                                    </p:anim>
                                    <p:anim calcmode="lin" valueType="num">
                                      <p:cBhvr>
                                        <p:cTn id="48" dur="500" fill="hold"/>
                                        <p:tgtEl>
                                          <p:spTgt spid="150538"/>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0000"/>
                            </p:stCondLst>
                            <p:childTnLst>
                              <p:par>
                                <p:cTn id="50" presetID="23" presetClass="entr" presetSubtype="16" repeatCount="5000" fill="hold" grpId="0" nodeType="afterEffect">
                                  <p:stCondLst>
                                    <p:cond delay="0"/>
                                  </p:stCondLst>
                                  <p:childTnLst>
                                    <p:set>
                                      <p:cBhvr>
                                        <p:cTn id="51" dur="1" fill="hold">
                                          <p:stCondLst>
                                            <p:cond delay="0"/>
                                          </p:stCondLst>
                                        </p:cTn>
                                        <p:tgtEl>
                                          <p:spTgt spid="150539"/>
                                        </p:tgtEl>
                                        <p:attrNameLst>
                                          <p:attrName>style.visibility</p:attrName>
                                        </p:attrNameLst>
                                      </p:cBhvr>
                                      <p:to>
                                        <p:strVal val="visible"/>
                                      </p:to>
                                    </p:set>
                                    <p:anim calcmode="lin" valueType="num">
                                      <p:cBhvr>
                                        <p:cTn id="52" dur="500" fill="hold"/>
                                        <p:tgtEl>
                                          <p:spTgt spid="150539"/>
                                        </p:tgtEl>
                                        <p:attrNameLst>
                                          <p:attrName>ppt_w</p:attrName>
                                        </p:attrNameLst>
                                      </p:cBhvr>
                                      <p:tavLst>
                                        <p:tav tm="0">
                                          <p:val>
                                            <p:fltVal val="0"/>
                                          </p:val>
                                        </p:tav>
                                        <p:tav tm="100000">
                                          <p:val>
                                            <p:strVal val="#ppt_w"/>
                                          </p:val>
                                        </p:tav>
                                      </p:tavLst>
                                    </p:anim>
                                    <p:anim calcmode="lin" valueType="num">
                                      <p:cBhvr>
                                        <p:cTn id="53" dur="500" fill="hold"/>
                                        <p:tgtEl>
                                          <p:spTgt spid="150539"/>
                                        </p:tgtEl>
                                        <p:attrNameLst>
                                          <p:attrName>ppt_h</p:attrName>
                                        </p:attrNameLst>
                                      </p:cBhvr>
                                      <p:tavLst>
                                        <p:tav tm="0">
                                          <p:val>
                                            <p:fltVal val="0"/>
                                          </p:val>
                                        </p:tav>
                                        <p:tav tm="100000">
                                          <p:val>
                                            <p:strVal val="#ppt_h"/>
                                          </p:val>
                                        </p:tav>
                                      </p:tavLst>
                                    </p:anim>
                                  </p:childTnLst>
                                </p:cTn>
                              </p:par>
                            </p:childTnLst>
                          </p:cTn>
                        </p:par>
                        <p:par>
                          <p:cTn id="54" fill="hold" nodeType="afterGroup">
                            <p:stCondLst>
                              <p:cond delay="22500"/>
                            </p:stCondLst>
                            <p:childTnLst>
                              <p:par>
                                <p:cTn id="55" presetID="23" presetClass="entr" presetSubtype="16" repeatCount="5000" fill="hold" grpId="0" nodeType="afterEffect">
                                  <p:stCondLst>
                                    <p:cond delay="0"/>
                                  </p:stCondLst>
                                  <p:childTnLst>
                                    <p:set>
                                      <p:cBhvr>
                                        <p:cTn id="56" dur="1" fill="hold">
                                          <p:stCondLst>
                                            <p:cond delay="0"/>
                                          </p:stCondLst>
                                        </p:cTn>
                                        <p:tgtEl>
                                          <p:spTgt spid="150540"/>
                                        </p:tgtEl>
                                        <p:attrNameLst>
                                          <p:attrName>style.visibility</p:attrName>
                                        </p:attrNameLst>
                                      </p:cBhvr>
                                      <p:to>
                                        <p:strVal val="visible"/>
                                      </p:to>
                                    </p:set>
                                    <p:anim calcmode="lin" valueType="num">
                                      <p:cBhvr>
                                        <p:cTn id="57" dur="500" fill="hold"/>
                                        <p:tgtEl>
                                          <p:spTgt spid="150540"/>
                                        </p:tgtEl>
                                        <p:attrNameLst>
                                          <p:attrName>ppt_w</p:attrName>
                                        </p:attrNameLst>
                                      </p:cBhvr>
                                      <p:tavLst>
                                        <p:tav tm="0">
                                          <p:val>
                                            <p:fltVal val="0"/>
                                          </p:val>
                                        </p:tav>
                                        <p:tav tm="100000">
                                          <p:val>
                                            <p:strVal val="#ppt_w"/>
                                          </p:val>
                                        </p:tav>
                                      </p:tavLst>
                                    </p:anim>
                                    <p:anim calcmode="lin" valueType="num">
                                      <p:cBhvr>
                                        <p:cTn id="58" dur="500" fill="hold"/>
                                        <p:tgtEl>
                                          <p:spTgt spid="150540"/>
                                        </p:tgtEl>
                                        <p:attrNameLst>
                                          <p:attrName>ppt_h</p:attrName>
                                        </p:attrNameLst>
                                      </p:cBhvr>
                                      <p:tavLst>
                                        <p:tav tm="0">
                                          <p:val>
                                            <p:fltVal val="0"/>
                                          </p:val>
                                        </p:tav>
                                        <p:tav tm="100000">
                                          <p:val>
                                            <p:strVal val="#ppt_h"/>
                                          </p:val>
                                        </p:tav>
                                      </p:tavLst>
                                    </p:anim>
                                  </p:childTnLst>
                                </p:cTn>
                              </p:par>
                            </p:childTnLst>
                          </p:cTn>
                        </p:par>
                        <p:par>
                          <p:cTn id="59" fill="hold" nodeType="afterGroup">
                            <p:stCondLst>
                              <p:cond delay="25000"/>
                            </p:stCondLst>
                            <p:childTnLst>
                              <p:par>
                                <p:cTn id="60" presetID="23" presetClass="entr" presetSubtype="16" repeatCount="5000" fill="hold" grpId="0" nodeType="afterEffect">
                                  <p:stCondLst>
                                    <p:cond delay="0"/>
                                  </p:stCondLst>
                                  <p:childTnLst>
                                    <p:set>
                                      <p:cBhvr>
                                        <p:cTn id="61" dur="1" fill="hold">
                                          <p:stCondLst>
                                            <p:cond delay="0"/>
                                          </p:stCondLst>
                                        </p:cTn>
                                        <p:tgtEl>
                                          <p:spTgt spid="150541"/>
                                        </p:tgtEl>
                                        <p:attrNameLst>
                                          <p:attrName>style.visibility</p:attrName>
                                        </p:attrNameLst>
                                      </p:cBhvr>
                                      <p:to>
                                        <p:strVal val="visible"/>
                                      </p:to>
                                    </p:set>
                                    <p:anim calcmode="lin" valueType="num">
                                      <p:cBhvr>
                                        <p:cTn id="62" dur="500" fill="hold"/>
                                        <p:tgtEl>
                                          <p:spTgt spid="150541"/>
                                        </p:tgtEl>
                                        <p:attrNameLst>
                                          <p:attrName>ppt_w</p:attrName>
                                        </p:attrNameLst>
                                      </p:cBhvr>
                                      <p:tavLst>
                                        <p:tav tm="0">
                                          <p:val>
                                            <p:fltVal val="0"/>
                                          </p:val>
                                        </p:tav>
                                        <p:tav tm="100000">
                                          <p:val>
                                            <p:strVal val="#ppt_w"/>
                                          </p:val>
                                        </p:tav>
                                      </p:tavLst>
                                    </p:anim>
                                    <p:anim calcmode="lin" valueType="num">
                                      <p:cBhvr>
                                        <p:cTn id="63" dur="500" fill="hold"/>
                                        <p:tgtEl>
                                          <p:spTgt spid="150541"/>
                                        </p:tgtEl>
                                        <p:attrNameLst>
                                          <p:attrName>ppt_h</p:attrName>
                                        </p:attrNameLst>
                                      </p:cBhvr>
                                      <p:tavLst>
                                        <p:tav tm="0">
                                          <p:val>
                                            <p:fltVal val="0"/>
                                          </p:val>
                                        </p:tav>
                                        <p:tav tm="100000">
                                          <p:val>
                                            <p:strVal val="#ppt_h"/>
                                          </p:val>
                                        </p:tav>
                                      </p:tavLst>
                                    </p:anim>
                                  </p:childTnLst>
                                </p:cTn>
                              </p:par>
                            </p:childTnLst>
                          </p:cTn>
                        </p:par>
                        <p:par>
                          <p:cTn id="64" fill="hold" nodeType="afterGroup">
                            <p:stCondLst>
                              <p:cond delay="27500"/>
                            </p:stCondLst>
                            <p:childTnLst>
                              <p:par>
                                <p:cTn id="65" presetID="23" presetClass="entr" presetSubtype="16" repeatCount="5000" fill="hold" grpId="0" nodeType="afterEffect">
                                  <p:stCondLst>
                                    <p:cond delay="0"/>
                                  </p:stCondLst>
                                  <p:childTnLst>
                                    <p:set>
                                      <p:cBhvr>
                                        <p:cTn id="66" dur="1" fill="hold">
                                          <p:stCondLst>
                                            <p:cond delay="0"/>
                                          </p:stCondLst>
                                        </p:cTn>
                                        <p:tgtEl>
                                          <p:spTgt spid="150542"/>
                                        </p:tgtEl>
                                        <p:attrNameLst>
                                          <p:attrName>style.visibility</p:attrName>
                                        </p:attrNameLst>
                                      </p:cBhvr>
                                      <p:to>
                                        <p:strVal val="visible"/>
                                      </p:to>
                                    </p:set>
                                    <p:anim calcmode="lin" valueType="num">
                                      <p:cBhvr>
                                        <p:cTn id="67" dur="500" fill="hold"/>
                                        <p:tgtEl>
                                          <p:spTgt spid="150542"/>
                                        </p:tgtEl>
                                        <p:attrNameLst>
                                          <p:attrName>ppt_w</p:attrName>
                                        </p:attrNameLst>
                                      </p:cBhvr>
                                      <p:tavLst>
                                        <p:tav tm="0">
                                          <p:val>
                                            <p:fltVal val="0"/>
                                          </p:val>
                                        </p:tav>
                                        <p:tav tm="100000">
                                          <p:val>
                                            <p:strVal val="#ppt_w"/>
                                          </p:val>
                                        </p:tav>
                                      </p:tavLst>
                                    </p:anim>
                                    <p:anim calcmode="lin" valueType="num">
                                      <p:cBhvr>
                                        <p:cTn id="68" dur="500" fill="hold"/>
                                        <p:tgtEl>
                                          <p:spTgt spid="150542"/>
                                        </p:tgtEl>
                                        <p:attrNameLst>
                                          <p:attrName>ppt_h</p:attrName>
                                        </p:attrNameLst>
                                      </p:cBhvr>
                                      <p:tavLst>
                                        <p:tav tm="0">
                                          <p:val>
                                            <p:fltVal val="0"/>
                                          </p:val>
                                        </p:tav>
                                        <p:tav tm="100000">
                                          <p:val>
                                            <p:strVal val="#ppt_h"/>
                                          </p:val>
                                        </p:tav>
                                      </p:tavLst>
                                    </p:anim>
                                  </p:childTnLst>
                                </p:cTn>
                              </p:par>
                            </p:childTnLst>
                          </p:cTn>
                        </p:par>
                        <p:par>
                          <p:cTn id="69" fill="hold" nodeType="afterGroup">
                            <p:stCondLst>
                              <p:cond delay="30000"/>
                            </p:stCondLst>
                            <p:childTnLst>
                              <p:par>
                                <p:cTn id="70" presetID="23" presetClass="entr" presetSubtype="16" repeatCount="5000" fill="hold" grpId="0" nodeType="afterEffect">
                                  <p:stCondLst>
                                    <p:cond delay="0"/>
                                  </p:stCondLst>
                                  <p:childTnLst>
                                    <p:set>
                                      <p:cBhvr>
                                        <p:cTn id="71" dur="1" fill="hold">
                                          <p:stCondLst>
                                            <p:cond delay="0"/>
                                          </p:stCondLst>
                                        </p:cTn>
                                        <p:tgtEl>
                                          <p:spTgt spid="150543"/>
                                        </p:tgtEl>
                                        <p:attrNameLst>
                                          <p:attrName>style.visibility</p:attrName>
                                        </p:attrNameLst>
                                      </p:cBhvr>
                                      <p:to>
                                        <p:strVal val="visible"/>
                                      </p:to>
                                    </p:set>
                                    <p:anim calcmode="lin" valueType="num">
                                      <p:cBhvr>
                                        <p:cTn id="72" dur="500" fill="hold"/>
                                        <p:tgtEl>
                                          <p:spTgt spid="150543"/>
                                        </p:tgtEl>
                                        <p:attrNameLst>
                                          <p:attrName>ppt_w</p:attrName>
                                        </p:attrNameLst>
                                      </p:cBhvr>
                                      <p:tavLst>
                                        <p:tav tm="0">
                                          <p:val>
                                            <p:fltVal val="0"/>
                                          </p:val>
                                        </p:tav>
                                        <p:tav tm="100000">
                                          <p:val>
                                            <p:strVal val="#ppt_w"/>
                                          </p:val>
                                        </p:tav>
                                      </p:tavLst>
                                    </p:anim>
                                    <p:anim calcmode="lin" valueType="num">
                                      <p:cBhvr>
                                        <p:cTn id="73" dur="500" fill="hold"/>
                                        <p:tgtEl>
                                          <p:spTgt spid="1505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nimBg="1"/>
      <p:bldP spid="150532" grpId="0" animBg="1"/>
      <p:bldP spid="150533" grpId="0" animBg="1"/>
      <p:bldP spid="150534" grpId="0" animBg="1"/>
      <p:bldP spid="150535" grpId="0" animBg="1"/>
      <p:bldP spid="150536" grpId="0" animBg="1"/>
      <p:bldP spid="150537" grpId="0" animBg="1"/>
      <p:bldP spid="150538" grpId="0" animBg="1"/>
      <p:bldP spid="150539" grpId="0" animBg="1"/>
      <p:bldP spid="150540" grpId="0" animBg="1"/>
      <p:bldP spid="150541" grpId="0" animBg="1"/>
      <p:bldP spid="150542" grpId="0" animBg="1"/>
      <p:bldP spid="150543" grpId="0" animBg="1"/>
      <p:bldP spid="1505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7"/>
          <p:cNvGrpSpPr>
            <a:grpSpLocks/>
          </p:cNvGrpSpPr>
          <p:nvPr/>
        </p:nvGrpSpPr>
        <p:grpSpPr bwMode="auto">
          <a:xfrm>
            <a:off x="228600" y="1524000"/>
            <a:ext cx="4191000" cy="919163"/>
            <a:chOff x="144" y="960"/>
            <a:chExt cx="2640" cy="579"/>
          </a:xfrm>
        </p:grpSpPr>
        <p:sp>
          <p:nvSpPr>
            <p:cNvPr id="10263" name="Text Box 8"/>
            <p:cNvSpPr txBox="1">
              <a:spLocks noChangeArrowheads="1"/>
            </p:cNvSpPr>
            <p:nvPr/>
          </p:nvSpPr>
          <p:spPr bwMode="auto">
            <a:xfrm>
              <a:off x="144" y="960"/>
              <a:ext cx="2640" cy="327"/>
            </a:xfrm>
            <a:prstGeom prst="rect">
              <a:avLst/>
            </a:prstGeom>
            <a:noFill/>
            <a:ln w="9525">
              <a:noFill/>
              <a:miter lim="800000"/>
              <a:headEnd/>
              <a:tailEnd/>
            </a:ln>
          </p:spPr>
          <p:txBody>
            <a:bodyPr>
              <a:spAutoFit/>
            </a:bodyPr>
            <a:lstStyle/>
            <a:p>
              <a:pPr>
                <a:spcBef>
                  <a:spcPct val="50000"/>
                </a:spcBef>
              </a:pPr>
              <a:r>
                <a:rPr lang="en-US" sz="2800" b="1" i="1">
                  <a:latin typeface="Arial" charset="0"/>
                </a:rPr>
                <a:t>I. Châu Đại Dương</a:t>
              </a:r>
            </a:p>
          </p:txBody>
        </p:sp>
        <p:sp>
          <p:nvSpPr>
            <p:cNvPr id="10264" name="Text Box 9"/>
            <p:cNvSpPr txBox="1">
              <a:spLocks noChangeArrowheads="1"/>
            </p:cNvSpPr>
            <p:nvPr/>
          </p:nvSpPr>
          <p:spPr bwMode="auto">
            <a:xfrm>
              <a:off x="144" y="1171"/>
              <a:ext cx="2263" cy="368"/>
            </a:xfrm>
            <a:prstGeom prst="rect">
              <a:avLst/>
            </a:prstGeom>
            <a:noFill/>
            <a:ln w="9525">
              <a:noFill/>
              <a:miter lim="800000"/>
              <a:headEnd/>
              <a:tailEnd/>
            </a:ln>
          </p:spPr>
          <p:txBody>
            <a:bodyPr wrap="none">
              <a:spAutoFit/>
            </a:bodyPr>
            <a:lstStyle/>
            <a:p>
              <a:r>
                <a:rPr lang="en-US" b="1">
                  <a:solidFill>
                    <a:srgbClr val="0000FF"/>
                  </a:solidFill>
                  <a:latin typeface="Arial" charset="0"/>
                </a:rPr>
                <a:t>a. Vị trí </a:t>
              </a:r>
              <a:r>
                <a:rPr lang="vi-VN" b="1">
                  <a:solidFill>
                    <a:srgbClr val="0000FF"/>
                  </a:solidFill>
                  <a:latin typeface="Arial" charset="0"/>
                </a:rPr>
                <a:t>đ</a:t>
              </a:r>
              <a:r>
                <a:rPr lang="en-US" b="1">
                  <a:solidFill>
                    <a:srgbClr val="0000FF"/>
                  </a:solidFill>
                  <a:latin typeface="Arial" charset="0"/>
                </a:rPr>
                <a:t>ịa lí, giới hạn</a:t>
              </a:r>
              <a:r>
                <a:rPr lang="en-US" sz="3200" b="1">
                  <a:solidFill>
                    <a:srgbClr val="0000FF"/>
                  </a:solidFill>
                  <a:latin typeface="Arial" charset="0"/>
                </a:rPr>
                <a:t>:</a:t>
              </a:r>
            </a:p>
          </p:txBody>
        </p:sp>
      </p:grpSp>
      <p:graphicFrame>
        <p:nvGraphicFramePr>
          <p:cNvPr id="120859" name="Group 27"/>
          <p:cNvGraphicFramePr>
            <a:graphicFrameLocks noGrp="1"/>
          </p:cNvGraphicFramePr>
          <p:nvPr/>
        </p:nvGraphicFramePr>
        <p:xfrm>
          <a:off x="1085850" y="2628900"/>
          <a:ext cx="7772400" cy="3556457"/>
        </p:xfrm>
        <a:graphic>
          <a:graphicData uri="http://schemas.openxmlformats.org/drawingml/2006/table">
            <a:tbl>
              <a:tblPr/>
              <a:tblGrid>
                <a:gridCol w="2932113">
                  <a:extLst>
                    <a:ext uri="{9D8B030D-6E8A-4147-A177-3AD203B41FA5}">
                      <a16:colId xmlns:a16="http://schemas.microsoft.com/office/drawing/2014/main" val="20000"/>
                    </a:ext>
                  </a:extLst>
                </a:gridCol>
                <a:gridCol w="1976437">
                  <a:extLst>
                    <a:ext uri="{9D8B030D-6E8A-4147-A177-3AD203B41FA5}">
                      <a16:colId xmlns:a16="http://schemas.microsoft.com/office/drawing/2014/main" val="20001"/>
                    </a:ext>
                  </a:extLst>
                </a:gridCol>
                <a:gridCol w="2863850">
                  <a:extLst>
                    <a:ext uri="{9D8B030D-6E8A-4147-A177-3AD203B41FA5}">
                      <a16:colId xmlns:a16="http://schemas.microsoft.com/office/drawing/2014/main" val="20002"/>
                    </a:ext>
                  </a:extLst>
                </a:gridCol>
              </a:tblGrid>
              <a:tr h="904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Châu lục</a:t>
                      </a:r>
                    </a:p>
                  </a:txBody>
                  <a:tcPr marT="45712" marB="45712"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Diện tích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charset="0"/>
                        </a:rPr>
                        <a:t>(triệu km</a:t>
                      </a:r>
                      <a:r>
                        <a:rPr kumimoji="0" lang="en-US" sz="2000" b="1" i="0" u="none" strike="noStrike" cap="none" normalizeH="0" baseline="30000">
                          <a:ln>
                            <a:noFill/>
                          </a:ln>
                          <a:solidFill>
                            <a:schemeClr val="tx1"/>
                          </a:solidFill>
                          <a:effectLst/>
                          <a:latin typeface="Arial" charset="0"/>
                        </a:rPr>
                        <a:t>2</a:t>
                      </a:r>
                      <a:r>
                        <a:rPr kumimoji="0" lang="en-US" sz="2000" b="1" i="0" u="none" strike="noStrike" cap="none" normalizeH="0" baseline="0">
                          <a:ln>
                            <a:noFill/>
                          </a:ln>
                          <a:solidFill>
                            <a:schemeClr val="tx1"/>
                          </a:solidFill>
                          <a:effectLst/>
                          <a:latin typeface="Arial" charset="0"/>
                        </a:rPr>
                        <a:t>)</a:t>
                      </a:r>
                    </a:p>
                  </a:txBody>
                  <a:tcPr marT="45712" marB="45712"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Dân số năm 2004 </a:t>
                      </a:r>
                      <a:r>
                        <a:rPr kumimoji="0" lang="en-US" sz="2000" b="1" i="0" u="none" strike="noStrike" cap="none" normalizeH="0" baseline="0">
                          <a:ln>
                            <a:noFill/>
                          </a:ln>
                          <a:solidFill>
                            <a:schemeClr val="tx1"/>
                          </a:solidFill>
                          <a:effectLst/>
                          <a:latin typeface="Arial" charset="0"/>
                        </a:rPr>
                        <a:t>(triệu người)</a:t>
                      </a:r>
                    </a:p>
                  </a:txBody>
                  <a:tcPr marT="45712" marB="45712" anchor="ct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6512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Á</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Mĩ</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Phi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Âu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Đại Dương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Châu Nam Cực</a:t>
                      </a:r>
                    </a:p>
                  </a:txBody>
                  <a:tcPr marT="45712" marB="45712"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44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42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14 </a:t>
                      </a:r>
                    </a:p>
                  </a:txBody>
                  <a:tcPr marT="45712" marB="45712"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3875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876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884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728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33</a:t>
                      </a:r>
                    </a:p>
                  </a:txBody>
                  <a:tcPr marT="45712" marB="45712"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0257" name="Text Box 25"/>
          <p:cNvSpPr txBox="1">
            <a:spLocks noChangeArrowheads="1"/>
          </p:cNvSpPr>
          <p:nvPr/>
        </p:nvSpPr>
        <p:spPr bwMode="auto">
          <a:xfrm>
            <a:off x="1143000" y="6324600"/>
            <a:ext cx="7543800" cy="457200"/>
          </a:xfrm>
          <a:prstGeom prst="rect">
            <a:avLst/>
          </a:prstGeom>
          <a:noFill/>
          <a:ln w="9525">
            <a:noFill/>
            <a:miter lim="800000"/>
            <a:headEnd/>
            <a:tailEnd/>
          </a:ln>
        </p:spPr>
        <p:txBody>
          <a:bodyPr>
            <a:spAutoFit/>
          </a:bodyPr>
          <a:lstStyle/>
          <a:p>
            <a:pPr algn="ctr">
              <a:spcBef>
                <a:spcPct val="50000"/>
              </a:spcBef>
            </a:pPr>
            <a:r>
              <a:rPr lang="en-US" b="1">
                <a:latin typeface="Arial" charset="0"/>
              </a:rPr>
              <a:t>Bảng số liệu về diện tích và dân số các châu lục</a:t>
            </a:r>
          </a:p>
        </p:txBody>
      </p:sp>
      <p:sp>
        <p:nvSpPr>
          <p:cNvPr id="120861" name="Text Box 29"/>
          <p:cNvSpPr txBox="1">
            <a:spLocks noChangeArrowheads="1"/>
          </p:cNvSpPr>
          <p:nvPr/>
        </p:nvSpPr>
        <p:spPr bwMode="auto">
          <a:xfrm>
            <a:off x="228600" y="1600200"/>
            <a:ext cx="7543800" cy="860425"/>
          </a:xfrm>
          <a:prstGeom prst="rect">
            <a:avLst/>
          </a:prstGeom>
          <a:solidFill>
            <a:srgbClr val="00FFFF"/>
          </a:solidFill>
          <a:ln w="38100">
            <a:solidFill>
              <a:schemeClr val="tx1"/>
            </a:solidFill>
            <a:miter lim="800000"/>
            <a:headEnd/>
            <a:tailEnd/>
          </a:ln>
        </p:spPr>
        <p:txBody>
          <a:bodyPr>
            <a:spAutoFit/>
          </a:bodyPr>
          <a:lstStyle/>
          <a:p>
            <a:pPr>
              <a:spcBef>
                <a:spcPct val="50000"/>
              </a:spcBef>
            </a:pPr>
            <a:r>
              <a:rPr lang="en-US" b="1">
                <a:latin typeface="Arial" charset="0"/>
              </a:rPr>
              <a:t>      Dựa vào bảng số liệu hãy so sánh diện tích châu Đại Dương với các châu lục khác ?</a:t>
            </a:r>
          </a:p>
        </p:txBody>
      </p:sp>
      <p:sp>
        <p:nvSpPr>
          <p:cNvPr id="120862" name="Text Box 30"/>
          <p:cNvSpPr txBox="1">
            <a:spLocks noChangeArrowheads="1"/>
          </p:cNvSpPr>
          <p:nvPr/>
        </p:nvSpPr>
        <p:spPr bwMode="auto">
          <a:xfrm>
            <a:off x="228600" y="1600200"/>
            <a:ext cx="7543800" cy="860425"/>
          </a:xfrm>
          <a:prstGeom prst="rect">
            <a:avLst/>
          </a:prstGeom>
          <a:solidFill>
            <a:srgbClr val="FFFF00"/>
          </a:solidFill>
          <a:ln w="38100">
            <a:solidFill>
              <a:schemeClr val="tx1"/>
            </a:solidFill>
            <a:miter lim="800000"/>
            <a:headEnd/>
            <a:tailEnd/>
          </a:ln>
        </p:spPr>
        <p:txBody>
          <a:bodyPr>
            <a:spAutoFit/>
          </a:bodyPr>
          <a:lstStyle/>
          <a:p>
            <a:pPr>
              <a:spcBef>
                <a:spcPct val="50000"/>
              </a:spcBef>
            </a:pPr>
            <a:r>
              <a:rPr lang="en-US" b="1">
                <a:latin typeface="Arial" charset="0"/>
              </a:rPr>
              <a:t>      Châu Đại Dương có diện tích nhỏ nhất trong các châu lục.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0861"/>
                                        </p:tgtEl>
                                        <p:attrNameLst>
                                          <p:attrName>style.visibility</p:attrName>
                                        </p:attrNameLst>
                                      </p:cBhvr>
                                      <p:to>
                                        <p:strVal val="visible"/>
                                      </p:to>
                                    </p:set>
                                    <p:anim calcmode="lin" valueType="num">
                                      <p:cBhvr>
                                        <p:cTn id="7" dur="1000" fill="hold"/>
                                        <p:tgtEl>
                                          <p:spTgt spid="120861"/>
                                        </p:tgtEl>
                                        <p:attrNameLst>
                                          <p:attrName>ppt_x</p:attrName>
                                        </p:attrNameLst>
                                      </p:cBhvr>
                                      <p:tavLst>
                                        <p:tav tm="0">
                                          <p:val>
                                            <p:strVal val="#ppt_x-.2"/>
                                          </p:val>
                                        </p:tav>
                                        <p:tav tm="100000">
                                          <p:val>
                                            <p:strVal val="#ppt_x"/>
                                          </p:val>
                                        </p:tav>
                                      </p:tavLst>
                                    </p:anim>
                                    <p:anim calcmode="lin" valueType="num">
                                      <p:cBhvr>
                                        <p:cTn id="8" dur="1000" fill="hold"/>
                                        <p:tgtEl>
                                          <p:spTgt spid="1208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086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120862"/>
                                        </p:tgtEl>
                                        <p:attrNameLst>
                                          <p:attrName>style.visibility</p:attrName>
                                        </p:attrNameLst>
                                      </p:cBhvr>
                                      <p:to>
                                        <p:strVal val="visible"/>
                                      </p:to>
                                    </p:set>
                                    <p:animEffect transition="in" filter="fade">
                                      <p:cBhvr>
                                        <p:cTn id="14" dur="800" decel="100000"/>
                                        <p:tgtEl>
                                          <p:spTgt spid="120862"/>
                                        </p:tgtEl>
                                      </p:cBhvr>
                                    </p:animEffect>
                                    <p:anim calcmode="lin" valueType="num">
                                      <p:cBhvr>
                                        <p:cTn id="15" dur="800" decel="100000" fill="hold"/>
                                        <p:tgtEl>
                                          <p:spTgt spid="120862"/>
                                        </p:tgtEl>
                                        <p:attrNameLst>
                                          <p:attrName>style.rotation</p:attrName>
                                        </p:attrNameLst>
                                      </p:cBhvr>
                                      <p:tavLst>
                                        <p:tav tm="0">
                                          <p:val>
                                            <p:fltVal val="-90"/>
                                          </p:val>
                                        </p:tav>
                                        <p:tav tm="100000">
                                          <p:val>
                                            <p:fltVal val="0"/>
                                          </p:val>
                                        </p:tav>
                                      </p:tavLst>
                                    </p:anim>
                                    <p:anim calcmode="lin" valueType="num">
                                      <p:cBhvr>
                                        <p:cTn id="16" dur="800" decel="100000" fill="hold"/>
                                        <p:tgtEl>
                                          <p:spTgt spid="120862"/>
                                        </p:tgtEl>
                                        <p:attrNameLst>
                                          <p:attrName>ppt_x</p:attrName>
                                        </p:attrNameLst>
                                      </p:cBhvr>
                                      <p:tavLst>
                                        <p:tav tm="0">
                                          <p:val>
                                            <p:strVal val="#ppt_x+0.4"/>
                                          </p:val>
                                        </p:tav>
                                        <p:tav tm="100000">
                                          <p:val>
                                            <p:strVal val="#ppt_x-0.05"/>
                                          </p:val>
                                        </p:tav>
                                      </p:tavLst>
                                    </p:anim>
                                    <p:anim calcmode="lin" valueType="num">
                                      <p:cBhvr>
                                        <p:cTn id="17" dur="800" decel="100000" fill="hold"/>
                                        <p:tgtEl>
                                          <p:spTgt spid="12086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2086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208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1" grpId="0" animBg="1"/>
      <p:bldP spid="1208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1266" name="Group 6"/>
          <p:cNvGrpSpPr>
            <a:grpSpLocks/>
          </p:cNvGrpSpPr>
          <p:nvPr/>
        </p:nvGrpSpPr>
        <p:grpSpPr bwMode="auto">
          <a:xfrm>
            <a:off x="148664" y="1429590"/>
            <a:ext cx="4191000" cy="919163"/>
            <a:chOff x="144" y="960"/>
            <a:chExt cx="2640" cy="579"/>
          </a:xfrm>
        </p:grpSpPr>
        <p:sp>
          <p:nvSpPr>
            <p:cNvPr id="11304" name="Text Box 7"/>
            <p:cNvSpPr txBox="1">
              <a:spLocks noChangeArrowheads="1"/>
            </p:cNvSpPr>
            <p:nvPr/>
          </p:nvSpPr>
          <p:spPr bwMode="auto">
            <a:xfrm>
              <a:off x="144" y="960"/>
              <a:ext cx="2640" cy="330"/>
            </a:xfrm>
            <a:prstGeom prst="rect">
              <a:avLst/>
            </a:prstGeom>
            <a:noFill/>
            <a:ln w="9525">
              <a:noFill/>
              <a:miter lim="800000"/>
              <a:headEnd/>
              <a:tailEnd/>
            </a:ln>
          </p:spPr>
          <p:txBody>
            <a:bodyPr>
              <a:spAutoFit/>
            </a:bodyPr>
            <a:lstStyle/>
            <a:p>
              <a:pPr>
                <a:spcBef>
                  <a:spcPct val="50000"/>
                </a:spcBef>
              </a:pPr>
              <a:r>
                <a:rPr lang="en-US" sz="2800" b="1" dirty="0">
                  <a:solidFill>
                    <a:schemeClr val="tx2"/>
                  </a:solidFill>
                  <a:cs typeface="Times New Roman" pitchFamily="18" charset="0"/>
                </a:rPr>
                <a:t>I. </a:t>
              </a:r>
              <a:r>
                <a:rPr lang="en-US" sz="2800" b="1" dirty="0" err="1">
                  <a:solidFill>
                    <a:schemeClr val="tx2"/>
                  </a:solidFill>
                  <a:cs typeface="Times New Roman" pitchFamily="18" charset="0"/>
                </a:rPr>
                <a:t>Châu</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Đại</a:t>
              </a:r>
              <a:r>
                <a:rPr lang="en-US" sz="2800" b="1" dirty="0">
                  <a:solidFill>
                    <a:schemeClr val="tx2"/>
                  </a:solidFill>
                  <a:cs typeface="Times New Roman" pitchFamily="18" charset="0"/>
                </a:rPr>
                <a:t> </a:t>
              </a:r>
              <a:r>
                <a:rPr lang="en-US" sz="2800" b="1" dirty="0" err="1">
                  <a:solidFill>
                    <a:schemeClr val="tx2"/>
                  </a:solidFill>
                  <a:cs typeface="Times New Roman" pitchFamily="18" charset="0"/>
                </a:rPr>
                <a:t>Dương</a:t>
              </a:r>
              <a:endParaRPr lang="en-US" sz="2800" b="1" dirty="0">
                <a:solidFill>
                  <a:schemeClr val="tx2"/>
                </a:solidFill>
                <a:cs typeface="Times New Roman" pitchFamily="18" charset="0"/>
              </a:endParaRPr>
            </a:p>
          </p:txBody>
        </p:sp>
        <p:sp>
          <p:nvSpPr>
            <p:cNvPr id="11305" name="Text Box 8"/>
            <p:cNvSpPr txBox="1">
              <a:spLocks noChangeArrowheads="1"/>
            </p:cNvSpPr>
            <p:nvPr/>
          </p:nvSpPr>
          <p:spPr bwMode="auto">
            <a:xfrm>
              <a:off x="144" y="1171"/>
              <a:ext cx="2071" cy="368"/>
            </a:xfrm>
            <a:prstGeom prst="rect">
              <a:avLst/>
            </a:prstGeom>
            <a:noFill/>
            <a:ln w="9525">
              <a:noFill/>
              <a:miter lim="800000"/>
              <a:headEnd/>
              <a:tailEnd/>
            </a:ln>
          </p:spPr>
          <p:txBody>
            <a:bodyPr wrap="none">
              <a:spAutoFit/>
            </a:bodyPr>
            <a:lstStyle/>
            <a:p>
              <a:r>
                <a:rPr lang="en-US" b="1" dirty="0">
                  <a:solidFill>
                    <a:srgbClr val="0000FF"/>
                  </a:solidFill>
                  <a:cs typeface="Times New Roman" pitchFamily="18" charset="0"/>
                </a:rPr>
                <a:t>a. </a:t>
              </a:r>
              <a:r>
                <a:rPr lang="en-US" b="1" dirty="0" err="1">
                  <a:solidFill>
                    <a:srgbClr val="0000FF"/>
                  </a:solidFill>
                  <a:cs typeface="Times New Roman" pitchFamily="18" charset="0"/>
                </a:rPr>
                <a:t>Vị</a:t>
              </a:r>
              <a:r>
                <a:rPr lang="en-US" b="1" dirty="0">
                  <a:solidFill>
                    <a:srgbClr val="0000FF"/>
                  </a:solidFill>
                  <a:cs typeface="Times New Roman" pitchFamily="18" charset="0"/>
                </a:rPr>
                <a:t> </a:t>
              </a:r>
              <a:r>
                <a:rPr lang="en-US" b="1" dirty="0" err="1">
                  <a:solidFill>
                    <a:srgbClr val="0000FF"/>
                  </a:solidFill>
                  <a:cs typeface="Times New Roman" pitchFamily="18" charset="0"/>
                </a:rPr>
                <a:t>trí</a:t>
              </a:r>
              <a:r>
                <a:rPr lang="en-US" b="1" dirty="0">
                  <a:solidFill>
                    <a:srgbClr val="0000FF"/>
                  </a:solidFill>
                  <a:cs typeface="Times New Roman" pitchFamily="18" charset="0"/>
                </a:rPr>
                <a:t> </a:t>
              </a:r>
              <a:r>
                <a:rPr lang="vi-VN" b="1" dirty="0">
                  <a:solidFill>
                    <a:srgbClr val="0000FF"/>
                  </a:solidFill>
                  <a:cs typeface="Times New Roman" pitchFamily="18" charset="0"/>
                </a:rPr>
                <a:t>đ</a:t>
              </a:r>
              <a:r>
                <a:rPr lang="en-US" b="1" dirty="0" err="1">
                  <a:solidFill>
                    <a:srgbClr val="0000FF"/>
                  </a:solidFill>
                  <a:cs typeface="Times New Roman" pitchFamily="18" charset="0"/>
                </a:rPr>
                <a:t>ịa</a:t>
              </a:r>
              <a:r>
                <a:rPr lang="en-US" b="1" dirty="0">
                  <a:solidFill>
                    <a:srgbClr val="0000FF"/>
                  </a:solidFill>
                  <a:cs typeface="Times New Roman" pitchFamily="18" charset="0"/>
                </a:rPr>
                <a:t> </a:t>
              </a:r>
              <a:r>
                <a:rPr lang="en-US" b="1" dirty="0" err="1">
                  <a:solidFill>
                    <a:srgbClr val="0000FF"/>
                  </a:solidFill>
                  <a:cs typeface="Times New Roman" pitchFamily="18" charset="0"/>
                </a:rPr>
                <a:t>lí</a:t>
              </a:r>
              <a:r>
                <a:rPr lang="en-US" b="1" dirty="0">
                  <a:solidFill>
                    <a:srgbClr val="0000FF"/>
                  </a:solidFill>
                  <a:cs typeface="Times New Roman" pitchFamily="18" charset="0"/>
                </a:rPr>
                <a:t>, </a:t>
              </a:r>
              <a:r>
                <a:rPr lang="en-US" b="1" dirty="0" err="1">
                  <a:solidFill>
                    <a:srgbClr val="0000FF"/>
                  </a:solidFill>
                  <a:cs typeface="Times New Roman" pitchFamily="18" charset="0"/>
                </a:rPr>
                <a:t>giới</a:t>
              </a:r>
              <a:r>
                <a:rPr lang="en-US" b="1" dirty="0">
                  <a:solidFill>
                    <a:srgbClr val="0000FF"/>
                  </a:solidFill>
                  <a:cs typeface="Times New Roman" pitchFamily="18" charset="0"/>
                </a:rPr>
                <a:t> </a:t>
              </a:r>
              <a:r>
                <a:rPr lang="en-US" b="1" dirty="0" err="1">
                  <a:solidFill>
                    <a:srgbClr val="0000FF"/>
                  </a:solidFill>
                  <a:cs typeface="Times New Roman" pitchFamily="18" charset="0"/>
                </a:rPr>
                <a:t>hạn</a:t>
              </a:r>
              <a:r>
                <a:rPr lang="en-US" sz="3200" b="1" dirty="0">
                  <a:solidFill>
                    <a:srgbClr val="0000FF"/>
                  </a:solidFill>
                  <a:cs typeface="Times New Roman" pitchFamily="18" charset="0"/>
                </a:rPr>
                <a:t>:</a:t>
              </a:r>
            </a:p>
          </p:txBody>
        </p:sp>
      </p:grpSp>
      <p:sp>
        <p:nvSpPr>
          <p:cNvPr id="11267" name="Rectangle 9"/>
          <p:cNvSpPr>
            <a:spLocks noChangeArrowheads="1"/>
          </p:cNvSpPr>
          <p:nvPr/>
        </p:nvSpPr>
        <p:spPr bwMode="auto">
          <a:xfrm>
            <a:off x="179294" y="2362200"/>
            <a:ext cx="3028393" cy="461665"/>
          </a:xfrm>
          <a:prstGeom prst="rect">
            <a:avLst/>
          </a:prstGeom>
          <a:noFill/>
          <a:ln w="9525">
            <a:noFill/>
            <a:miter lim="800000"/>
            <a:headEnd/>
            <a:tailEnd/>
          </a:ln>
        </p:spPr>
        <p:txBody>
          <a:bodyPr wrap="none">
            <a:spAutoFit/>
          </a:bodyPr>
          <a:lstStyle/>
          <a:p>
            <a:pPr>
              <a:spcBef>
                <a:spcPct val="50000"/>
              </a:spcBef>
            </a:pPr>
            <a:r>
              <a:rPr lang="en-US" b="1" dirty="0">
                <a:solidFill>
                  <a:srgbClr val="008000"/>
                </a:solidFill>
                <a:cs typeface="Times New Roman" pitchFamily="18" charset="0"/>
              </a:rPr>
              <a:t>b. </a:t>
            </a:r>
            <a:r>
              <a:rPr lang="en-US" b="1" dirty="0" err="1">
                <a:solidFill>
                  <a:srgbClr val="008000"/>
                </a:solidFill>
                <a:cs typeface="Times New Roman" pitchFamily="18" charset="0"/>
              </a:rPr>
              <a:t>Đặc</a:t>
            </a:r>
            <a:r>
              <a:rPr lang="en-US" b="1" dirty="0">
                <a:solidFill>
                  <a:srgbClr val="008000"/>
                </a:solidFill>
                <a:cs typeface="Times New Roman" pitchFamily="18" charset="0"/>
              </a:rPr>
              <a:t> </a:t>
            </a:r>
            <a:r>
              <a:rPr lang="en-US" b="1" dirty="0" err="1">
                <a:solidFill>
                  <a:srgbClr val="008000"/>
                </a:solidFill>
                <a:cs typeface="Times New Roman" pitchFamily="18" charset="0"/>
              </a:rPr>
              <a:t>điểm</a:t>
            </a:r>
            <a:r>
              <a:rPr lang="en-US" b="1" dirty="0">
                <a:solidFill>
                  <a:srgbClr val="008000"/>
                </a:solidFill>
                <a:cs typeface="Times New Roman" pitchFamily="18" charset="0"/>
              </a:rPr>
              <a:t> </a:t>
            </a:r>
            <a:r>
              <a:rPr lang="en-US" b="1" dirty="0" err="1">
                <a:solidFill>
                  <a:srgbClr val="008000"/>
                </a:solidFill>
                <a:cs typeface="Times New Roman" pitchFamily="18" charset="0"/>
              </a:rPr>
              <a:t>tự</a:t>
            </a:r>
            <a:r>
              <a:rPr lang="en-US" b="1" dirty="0">
                <a:solidFill>
                  <a:srgbClr val="008000"/>
                </a:solidFill>
                <a:cs typeface="Times New Roman" pitchFamily="18" charset="0"/>
              </a:rPr>
              <a:t> </a:t>
            </a:r>
            <a:r>
              <a:rPr lang="en-US" b="1" dirty="0" err="1">
                <a:solidFill>
                  <a:srgbClr val="008000"/>
                </a:solidFill>
                <a:cs typeface="Times New Roman" pitchFamily="18" charset="0"/>
              </a:rPr>
              <a:t>nhiên</a:t>
            </a:r>
            <a:r>
              <a:rPr lang="en-US" b="1" dirty="0">
                <a:solidFill>
                  <a:srgbClr val="008000"/>
                </a:solidFill>
                <a:cs typeface="Times New Roman" pitchFamily="18" charset="0"/>
              </a:rPr>
              <a:t>:</a:t>
            </a:r>
          </a:p>
        </p:txBody>
      </p:sp>
      <p:sp>
        <p:nvSpPr>
          <p:cNvPr id="124938" name="Rectangle 10"/>
          <p:cNvSpPr>
            <a:spLocks noChangeArrowheads="1"/>
          </p:cNvSpPr>
          <p:nvPr/>
        </p:nvSpPr>
        <p:spPr bwMode="auto">
          <a:xfrm>
            <a:off x="152400" y="3276600"/>
            <a:ext cx="8915400" cy="2308324"/>
          </a:xfrm>
          <a:prstGeom prst="rect">
            <a:avLst/>
          </a:prstGeom>
          <a:noFill/>
          <a:ln w="9525">
            <a:noFill/>
            <a:miter lim="800000"/>
            <a:headEnd/>
            <a:tailEnd/>
          </a:ln>
        </p:spPr>
        <p:txBody>
          <a:bodyPr wrap="square">
            <a:spAutoFit/>
          </a:bodyPr>
          <a:lstStyle/>
          <a:p>
            <a:pPr algn="ctr">
              <a:spcBef>
                <a:spcPts val="0"/>
              </a:spcBef>
            </a:pPr>
            <a:r>
              <a:rPr lang="en-US" dirty="0">
                <a:cs typeface="Times New Roman" pitchFamily="18" charset="0"/>
              </a:rPr>
              <a:t>GHI VÀO VỞ NHÁP                     </a:t>
            </a:r>
          </a:p>
          <a:p>
            <a:pPr>
              <a:spcBef>
                <a:spcPts val="0"/>
              </a:spcBef>
            </a:pPr>
            <a:r>
              <a:rPr lang="en-US" dirty="0">
                <a:cs typeface="Times New Roman" pitchFamily="18" charset="0"/>
              </a:rPr>
              <a:t>     </a:t>
            </a:r>
            <a:r>
              <a:rPr lang="en-US" dirty="0" err="1">
                <a:cs typeface="Times New Roman" pitchFamily="18" charset="0"/>
              </a:rPr>
              <a:t>Hãy</a:t>
            </a:r>
            <a:r>
              <a:rPr lang="en-US" dirty="0">
                <a:cs typeface="Times New Roman" pitchFamily="18" charset="0"/>
              </a:rPr>
              <a:t> </a:t>
            </a:r>
            <a:r>
              <a:rPr lang="en-US" dirty="0" err="1">
                <a:cs typeface="Times New Roman" pitchFamily="18" charset="0"/>
              </a:rPr>
              <a:t>nêu</a:t>
            </a:r>
            <a:r>
              <a:rPr lang="en-US" dirty="0">
                <a:cs typeface="Times New Roman" pitchFamily="18" charset="0"/>
              </a:rPr>
              <a:t> </a:t>
            </a:r>
            <a:r>
              <a:rPr lang="en-US" dirty="0" err="1">
                <a:cs typeface="Times New Roman" pitchFamily="18" charset="0"/>
              </a:rPr>
              <a:t>đặc</a:t>
            </a:r>
            <a:r>
              <a:rPr lang="en-US" dirty="0">
                <a:cs typeface="Times New Roman" pitchFamily="18" charset="0"/>
              </a:rPr>
              <a:t> </a:t>
            </a:r>
            <a:r>
              <a:rPr lang="en-US" dirty="0" err="1">
                <a:cs typeface="Times New Roman" pitchFamily="18" charset="0"/>
              </a:rPr>
              <a:t>điểm</a:t>
            </a:r>
            <a:r>
              <a:rPr lang="en-US" dirty="0">
                <a:cs typeface="Times New Roman" pitchFamily="18" charset="0"/>
              </a:rPr>
              <a:t> </a:t>
            </a:r>
          </a:p>
          <a:p>
            <a:pPr>
              <a:spcBef>
                <a:spcPts val="0"/>
              </a:spcBef>
            </a:pPr>
            <a:r>
              <a:rPr lang="en-US" dirty="0">
                <a:solidFill>
                  <a:schemeClr val="tx2"/>
                </a:solidFill>
                <a:cs typeface="Times New Roman" pitchFamily="18" charset="0"/>
              </a:rPr>
              <a:t>- </a:t>
            </a:r>
            <a:r>
              <a:rPr lang="en-US" dirty="0" err="1">
                <a:cs typeface="Times New Roman" pitchFamily="18" charset="0"/>
              </a:rPr>
              <a:t>Khí</a:t>
            </a:r>
            <a:r>
              <a:rPr lang="en-US" dirty="0">
                <a:cs typeface="Times New Roman" pitchFamily="18" charset="0"/>
              </a:rPr>
              <a:t> </a:t>
            </a:r>
            <a:r>
              <a:rPr lang="en-US" dirty="0" err="1">
                <a:cs typeface="Times New Roman" pitchFamily="18" charset="0"/>
              </a:rPr>
              <a:t>hậu</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lục</a:t>
            </a:r>
            <a:r>
              <a:rPr lang="en-US" dirty="0">
                <a:cs typeface="Times New Roman" pitchFamily="18" charset="0"/>
              </a:rPr>
              <a:t> </a:t>
            </a:r>
            <a:r>
              <a:rPr lang="en-US" dirty="0" err="1">
                <a:cs typeface="Times New Roman" pitchFamily="18" charset="0"/>
              </a:rPr>
              <a:t>địa</a:t>
            </a:r>
            <a:r>
              <a:rPr lang="en-US" dirty="0">
                <a:cs typeface="Times New Roman" pitchFamily="18" charset="0"/>
              </a:rPr>
              <a:t> Ô-</a:t>
            </a:r>
            <a:r>
              <a:rPr lang="en-US" dirty="0" err="1">
                <a:cs typeface="Times New Roman" pitchFamily="18" charset="0"/>
              </a:rPr>
              <a:t>xtrây</a:t>
            </a:r>
            <a:r>
              <a:rPr lang="en-US" dirty="0">
                <a:cs typeface="Times New Roman" pitchFamily="18" charset="0"/>
              </a:rPr>
              <a:t>-li-a </a:t>
            </a:r>
          </a:p>
          <a:p>
            <a:pPr>
              <a:spcBef>
                <a:spcPts val="0"/>
              </a:spcBef>
            </a:pPr>
            <a:r>
              <a:rPr lang="en-US" dirty="0">
                <a:solidFill>
                  <a:schemeClr val="tx2"/>
                </a:solidFill>
                <a:cs typeface="Times New Roman" pitchFamily="18" charset="0"/>
              </a:rPr>
              <a:t>- </a:t>
            </a:r>
            <a:r>
              <a:rPr lang="en-US" dirty="0" err="1">
                <a:cs typeface="Times New Roman" pitchFamily="18" charset="0"/>
              </a:rPr>
              <a:t>Thực</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động</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lục</a:t>
            </a:r>
            <a:r>
              <a:rPr lang="en-US" dirty="0">
                <a:cs typeface="Times New Roman" pitchFamily="18" charset="0"/>
              </a:rPr>
              <a:t> </a:t>
            </a:r>
            <a:r>
              <a:rPr lang="en-US" dirty="0" err="1">
                <a:cs typeface="Times New Roman" pitchFamily="18" charset="0"/>
              </a:rPr>
              <a:t>địa</a:t>
            </a:r>
            <a:r>
              <a:rPr lang="en-US" dirty="0">
                <a:cs typeface="Times New Roman" pitchFamily="18" charset="0"/>
              </a:rPr>
              <a:t> Ô-</a:t>
            </a:r>
            <a:r>
              <a:rPr lang="en-US" dirty="0" err="1">
                <a:cs typeface="Times New Roman" pitchFamily="18" charset="0"/>
              </a:rPr>
              <a:t>xtrây</a:t>
            </a:r>
            <a:r>
              <a:rPr lang="en-US" dirty="0">
                <a:cs typeface="Times New Roman" pitchFamily="18" charset="0"/>
              </a:rPr>
              <a:t>-li-a </a:t>
            </a:r>
          </a:p>
          <a:p>
            <a:pPr>
              <a:spcBef>
                <a:spcPts val="0"/>
              </a:spcBef>
            </a:pPr>
            <a:r>
              <a:rPr lang="en-US" dirty="0">
                <a:cs typeface="Times New Roman" pitchFamily="18" charset="0"/>
              </a:rPr>
              <a:t>- </a:t>
            </a:r>
            <a:r>
              <a:rPr lang="en-US" dirty="0" err="1">
                <a:cs typeface="Times New Roman" pitchFamily="18" charset="0"/>
              </a:rPr>
              <a:t>Khí</a:t>
            </a:r>
            <a:r>
              <a:rPr lang="en-US" dirty="0">
                <a:cs typeface="Times New Roman" pitchFamily="18" charset="0"/>
              </a:rPr>
              <a:t> </a:t>
            </a:r>
            <a:r>
              <a:rPr lang="en-US" dirty="0" err="1">
                <a:cs typeface="Times New Roman" pitchFamily="18" charset="0"/>
              </a:rPr>
              <a:t>hậu</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các</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quần</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a:t>
            </a:r>
          </a:p>
          <a:p>
            <a:pPr>
              <a:spcBef>
                <a:spcPts val="0"/>
              </a:spcBef>
            </a:pPr>
            <a:r>
              <a:rPr lang="en-US" dirty="0">
                <a:cs typeface="Times New Roman" pitchFamily="18" charset="0"/>
              </a:rPr>
              <a:t> - </a:t>
            </a:r>
            <a:r>
              <a:rPr lang="en-US" dirty="0" err="1">
                <a:cs typeface="Times New Roman" pitchFamily="18" charset="0"/>
              </a:rPr>
              <a:t>Thực</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động</a:t>
            </a:r>
            <a:r>
              <a:rPr lang="en-US" dirty="0">
                <a:cs typeface="Times New Roman" pitchFamily="18" charset="0"/>
              </a:rPr>
              <a:t> </a:t>
            </a:r>
            <a:r>
              <a:rPr lang="en-US" dirty="0" err="1">
                <a:cs typeface="Times New Roman" pitchFamily="18" charset="0"/>
              </a:rPr>
              <a:t>vật</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các</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quần</a:t>
            </a:r>
            <a:r>
              <a:rPr lang="en-US" dirty="0">
                <a:cs typeface="Times New Roman" pitchFamily="18" charset="0"/>
              </a:rPr>
              <a:t> </a:t>
            </a:r>
            <a:r>
              <a:rPr lang="en-US" dirty="0" err="1">
                <a:cs typeface="Times New Roman" pitchFamily="18" charset="0"/>
              </a:rPr>
              <a:t>đảo</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châu</a:t>
            </a:r>
            <a:r>
              <a:rPr lang="en-US" dirty="0">
                <a:cs typeface="Times New Roman" pitchFamily="18" charset="0"/>
              </a:rPr>
              <a:t> </a:t>
            </a:r>
            <a:r>
              <a:rPr lang="en-US" dirty="0" err="1">
                <a:cs typeface="Times New Roman" pitchFamily="18" charset="0"/>
              </a:rPr>
              <a:t>Đại</a:t>
            </a:r>
            <a:r>
              <a:rPr lang="en-US" dirty="0">
                <a:cs typeface="Times New Roman" pitchFamily="18" charset="0"/>
              </a:rPr>
              <a:t> </a:t>
            </a:r>
            <a:r>
              <a:rPr lang="en-US" dirty="0" err="1">
                <a:cs typeface="Times New Roman" pitchFamily="18" charset="0"/>
              </a:rPr>
              <a:t>Dương</a:t>
            </a:r>
            <a:r>
              <a:rPr lang="en-US" dirty="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4938"/>
                                        </p:tgtEl>
                                        <p:attrNameLst>
                                          <p:attrName>style.visibility</p:attrName>
                                        </p:attrNameLst>
                                      </p:cBhvr>
                                      <p:to>
                                        <p:strVal val="visible"/>
                                      </p:to>
                                    </p:set>
                                    <p:animEffect transition="in" filter="diamond(in)">
                                      <p:cBhvr>
                                        <p:cTn id="7" dur="2000"/>
                                        <p:tgtEl>
                                          <p:spTgt spid="124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8" grpId="0"/>
    </p:bld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2171</TotalTime>
  <Words>1601</Words>
  <Application>Microsoft Office PowerPoint</Application>
  <PresentationFormat>On-screen Show (4:3)</PresentationFormat>
  <Paragraphs>183</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Times New Roman</vt:lpstr>
      <vt:lpstr>VNI-Times</vt:lpstr>
      <vt:lpstr>Wingdings</vt:lpstr>
      <vt:lpstr>Default Design</vt:lpstr>
      <vt:lpstr>PowerPoint Presentation</vt:lpstr>
      <vt:lpstr>PowerPoint Presentation</vt:lpstr>
      <vt:lpstr>PowerPoint Presentation</vt:lpstr>
      <vt:lpstr>PowerPoint Presentation</vt:lpstr>
      <vt:lpstr>1. Châu Đại Dương</vt:lpstr>
      <vt:lpstr>Dựa vào hình 1 và quả Địa cầu: - Cho biết lục địa Ô-xtrây-li-a nằm ở bán cầu Nam hay bán cầu Bắc? </vt:lpstr>
      <vt:lpstr> Đọc tên và chỉ vị trí một số đảo, quần đảo thuộc châu Đại Dương ?</vt:lpstr>
      <vt:lpstr>PowerPoint Presentation</vt:lpstr>
      <vt:lpstr>PowerPoint Presentation</vt:lpstr>
      <vt:lpstr>PowerPoint Presentation</vt:lpstr>
      <vt:lpstr>PowerPoint Presentation</vt:lpstr>
      <vt:lpstr>PowerPoint Presentation</vt:lpstr>
      <vt:lpstr>Hoang mạc</vt:lpstr>
      <vt:lpstr>Sa mạc Simpson (sa mạc cát đỏ)</vt:lpstr>
      <vt:lpstr>Tuy ở hoang mạc nhưng thực vật ở Ô-xtrây-li-a rất phong phú. </vt:lpstr>
      <vt:lpstr>Xa van. </vt:lpstr>
      <vt:lpstr>Bạch đàn</vt:lpstr>
      <vt:lpstr>Cây keo</vt:lpstr>
      <vt:lpstr>Nepenthes (cây nắp khỉ): chất lỏng ở trong thân cây dùng để bắt mồi. Loại cây này được tìm thấy ở Ô-xtrây-li-a – nơi có độ ẩm cao trong không khí.</vt:lpstr>
      <vt:lpstr>Gấu túi cô-a-la</vt:lpstr>
      <vt:lpstr>căng-gu-ru</vt:lpstr>
      <vt:lpstr>“Quỷ Tasmanian” là mệnh danh của loài thú có túi ăn thịt lớn nhất sống tại Ô-xtrây-li-a. Loài động vật quý hiếm này đang đối mặt với nguy cơ tuyệt chủng. </vt:lpstr>
      <vt:lpstr>Loài lười ở Ô-xtrây-li-a</vt:lpstr>
      <vt:lpstr>Thằn lằn Papua ở phía Bắc Ô-xtrây-li-a những con thằn lằn có vẻ ngoài cực kỳ hung hãn nhưng lại vô cùng nhút nhát. </vt:lpstr>
      <vt:lpstr>Rừng nhiệt đới thuộc Công viên quốc gia Springbrook. </vt:lpstr>
      <vt:lpstr>Quần đảo Whit-sun-day khi nhìn từ đảo Ha-mil-ton. </vt:lpstr>
      <vt:lpstr>Đảo Ta-xma-ni-a </vt:lpstr>
      <vt:lpstr>PowerPoint Presentation</vt:lpstr>
      <vt:lpstr>PowerPoint Presentation</vt:lpstr>
      <vt:lpstr>Thủ tướng Kevin Rudd. </vt:lpstr>
      <vt:lpstr>Người bản địa Ô-xtrây-li-a có da màu sẫm, mắt đen, tóc xoăn</vt:lpstr>
      <vt:lpstr>PowerPoint Presentation</vt:lpstr>
      <vt:lpstr>PowerPoint Presentation</vt:lpstr>
      <vt:lpstr>PowerPoint Presentation</vt:lpstr>
      <vt:lpstr>Lông cừu, len</vt:lpstr>
      <vt:lpstr>Bò sữa.</vt:lpstr>
      <vt:lpstr>Công nghiệp: Khai khoáng, luyện kim, chế tạo máy, chế biến thực phẩm</vt:lpstr>
      <vt:lpstr>Luyện kim</vt:lpstr>
      <vt:lpstr>Chế biến thực phẩm</vt:lpstr>
      <vt:lpstr>PowerPoint Presentation</vt:lpstr>
      <vt:lpstr>PowerPoint Presentation</vt:lpstr>
      <vt:lpstr>PowerPoint Presentation</vt:lpstr>
      <vt:lpstr>Ảnh chụp từ vệ tinh: lục địa châu Nam Cực </vt:lpstr>
      <vt:lpstr>Một số nơi thuộc châu lục này đã không có một giọt mưa nào trong suốt 100 năm qua. Vì thế nó còn được gọi bằng cái tên là “sa mạc đông lạnh” </vt:lpstr>
      <vt:lpstr>Nhũ băng treo lơ lửng ở rìa mép của một tảng băng trôi trong vùng biển thuộc Nam Cực. </vt:lpstr>
      <vt:lpstr>PowerPoint Presentation</vt:lpstr>
      <vt:lpstr>Động vật tiêu biểu nhất châu Nam Cực là chim cánh cụt.</vt:lpstr>
      <vt:lpstr>Một trạm nghiên cứu khoa học ở  châu Nam Cực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binhtuyen</dc:creator>
  <cp:lastModifiedBy>Admin</cp:lastModifiedBy>
  <cp:revision>170</cp:revision>
  <dcterms:created xsi:type="dcterms:W3CDTF">2010-02-24T14:32:55Z</dcterms:created>
  <dcterms:modified xsi:type="dcterms:W3CDTF">2025-12-05T00:53:57Z</dcterms:modified>
</cp:coreProperties>
</file>