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sldIdLst>
    <p:sldId id="256" r:id="rId4"/>
    <p:sldId id="257" r:id="rId5"/>
    <p:sldId id="264" r:id="rId6"/>
    <p:sldId id="258"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296" r:id="rId23"/>
    <p:sldId id="297" r:id="rId24"/>
    <p:sldId id="259" r:id="rId25"/>
  </p:sldIdLst>
  <p:sldSz cx="18288000" cy="10287000"/>
  <p:notesSz cx="6858000" cy="9144000"/>
  <p:embeddedFontLst>
    <p:embeddedFont>
      <p:font typeface="#9Slide02 Noi dung dai" panose="02000000000000000000" pitchFamily="2" charset="0"/>
      <p:regular r:id="rId26"/>
    </p:embeddedFont>
    <p:embeddedFont>
      <p:font typeface="#9Slide02 Tieu de dai" panose="02000000000000000000" pitchFamily="2" charset="0"/>
      <p:bold r:id="rId27"/>
    </p:embeddedFont>
    <p:embeddedFont>
      <p:font typeface="#9Slide07 IcielLa Chic Pro Shad" panose="02000506090000020004" pitchFamily="2" charset="-93"/>
      <p:regular r:id="rId28"/>
    </p:embeddedFont>
    <p:embeddedFont>
      <p:font typeface="Funtastic" panose="020B0604020202020204" charset="0"/>
      <p:regular r:id="rId29"/>
    </p:embeddedFont>
    <p:embeddedFont>
      <p:font typeface="SVN-Doodly" panose="02000500000000000000" pitchFamily="2" charset="-93"/>
      <p:regular r:id="rId30"/>
    </p:embeddedFont>
    <p:embeddedFont>
      <p:font typeface="SVN-Dumpling" panose="02000000000000000000"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FFCC"/>
    <a:srgbClr val="FF5050"/>
    <a:srgbClr val="FF8A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2" d="100"/>
          <a:sy n="52" d="100"/>
        </p:scale>
        <p:origin x="1215"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47" indent="0" algn="ctr">
              <a:buNone/>
              <a:defRPr>
                <a:solidFill>
                  <a:schemeClr val="tx1">
                    <a:tint val="75000"/>
                  </a:schemeClr>
                </a:solidFill>
              </a:defRPr>
            </a:lvl2pPr>
            <a:lvl3pPr marL="914490" indent="0" algn="ctr">
              <a:buNone/>
              <a:defRPr>
                <a:solidFill>
                  <a:schemeClr val="tx1">
                    <a:tint val="75000"/>
                  </a:schemeClr>
                </a:solidFill>
              </a:defRPr>
            </a:lvl3pPr>
            <a:lvl4pPr marL="1371738" indent="0" algn="ctr">
              <a:buNone/>
              <a:defRPr>
                <a:solidFill>
                  <a:schemeClr val="tx1">
                    <a:tint val="75000"/>
                  </a:schemeClr>
                </a:solidFill>
              </a:defRPr>
            </a:lvl4pPr>
            <a:lvl5pPr marL="1828983" indent="0" algn="ctr">
              <a:buNone/>
              <a:defRPr>
                <a:solidFill>
                  <a:schemeClr val="tx1">
                    <a:tint val="75000"/>
                  </a:schemeClr>
                </a:solidFill>
              </a:defRPr>
            </a:lvl5pPr>
            <a:lvl6pPr marL="2286228" indent="0" algn="ctr">
              <a:buNone/>
              <a:defRPr>
                <a:solidFill>
                  <a:schemeClr val="tx1">
                    <a:tint val="75000"/>
                  </a:schemeClr>
                </a:solidFill>
              </a:defRPr>
            </a:lvl6pPr>
            <a:lvl7pPr marL="2743475" indent="0" algn="ctr">
              <a:buNone/>
              <a:defRPr>
                <a:solidFill>
                  <a:schemeClr val="tx1">
                    <a:tint val="75000"/>
                  </a:schemeClr>
                </a:solidFill>
              </a:defRPr>
            </a:lvl7pPr>
            <a:lvl8pPr marL="3200721" indent="0" algn="ctr">
              <a:buNone/>
              <a:defRPr>
                <a:solidFill>
                  <a:schemeClr val="tx1">
                    <a:tint val="75000"/>
                  </a:schemeClr>
                </a:solidFill>
              </a:defRPr>
            </a:lvl8pPr>
            <a:lvl9pPr marL="36579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57668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3371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8"/>
          </a:xfrm>
        </p:spPr>
        <p:txBody>
          <a:bodyPr anchor="b"/>
          <a:lstStyle>
            <a:lvl1pPr marL="0" indent="0">
              <a:buNone/>
              <a:defRPr sz="2000">
                <a:solidFill>
                  <a:schemeClr val="tx1">
                    <a:tint val="75000"/>
                  </a:schemeClr>
                </a:solidFill>
              </a:defRPr>
            </a:lvl1pPr>
            <a:lvl2pPr marL="457247" indent="0">
              <a:buNone/>
              <a:defRPr sz="1800">
                <a:solidFill>
                  <a:schemeClr val="tx1">
                    <a:tint val="75000"/>
                  </a:schemeClr>
                </a:solidFill>
              </a:defRPr>
            </a:lvl2pPr>
            <a:lvl3pPr marL="914490" indent="0">
              <a:buNone/>
              <a:defRPr sz="1601">
                <a:solidFill>
                  <a:schemeClr val="tx1">
                    <a:tint val="75000"/>
                  </a:schemeClr>
                </a:solidFill>
              </a:defRPr>
            </a:lvl3pPr>
            <a:lvl4pPr marL="1371738" indent="0">
              <a:buNone/>
              <a:defRPr sz="1400">
                <a:solidFill>
                  <a:schemeClr val="tx1">
                    <a:tint val="75000"/>
                  </a:schemeClr>
                </a:solidFill>
              </a:defRPr>
            </a:lvl4pPr>
            <a:lvl5pPr marL="1828983" indent="0">
              <a:buNone/>
              <a:defRPr sz="1400">
                <a:solidFill>
                  <a:schemeClr val="tx1">
                    <a:tint val="75000"/>
                  </a:schemeClr>
                </a:solidFill>
              </a:defRPr>
            </a:lvl5pPr>
            <a:lvl6pPr marL="2286228" indent="0">
              <a:buNone/>
              <a:defRPr sz="1400">
                <a:solidFill>
                  <a:schemeClr val="tx1">
                    <a:tint val="75000"/>
                  </a:schemeClr>
                </a:solidFill>
              </a:defRPr>
            </a:lvl6pPr>
            <a:lvl7pPr marL="2743475" indent="0">
              <a:buNone/>
              <a:defRPr sz="1400">
                <a:solidFill>
                  <a:schemeClr val="tx1">
                    <a:tint val="75000"/>
                  </a:schemeClr>
                </a:solidFill>
              </a:defRPr>
            </a:lvl7pPr>
            <a:lvl8pPr marL="3200721" indent="0">
              <a:buNone/>
              <a:defRPr sz="1400">
                <a:solidFill>
                  <a:schemeClr val="tx1">
                    <a:tint val="75000"/>
                  </a:schemeClr>
                </a:solidFill>
              </a:defRPr>
            </a:lvl8pPr>
            <a:lvl9pPr marL="365796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865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4"/>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575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4"/>
            <a:ext cx="4040189" cy="639762"/>
          </a:xfrm>
        </p:spPr>
        <p:txBody>
          <a:bodyPr anchor="b"/>
          <a:lstStyle>
            <a:lvl1pPr marL="0" indent="0">
              <a:buNone/>
              <a:defRPr sz="2400" b="1"/>
            </a:lvl1pPr>
            <a:lvl2pPr marL="457247" indent="0">
              <a:buNone/>
              <a:defRPr sz="2000" b="1"/>
            </a:lvl2pPr>
            <a:lvl3pPr marL="914490" indent="0">
              <a:buNone/>
              <a:defRPr sz="1800" b="1"/>
            </a:lvl3pPr>
            <a:lvl4pPr marL="1371738" indent="0">
              <a:buNone/>
              <a:defRPr sz="1601" b="1"/>
            </a:lvl4pPr>
            <a:lvl5pPr marL="1828983" indent="0">
              <a:buNone/>
              <a:defRPr sz="1601" b="1"/>
            </a:lvl5pPr>
            <a:lvl6pPr marL="2286228" indent="0">
              <a:buNone/>
              <a:defRPr sz="1601" b="1"/>
            </a:lvl6pPr>
            <a:lvl7pPr marL="2743475" indent="0">
              <a:buNone/>
              <a:defRPr sz="1601" b="1"/>
            </a:lvl7pPr>
            <a:lvl8pPr marL="3200721" indent="0">
              <a:buNone/>
              <a:defRPr sz="1601" b="1"/>
            </a:lvl8pPr>
            <a:lvl9pPr marL="3657966" indent="0">
              <a:buNone/>
              <a:defRPr sz="1601" b="1"/>
            </a:lvl9pPr>
          </a:lstStyle>
          <a:p>
            <a:pPr lvl="0"/>
            <a:r>
              <a:rPr lang="en-US"/>
              <a:t>Click to edit Master text styles</a:t>
            </a:r>
          </a:p>
        </p:txBody>
      </p:sp>
      <p:sp>
        <p:nvSpPr>
          <p:cNvPr id="4" name="Content Placeholder 3"/>
          <p:cNvSpPr>
            <a:spLocks noGrp="1"/>
          </p:cNvSpPr>
          <p:nvPr>
            <p:ph sz="half" idx="2"/>
          </p:nvPr>
        </p:nvSpPr>
        <p:spPr>
          <a:xfrm>
            <a:off x="457202" y="2174876"/>
            <a:ext cx="4040189"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6" cy="639762"/>
          </a:xfrm>
        </p:spPr>
        <p:txBody>
          <a:bodyPr anchor="b"/>
          <a:lstStyle>
            <a:lvl1pPr marL="0" indent="0">
              <a:buNone/>
              <a:defRPr sz="2400" b="1"/>
            </a:lvl1pPr>
            <a:lvl2pPr marL="457247" indent="0">
              <a:buNone/>
              <a:defRPr sz="2000" b="1"/>
            </a:lvl2pPr>
            <a:lvl3pPr marL="914490" indent="0">
              <a:buNone/>
              <a:defRPr sz="1800" b="1"/>
            </a:lvl3pPr>
            <a:lvl4pPr marL="1371738" indent="0">
              <a:buNone/>
              <a:defRPr sz="1601" b="1"/>
            </a:lvl4pPr>
            <a:lvl5pPr marL="1828983" indent="0">
              <a:buNone/>
              <a:defRPr sz="1601" b="1"/>
            </a:lvl5pPr>
            <a:lvl6pPr marL="2286228" indent="0">
              <a:buNone/>
              <a:defRPr sz="1601" b="1"/>
            </a:lvl6pPr>
            <a:lvl7pPr marL="2743475" indent="0">
              <a:buNone/>
              <a:defRPr sz="1601" b="1"/>
            </a:lvl7pPr>
            <a:lvl8pPr marL="3200721" indent="0">
              <a:buNone/>
              <a:defRPr sz="1601" b="1"/>
            </a:lvl8pPr>
            <a:lvl9pPr marL="365796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45028" y="2174876"/>
            <a:ext cx="4041776" cy="3951288"/>
          </a:xfrm>
        </p:spPr>
        <p:txBody>
          <a:bodyPr/>
          <a:lstStyle>
            <a:lvl1pPr>
              <a:defRPr sz="2400"/>
            </a:lvl1pPr>
            <a:lvl2pPr>
              <a:defRPr sz="2000"/>
            </a:lvl2pPr>
            <a:lvl3pPr>
              <a:defRPr sz="1800"/>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883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693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27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47" indent="0">
              <a:buNone/>
              <a:defRPr sz="1200"/>
            </a:lvl2pPr>
            <a:lvl3pPr marL="914490" indent="0">
              <a:buNone/>
              <a:defRPr sz="1001"/>
            </a:lvl3pPr>
            <a:lvl4pPr marL="1371738" indent="0">
              <a:buNone/>
              <a:defRPr sz="900"/>
            </a:lvl4pPr>
            <a:lvl5pPr marL="1828983" indent="0">
              <a:buNone/>
              <a:defRPr sz="900"/>
            </a:lvl5pPr>
            <a:lvl6pPr marL="2286228" indent="0">
              <a:buNone/>
              <a:defRPr sz="900"/>
            </a:lvl6pPr>
            <a:lvl7pPr marL="2743475" indent="0">
              <a:buNone/>
              <a:defRPr sz="900"/>
            </a:lvl7pPr>
            <a:lvl8pPr marL="3200721" indent="0">
              <a:buNone/>
              <a:defRPr sz="900"/>
            </a:lvl8pPr>
            <a:lvl9pPr marL="365796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081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47" indent="0">
              <a:buNone/>
              <a:defRPr sz="2801"/>
            </a:lvl2pPr>
            <a:lvl3pPr marL="914490" indent="0">
              <a:buNone/>
              <a:defRPr sz="2400"/>
            </a:lvl3pPr>
            <a:lvl4pPr marL="1371738" indent="0">
              <a:buNone/>
              <a:defRPr sz="2000"/>
            </a:lvl4pPr>
            <a:lvl5pPr marL="1828983" indent="0">
              <a:buNone/>
              <a:defRPr sz="2000"/>
            </a:lvl5pPr>
            <a:lvl6pPr marL="2286228" indent="0">
              <a:buNone/>
              <a:defRPr sz="2000"/>
            </a:lvl6pPr>
            <a:lvl7pPr marL="2743475" indent="0">
              <a:buNone/>
              <a:defRPr sz="2000"/>
            </a:lvl7pPr>
            <a:lvl8pPr marL="3200721" indent="0">
              <a:buNone/>
              <a:defRPr sz="2000"/>
            </a:lvl8pPr>
            <a:lvl9pPr marL="3657966" indent="0">
              <a:buNone/>
              <a:defRPr sz="2000"/>
            </a:lvl9pPr>
          </a:lstStyle>
          <a:p>
            <a:endParaRPr lang="en-US"/>
          </a:p>
        </p:txBody>
      </p:sp>
      <p:sp>
        <p:nvSpPr>
          <p:cNvPr id="4" name="Text Placeholder 3"/>
          <p:cNvSpPr>
            <a:spLocks noGrp="1"/>
          </p:cNvSpPr>
          <p:nvPr>
            <p:ph type="body" sz="half" idx="2"/>
          </p:nvPr>
        </p:nvSpPr>
        <p:spPr>
          <a:xfrm>
            <a:off x="1792289" y="5367340"/>
            <a:ext cx="5486400" cy="804863"/>
          </a:xfrm>
        </p:spPr>
        <p:txBody>
          <a:bodyPr/>
          <a:lstStyle>
            <a:lvl1pPr marL="0" indent="0">
              <a:buNone/>
              <a:defRPr sz="1400"/>
            </a:lvl1pPr>
            <a:lvl2pPr marL="457247" indent="0">
              <a:buNone/>
              <a:defRPr sz="1200"/>
            </a:lvl2pPr>
            <a:lvl3pPr marL="914490" indent="0">
              <a:buNone/>
              <a:defRPr sz="1001"/>
            </a:lvl3pPr>
            <a:lvl4pPr marL="1371738" indent="0">
              <a:buNone/>
              <a:defRPr sz="900"/>
            </a:lvl4pPr>
            <a:lvl5pPr marL="1828983" indent="0">
              <a:buNone/>
              <a:defRPr sz="900"/>
            </a:lvl5pPr>
            <a:lvl6pPr marL="2286228" indent="0">
              <a:buNone/>
              <a:defRPr sz="900"/>
            </a:lvl6pPr>
            <a:lvl7pPr marL="2743475" indent="0">
              <a:buNone/>
              <a:defRPr sz="900"/>
            </a:lvl7pPr>
            <a:lvl8pPr marL="3200721" indent="0">
              <a:buNone/>
              <a:defRPr sz="900"/>
            </a:lvl8pPr>
            <a:lvl9pPr marL="365796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829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0609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5916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3/4/2024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52149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vi-VN"/>
              <a:t>Bấm để sửa kiểu tiêu đề Bản cái</a:t>
            </a:r>
            <a:endParaRPr lang="en-US"/>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3/4/2024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6432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2286000" y="1683545"/>
            <a:ext cx="13716000" cy="3581400"/>
          </a:xfrm>
        </p:spPr>
        <p:txBody>
          <a:bodyPr anchor="b"/>
          <a:lstStyle>
            <a:lvl1pPr algn="ctr">
              <a:defRPr sz="9000"/>
            </a:lvl1pPr>
          </a:lstStyle>
          <a:p>
            <a:r>
              <a:rPr lang="vi-VN"/>
              <a:t>Bấm để sửa kiểu tiêu đề Bản cái</a:t>
            </a:r>
            <a:endParaRPr lang="en-US"/>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2286000" y="5403057"/>
            <a:ext cx="13716000" cy="2483643"/>
          </a:xfrm>
        </p:spPr>
        <p:txBody>
          <a:bodyPr/>
          <a:lstStyle>
            <a:lvl1pPr marL="0" indent="0" algn="ctr">
              <a:buNone/>
              <a:defRPr sz="3600"/>
            </a:lvl1pPr>
            <a:lvl2pPr marL="685869" indent="0" algn="ctr">
              <a:buNone/>
              <a:defRPr sz="3000"/>
            </a:lvl2pPr>
            <a:lvl3pPr marL="1371738" indent="0" algn="ctr">
              <a:buNone/>
              <a:defRPr sz="2700"/>
            </a:lvl3pPr>
            <a:lvl4pPr marL="2057607" indent="0" algn="ctr">
              <a:buNone/>
              <a:defRPr sz="2400"/>
            </a:lvl4pPr>
            <a:lvl5pPr marL="2743475" indent="0" algn="ctr">
              <a:buNone/>
              <a:defRPr sz="2400"/>
            </a:lvl5pPr>
            <a:lvl6pPr marL="3429342" indent="0" algn="ctr">
              <a:buNone/>
              <a:defRPr sz="2400"/>
            </a:lvl6pPr>
            <a:lvl7pPr marL="4115213" indent="0" algn="ctr">
              <a:buNone/>
              <a:defRPr sz="2400"/>
            </a:lvl7pPr>
            <a:lvl8pPr marL="4801080" indent="0" algn="ctr">
              <a:buNone/>
              <a:defRPr sz="2400"/>
            </a:lvl8pPr>
            <a:lvl9pPr marL="5486949" indent="0" algn="ctr">
              <a:buNone/>
              <a:defRPr sz="2400"/>
            </a:lvl9pPr>
          </a:lstStyle>
          <a:p>
            <a:r>
              <a:rPr lang="vi-VN"/>
              <a:t>Bấm để chỉnh sửa kiểu tiêu đề phụ của Bản cái</a:t>
            </a:r>
            <a:endParaRPr lang="en-US"/>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3/4/2024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157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1259686" y="685800"/>
            <a:ext cx="5898356" cy="2400300"/>
          </a:xfrm>
        </p:spPr>
        <p:txBody>
          <a:bodyPr anchor="b"/>
          <a:lstStyle>
            <a:lvl1pPr>
              <a:defRPr sz="4800"/>
            </a:lvl1pPr>
          </a:lstStyle>
          <a:p>
            <a:r>
              <a:rPr lang="vi-VN"/>
              <a:t>Bấm để sửa kiểu tiêu đề Bản cái</a:t>
            </a:r>
            <a:endParaRPr lang="en-US"/>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7774782" y="1481141"/>
            <a:ext cx="9258300" cy="7310438"/>
          </a:xfrm>
        </p:spPr>
        <p:txBody>
          <a:bodyPr/>
          <a:lstStyle>
            <a:lvl1pPr marL="0" indent="0">
              <a:buNone/>
              <a:defRPr sz="4800"/>
            </a:lvl1pPr>
            <a:lvl2pPr marL="685869" indent="0">
              <a:buNone/>
              <a:defRPr sz="4200"/>
            </a:lvl2pPr>
            <a:lvl3pPr marL="1371738" indent="0">
              <a:buNone/>
              <a:defRPr sz="3600"/>
            </a:lvl3pPr>
            <a:lvl4pPr marL="2057607" indent="0">
              <a:buNone/>
              <a:defRPr sz="3000"/>
            </a:lvl4pPr>
            <a:lvl5pPr marL="2743475" indent="0">
              <a:buNone/>
              <a:defRPr sz="3000"/>
            </a:lvl5pPr>
            <a:lvl6pPr marL="3429342" indent="0">
              <a:buNone/>
              <a:defRPr sz="3000"/>
            </a:lvl6pPr>
            <a:lvl7pPr marL="4115213" indent="0">
              <a:buNone/>
              <a:defRPr sz="3000"/>
            </a:lvl7pPr>
            <a:lvl8pPr marL="4801080" indent="0">
              <a:buNone/>
              <a:defRPr sz="3000"/>
            </a:lvl8pPr>
            <a:lvl9pPr marL="5486949" indent="0">
              <a:buNone/>
              <a:defRPr sz="3000"/>
            </a:lvl9pPr>
          </a:lstStyle>
          <a:p>
            <a:r>
              <a:rPr lang="vi-VN"/>
              <a:t>Bấm biểu tượng để thêm hình ảnh</a:t>
            </a:r>
            <a:endParaRPr lang="en-US"/>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1259686" y="3086100"/>
            <a:ext cx="5898356" cy="5717382"/>
          </a:xfrm>
        </p:spPr>
        <p:txBody>
          <a:bodyPr/>
          <a:lstStyle>
            <a:lvl1pPr marL="0" indent="0">
              <a:buNone/>
              <a:defRPr sz="2400"/>
            </a:lvl1pPr>
            <a:lvl2pPr marL="685869" indent="0">
              <a:buNone/>
              <a:defRPr sz="2100"/>
            </a:lvl2pPr>
            <a:lvl3pPr marL="1371738" indent="0">
              <a:buNone/>
              <a:defRPr sz="1800"/>
            </a:lvl3pPr>
            <a:lvl4pPr marL="2057607" indent="0">
              <a:buNone/>
              <a:defRPr sz="1500"/>
            </a:lvl4pPr>
            <a:lvl5pPr marL="2743475" indent="0">
              <a:buNone/>
              <a:defRPr sz="1500"/>
            </a:lvl5pPr>
            <a:lvl6pPr marL="3429342" indent="0">
              <a:buNone/>
              <a:defRPr sz="1500"/>
            </a:lvl6pPr>
            <a:lvl7pPr marL="4115213" indent="0">
              <a:buNone/>
              <a:defRPr sz="1500"/>
            </a:lvl7pPr>
            <a:lvl8pPr marL="4801080" indent="0">
              <a:buNone/>
              <a:defRPr sz="1500"/>
            </a:lvl8pPr>
            <a:lvl9pPr marL="5486949" indent="0">
              <a:buNone/>
              <a:defRPr sz="1500"/>
            </a:lvl9pPr>
          </a:lstStyle>
          <a:p>
            <a:pPr lvl="0"/>
            <a:r>
              <a:rPr lang="vi-VN"/>
              <a:t>Bấm để chỉnh sửa kiểu văn bản của Bản cái</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3/4/2024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1704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vi-VN"/>
              <a:t>Bấm để sửa kiểu tiêu đề Bản cái</a:t>
            </a:r>
            <a:endParaRPr lang="en-US"/>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3/4/2024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7913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5.xml"/><Relationship Id="rId7" Type="http://schemas.openxmlformats.org/officeDocument/2006/relationships/tags" Target="../tags/tag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E7EEF36-803D-026C-0F36-13AC6EC7067F}"/>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12" name="Hình chữ nhật 11">
            <a:extLst>
              <a:ext uri="{FF2B5EF4-FFF2-40B4-BE49-F238E27FC236}">
                <a16:creationId xmlns:a16="http://schemas.microsoft.com/office/drawing/2014/main" id="{D26F51DE-9919-9153-08AA-3089821D4352}"/>
              </a:ext>
            </a:extLst>
          </p:cNvPr>
          <p:cNvSpPr/>
          <p:nvPr userDrawn="1"/>
        </p:nvSpPr>
        <p:spPr>
          <a:xfrm>
            <a:off x="-3991586" y="3783805"/>
            <a:ext cx="3810000" cy="8863965"/>
          </a:xfrm>
          <a:prstGeom prst="rect">
            <a:avLst/>
          </a:prstGeom>
          <a:noFill/>
        </p:spPr>
        <p:txBody>
          <a:bodyPr wrap="square" lIns="137160" tIns="68580" rIns="137160" b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Bài giảng thuộc dự án </a:t>
            </a:r>
            <a:r>
              <a:rPr lang="vi-VN" sz="2700" b="1" kern="1200" spc="0">
                <a:ln>
                  <a:noFill/>
                </a:ln>
                <a:solidFill>
                  <a:srgbClr val="000000"/>
                </a:solidFill>
                <a:effectLst/>
                <a:latin typeface="Arial" panose="020B0604020202020204" pitchFamily="34" charset="0"/>
                <a:ea typeface="+mn-ea"/>
                <a:cs typeface="+mn-cs"/>
              </a:rPr>
              <a:t>Hỗ trợ BGĐT miễn phí cho giáo viên </a:t>
            </a:r>
            <a:r>
              <a:rPr lang="vi-VN" sz="2700" kern="1200" spc="0">
                <a:ln>
                  <a:noFill/>
                </a:ln>
                <a:solidFill>
                  <a:srgbClr val="000000"/>
                </a:solidFill>
                <a:effectLst/>
                <a:latin typeface="Arial" panose="020B0604020202020204" pitchFamily="34" charset="0"/>
                <a:ea typeface="+mn-ea"/>
                <a:cs typeface="+mn-cs"/>
              </a:rPr>
              <a:t>của </a:t>
            </a:r>
            <a:r>
              <a:rPr lang="vi-VN" sz="27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2700" b="1">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27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2700">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Chân thành cảm ơn!</a:t>
            </a:r>
            <a:endParaRPr lang="vi-VN" sz="2700">
              <a:effectLst/>
            </a:endParaRPr>
          </a:p>
        </p:txBody>
      </p:sp>
      <p:pic>
        <p:nvPicPr>
          <p:cNvPr id="13" name="Hình ảnh 12" descr="Ảnh có chứa phim hoạt hình, văn bản, vòng tròn, Đồ họa&#10;&#10;Mô tả được tạo tự động">
            <a:extLst>
              <a:ext uri="{FF2B5EF4-FFF2-40B4-BE49-F238E27FC236}">
                <a16:creationId xmlns:a16="http://schemas.microsoft.com/office/drawing/2014/main" id="{9BC7CA53-FE2F-5EAA-CDA5-95401D9E2E2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43300" y="411957"/>
            <a:ext cx="3309372" cy="33093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8A4A207-DF39-453F-2CE0-29931A79EE51}"/>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3"/>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9" name="Hình chữ nhật 8">
            <a:extLst>
              <a:ext uri="{FF2B5EF4-FFF2-40B4-BE49-F238E27FC236}">
                <a16:creationId xmlns:a16="http://schemas.microsoft.com/office/drawing/2014/main" id="{44B6EF64-72BE-CB2E-572F-2BCE820B113D}"/>
              </a:ext>
            </a:extLst>
          </p:cNvPr>
          <p:cNvSpPr/>
          <p:nvPr userDrawn="1"/>
        </p:nvSpPr>
        <p:spPr>
          <a:xfrm>
            <a:off x="-3991586" y="3783805"/>
            <a:ext cx="3810000" cy="8863965"/>
          </a:xfrm>
          <a:prstGeom prst="rect">
            <a:avLst/>
          </a:prstGeom>
          <a:noFill/>
        </p:spPr>
        <p:txBody>
          <a:bodyPr wrap="square" lIns="137160" tIns="68580" rIns="137160" b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Bài giảng thuộc dự án </a:t>
            </a:r>
            <a:r>
              <a:rPr lang="vi-VN" sz="2700" b="1" kern="1200" spc="0">
                <a:ln>
                  <a:noFill/>
                </a:ln>
                <a:solidFill>
                  <a:srgbClr val="000000"/>
                </a:solidFill>
                <a:effectLst/>
                <a:latin typeface="Arial" panose="020B0604020202020204" pitchFamily="34" charset="0"/>
                <a:ea typeface="+mn-ea"/>
                <a:cs typeface="+mn-cs"/>
              </a:rPr>
              <a:t>Hỗ trợ BGĐT miễn phí cho giáo viên </a:t>
            </a:r>
            <a:r>
              <a:rPr lang="vi-VN" sz="2700" kern="1200" spc="0">
                <a:ln>
                  <a:noFill/>
                </a:ln>
                <a:solidFill>
                  <a:srgbClr val="000000"/>
                </a:solidFill>
                <a:effectLst/>
                <a:latin typeface="Arial" panose="020B0604020202020204" pitchFamily="34" charset="0"/>
                <a:ea typeface="+mn-ea"/>
                <a:cs typeface="+mn-cs"/>
              </a:rPr>
              <a:t>của </a:t>
            </a:r>
            <a:r>
              <a:rPr lang="vi-VN" sz="27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2700" b="1">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27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2700">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Chân thành cảm ơn!</a:t>
            </a:r>
            <a:endParaRPr lang="vi-VN" sz="2700">
              <a:effectLst/>
            </a:endParaRPr>
          </a:p>
        </p:txBody>
      </p:sp>
      <p:pic>
        <p:nvPicPr>
          <p:cNvPr id="10" name="Hình ảnh 9" descr="Ảnh có chứa phim hoạt hình, văn bản, vòng tròn, Đồ họa&#10;&#10;Mô tả được tạo tự động">
            <a:extLst>
              <a:ext uri="{FF2B5EF4-FFF2-40B4-BE49-F238E27FC236}">
                <a16:creationId xmlns:a16="http://schemas.microsoft.com/office/drawing/2014/main" id="{C84805B8-8E50-B131-5F38-2B4B6CB643C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543300" y="411957"/>
            <a:ext cx="3309372" cy="3309372"/>
          </a:xfrm>
          <a:prstGeom prst="rect">
            <a:avLst/>
          </a:prstGeom>
        </p:spPr>
      </p:pic>
    </p:spTree>
    <p:extLst>
      <p:ext uri="{BB962C8B-B14F-4D97-AF65-F5344CB8AC3E}">
        <p14:creationId xmlns:p14="http://schemas.microsoft.com/office/powerpoint/2010/main" val="265441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90" rtl="0" eaLnBrk="1" latinLnBrk="0" hangingPunct="1">
        <a:spcBef>
          <a:spcPct val="0"/>
        </a:spcBef>
        <a:buNone/>
        <a:defRPr sz="4400" kern="1200">
          <a:solidFill>
            <a:schemeClr val="tx1"/>
          </a:solidFill>
          <a:latin typeface="+mj-lt"/>
          <a:ea typeface="+mj-ea"/>
          <a:cs typeface="+mj-cs"/>
        </a:defRPr>
      </a:lvl1pPr>
    </p:titleStyle>
    <p:bodyStyle>
      <a:lvl1pPr marL="342935" indent="-342935" algn="l" defTabSz="9144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5" indent="-285780" algn="l" defTabSz="914490"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114" indent="-228624" algn="l" defTabSz="9144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1" indent="-228624" algn="l" defTabSz="9144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7" indent="-228624" algn="l" defTabSz="9144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2" indent="-228624" algn="l" defTabSz="9144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4" algn="l" defTabSz="9144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2" indent="-228624" algn="l" defTabSz="9144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90" indent="-228624" algn="l" defTabSz="9144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90" rtl="0" eaLnBrk="1" latinLnBrk="0" hangingPunct="1">
        <a:defRPr sz="1800" kern="1200">
          <a:solidFill>
            <a:schemeClr val="tx1"/>
          </a:solidFill>
          <a:latin typeface="+mn-lt"/>
          <a:ea typeface="+mn-ea"/>
          <a:cs typeface="+mn-cs"/>
        </a:defRPr>
      </a:lvl1pPr>
      <a:lvl2pPr marL="457247" algn="l" defTabSz="914490" rtl="0" eaLnBrk="1" latinLnBrk="0" hangingPunct="1">
        <a:defRPr sz="1800" kern="1200">
          <a:solidFill>
            <a:schemeClr val="tx1"/>
          </a:solidFill>
          <a:latin typeface="+mn-lt"/>
          <a:ea typeface="+mn-ea"/>
          <a:cs typeface="+mn-cs"/>
        </a:defRPr>
      </a:lvl2pPr>
      <a:lvl3pPr marL="914490" algn="l" defTabSz="914490" rtl="0" eaLnBrk="1" latinLnBrk="0" hangingPunct="1">
        <a:defRPr sz="1800" kern="1200">
          <a:solidFill>
            <a:schemeClr val="tx1"/>
          </a:solidFill>
          <a:latin typeface="+mn-lt"/>
          <a:ea typeface="+mn-ea"/>
          <a:cs typeface="+mn-cs"/>
        </a:defRPr>
      </a:lvl3pPr>
      <a:lvl4pPr marL="1371738" algn="l" defTabSz="914490" rtl="0" eaLnBrk="1" latinLnBrk="0" hangingPunct="1">
        <a:defRPr sz="1800" kern="1200">
          <a:solidFill>
            <a:schemeClr val="tx1"/>
          </a:solidFill>
          <a:latin typeface="+mn-lt"/>
          <a:ea typeface="+mn-ea"/>
          <a:cs typeface="+mn-cs"/>
        </a:defRPr>
      </a:lvl4pPr>
      <a:lvl5pPr marL="1828983" algn="l" defTabSz="914490" rtl="0" eaLnBrk="1" latinLnBrk="0" hangingPunct="1">
        <a:defRPr sz="1800" kern="1200">
          <a:solidFill>
            <a:schemeClr val="tx1"/>
          </a:solidFill>
          <a:latin typeface="+mn-lt"/>
          <a:ea typeface="+mn-ea"/>
          <a:cs typeface="+mn-cs"/>
        </a:defRPr>
      </a:lvl5pPr>
      <a:lvl6pPr marL="2286228" algn="l" defTabSz="914490" rtl="0" eaLnBrk="1" latinLnBrk="0" hangingPunct="1">
        <a:defRPr sz="1800" kern="1200">
          <a:solidFill>
            <a:schemeClr val="tx1"/>
          </a:solidFill>
          <a:latin typeface="+mn-lt"/>
          <a:ea typeface="+mn-ea"/>
          <a:cs typeface="+mn-cs"/>
        </a:defRPr>
      </a:lvl6pPr>
      <a:lvl7pPr marL="2743475" algn="l" defTabSz="914490" rtl="0" eaLnBrk="1" latinLnBrk="0" hangingPunct="1">
        <a:defRPr sz="1800" kern="1200">
          <a:solidFill>
            <a:schemeClr val="tx1"/>
          </a:solidFill>
          <a:latin typeface="+mn-lt"/>
          <a:ea typeface="+mn-ea"/>
          <a:cs typeface="+mn-cs"/>
        </a:defRPr>
      </a:lvl7pPr>
      <a:lvl8pPr marL="3200721" algn="l" defTabSz="914490" rtl="0" eaLnBrk="1" latinLnBrk="0" hangingPunct="1">
        <a:defRPr sz="1800" kern="1200">
          <a:solidFill>
            <a:schemeClr val="tx1"/>
          </a:solidFill>
          <a:latin typeface="+mn-lt"/>
          <a:ea typeface="+mn-ea"/>
          <a:cs typeface="+mn-cs"/>
        </a:defRPr>
      </a:lvl8pPr>
      <a:lvl9pPr marL="3657966" algn="l" defTabSz="9144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12FAA9DC-C11F-940D-1948-E83498487F7C}"/>
              </a:ext>
            </a:extLst>
          </p:cNvPr>
          <p:cNvSpPr txBox="1"/>
          <p:nvPr userDrawn="1"/>
        </p:nvSpPr>
        <p:spPr>
          <a:xfrm>
            <a:off x="0" y="-1696998"/>
            <a:ext cx="18288000" cy="553998"/>
          </a:xfrm>
          <a:prstGeom prst="rect">
            <a:avLst/>
          </a:prstGeom>
          <a:noFill/>
        </p:spPr>
        <p:txBody>
          <a:bodyPr vert="horz" wrap="none" lIns="0" tIns="0" rIns="0" bIns="0"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1257300" y="547691"/>
            <a:ext cx="15773400" cy="1988345"/>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1257300" y="2738439"/>
            <a:ext cx="15773400" cy="6527007"/>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1257300" y="9534529"/>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69B9EE9-F3BF-4B40-83E7-C9BC68FDDB0E}" type="datetimeFigureOut">
              <a:rPr lang="en-US" smtClean="0"/>
              <a:t>3/4/2024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6057900" y="9534529"/>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12915900" y="9534529"/>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3303150" y="-3336333"/>
            <a:ext cx="24894300" cy="16926485"/>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405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9137142" y="-13373100"/>
            <a:ext cx="13716" cy="13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9137142" y="23646384"/>
            <a:ext cx="13716" cy="1371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Hình chữ nhật 6">
            <a:extLst>
              <a:ext uri="{FF2B5EF4-FFF2-40B4-BE49-F238E27FC236}">
                <a16:creationId xmlns:a16="http://schemas.microsoft.com/office/drawing/2014/main" id="{0F8EF31A-855A-CF48-3589-139F7408CB94}"/>
              </a:ext>
            </a:extLst>
          </p:cNvPr>
          <p:cNvSpPr/>
          <p:nvPr userDrawn="1"/>
        </p:nvSpPr>
        <p:spPr>
          <a:xfrm>
            <a:off x="-3991586" y="3783805"/>
            <a:ext cx="3810000" cy="8863965"/>
          </a:xfrm>
          <a:prstGeom prst="rect">
            <a:avLst/>
          </a:prstGeom>
          <a:noFill/>
        </p:spPr>
        <p:txBody>
          <a:bodyPr wrap="square" lIns="137160" tIns="68580" rIns="137160" bIns="685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Bài giảng thuộc dự án </a:t>
            </a:r>
            <a:r>
              <a:rPr lang="vi-VN" sz="2700" b="1" kern="1200" spc="0">
                <a:ln>
                  <a:noFill/>
                </a:ln>
                <a:solidFill>
                  <a:srgbClr val="000000"/>
                </a:solidFill>
                <a:effectLst/>
                <a:latin typeface="Arial" panose="020B0604020202020204" pitchFamily="34" charset="0"/>
                <a:ea typeface="+mn-ea"/>
                <a:cs typeface="+mn-cs"/>
              </a:rPr>
              <a:t>Hỗ trợ BGĐT miễn phí cho giáo viên </a:t>
            </a:r>
            <a:r>
              <a:rPr lang="vi-VN" sz="2700" kern="1200" spc="0">
                <a:ln>
                  <a:noFill/>
                </a:ln>
                <a:solidFill>
                  <a:srgbClr val="000000"/>
                </a:solidFill>
                <a:effectLst/>
                <a:latin typeface="Arial" panose="020B0604020202020204" pitchFamily="34" charset="0"/>
                <a:ea typeface="+mn-ea"/>
                <a:cs typeface="+mn-cs"/>
              </a:rPr>
              <a:t>của </a:t>
            </a:r>
            <a:r>
              <a:rPr lang="vi-VN" sz="2700" b="1" kern="1200" spc="0">
                <a:ln>
                  <a:noFill/>
                </a:ln>
                <a:solidFill>
                  <a:srgbClr val="000000"/>
                </a:solidFill>
                <a:effectLst/>
                <a:latin typeface="Arial" panose="020B0604020202020204" pitchFamily="34" charset="0"/>
                <a:ea typeface="+mn-ea"/>
                <a:cs typeface="+mn-cs"/>
              </a:rPr>
              <a:t>Học liệu số TuMo.</a:t>
            </a:r>
          </a:p>
          <a:p>
            <a:pPr marL="0" algn="just" rtl="0" eaLnBrk="1" latinLnBrk="0" hangingPunct="1">
              <a:spcBef>
                <a:spcPts val="0"/>
              </a:spcBef>
              <a:spcAft>
                <a:spcPts val="0"/>
              </a:spcAft>
            </a:pPr>
            <a:endParaRPr lang="vi-VN" sz="2700" b="1">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Quý thầy cô có thể tải miễn phí bài giảng trên Nhóm zalo và FB của Học liệu số TUMO.</a:t>
            </a:r>
          </a:p>
          <a:p>
            <a:pPr marL="0" algn="just" rtl="0" eaLnBrk="1" latinLnBrk="0" hangingPunct="1">
              <a:spcBef>
                <a:spcPts val="0"/>
              </a:spcBef>
              <a:spcAft>
                <a:spcPts val="0"/>
              </a:spcAft>
            </a:pPr>
            <a:endParaRPr lang="vi-VN" sz="27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Thầy cô có thể liên hệ admin số điện thoại, zalo 086.883.8870 để được hỗ trợ thêm vào nhóm. </a:t>
            </a: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27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2700" kern="1200">
                <a:ln>
                  <a:noFill/>
                </a:ln>
                <a:solidFill>
                  <a:srgbClr val="000000"/>
                </a:solidFill>
                <a:effectLst/>
                <a:latin typeface="Arial" panose="020B0604020202020204" pitchFamily="34" charset="0"/>
                <a:ea typeface="+mn-ea"/>
                <a:cs typeface="+mn-cs"/>
              </a:rPr>
              <a:t>Vui lòng không sử dụng bài giảng với mục đích thương mại. </a:t>
            </a:r>
          </a:p>
          <a:p>
            <a:pPr marL="0" algn="just" rtl="0" eaLnBrk="1" latinLnBrk="0" hangingPunct="1">
              <a:spcBef>
                <a:spcPts val="0"/>
              </a:spcBef>
              <a:spcAft>
                <a:spcPts val="0"/>
              </a:spcAft>
            </a:pPr>
            <a:endParaRPr lang="vi-VN" sz="2700">
              <a:effectLst/>
            </a:endParaRPr>
          </a:p>
          <a:p>
            <a:pPr marL="0" algn="just" rtl="0" eaLnBrk="1" latinLnBrk="0" hangingPunct="1">
              <a:spcBef>
                <a:spcPts val="0"/>
              </a:spcBef>
              <a:spcAft>
                <a:spcPts val="0"/>
              </a:spcAft>
            </a:pPr>
            <a:r>
              <a:rPr lang="vi-VN" sz="2700" b="0" kern="1200" spc="0">
                <a:ln>
                  <a:noFill/>
                </a:ln>
                <a:solidFill>
                  <a:srgbClr val="000000"/>
                </a:solidFill>
                <a:effectLst/>
                <a:latin typeface="Arial" panose="020B0604020202020204" pitchFamily="34" charset="0"/>
                <a:ea typeface="+mn-ea"/>
                <a:cs typeface="+mn-cs"/>
              </a:rPr>
              <a:t>Chân thành cảm ơn!</a:t>
            </a:r>
            <a:endParaRPr lang="vi-VN" sz="2700">
              <a:effectLst/>
            </a:endParaRPr>
          </a:p>
        </p:txBody>
      </p:sp>
      <p:pic>
        <p:nvPicPr>
          <p:cNvPr id="8" name="Hình ảnh 7" descr="Ảnh có chứa phim hoạt hình, văn bản, vòng tròn, Đồ họa&#10;&#10;Mô tả được tạo tự động">
            <a:extLst>
              <a:ext uri="{FF2B5EF4-FFF2-40B4-BE49-F238E27FC236}">
                <a16:creationId xmlns:a16="http://schemas.microsoft.com/office/drawing/2014/main" id="{7CB05D1C-A6A1-B009-5CA3-DE1CDFF8866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543300" y="411957"/>
            <a:ext cx="3309372" cy="3309372"/>
          </a:xfrm>
          <a:prstGeom prst="rect">
            <a:avLst/>
          </a:prstGeom>
        </p:spPr>
      </p:pic>
    </p:spTree>
    <p:extLst>
      <p:ext uri="{BB962C8B-B14F-4D97-AF65-F5344CB8AC3E}">
        <p14:creationId xmlns:p14="http://schemas.microsoft.com/office/powerpoint/2010/main" val="390481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738" rtl="0" eaLnBrk="1" latinLnBrk="0" hangingPunct="1">
        <a:lnSpc>
          <a:spcPct val="90000"/>
        </a:lnSpc>
        <a:spcBef>
          <a:spcPct val="0"/>
        </a:spcBef>
        <a:buNone/>
        <a:defRPr sz="6600" kern="1200">
          <a:solidFill>
            <a:schemeClr val="tx2"/>
          </a:solidFill>
          <a:latin typeface="+mj-lt"/>
          <a:ea typeface="+mj-ea"/>
          <a:cs typeface="+mj-cs"/>
        </a:defRPr>
      </a:lvl1pPr>
    </p:titleStyle>
    <p:bodyStyle>
      <a:lvl1pPr marL="342935" indent="-342935" algn="l" defTabSz="1371738" rtl="0" eaLnBrk="1" latinLnBrk="0" hangingPunct="1">
        <a:lnSpc>
          <a:spcPct val="90000"/>
        </a:lnSpc>
        <a:spcBef>
          <a:spcPts val="1500"/>
        </a:spcBef>
        <a:buFont typeface="Arial" panose="020B0604020202020204" pitchFamily="34" charset="0"/>
        <a:buChar char="•"/>
        <a:defRPr sz="4200" kern="1200">
          <a:solidFill>
            <a:schemeClr val="tx1">
              <a:lumMod val="50000"/>
              <a:lumOff val="50000"/>
            </a:schemeClr>
          </a:solidFill>
          <a:latin typeface="+mn-lt"/>
          <a:ea typeface="+mn-ea"/>
          <a:cs typeface="+mn-cs"/>
        </a:defRPr>
      </a:lvl1pPr>
      <a:lvl2pPr marL="1028802" indent="-342935" algn="l" defTabSz="1371738" rtl="0" eaLnBrk="1" latinLnBrk="0" hangingPunct="1">
        <a:lnSpc>
          <a:spcPct val="90000"/>
        </a:lnSpc>
        <a:spcBef>
          <a:spcPts val="750"/>
        </a:spcBef>
        <a:buFont typeface="Arial" panose="020B0604020202020204" pitchFamily="34" charset="0"/>
        <a:buChar char="•"/>
        <a:defRPr sz="3600" kern="1200">
          <a:solidFill>
            <a:schemeClr val="tx1">
              <a:lumMod val="50000"/>
              <a:lumOff val="50000"/>
            </a:schemeClr>
          </a:solidFill>
          <a:latin typeface="+mn-lt"/>
          <a:ea typeface="+mn-ea"/>
          <a:cs typeface="+mn-cs"/>
        </a:defRPr>
      </a:lvl2pPr>
      <a:lvl3pPr marL="1714671" indent="-342935" algn="l" defTabSz="1371738" rtl="0" eaLnBrk="1" latinLnBrk="0" hangingPunct="1">
        <a:lnSpc>
          <a:spcPct val="90000"/>
        </a:lnSpc>
        <a:spcBef>
          <a:spcPts val="750"/>
        </a:spcBef>
        <a:buFont typeface="Arial" panose="020B0604020202020204" pitchFamily="34" charset="0"/>
        <a:buChar char="•"/>
        <a:defRPr sz="3000" kern="1200">
          <a:solidFill>
            <a:schemeClr val="tx1">
              <a:lumMod val="50000"/>
              <a:lumOff val="50000"/>
            </a:schemeClr>
          </a:solidFill>
          <a:latin typeface="+mn-lt"/>
          <a:ea typeface="+mn-ea"/>
          <a:cs typeface="+mn-cs"/>
        </a:defRPr>
      </a:lvl3pPr>
      <a:lvl4pPr marL="2400540" indent="-342935" algn="l" defTabSz="1371738" rtl="0" eaLnBrk="1" latinLnBrk="0" hangingPunct="1">
        <a:lnSpc>
          <a:spcPct val="90000"/>
        </a:lnSpc>
        <a:spcBef>
          <a:spcPts val="750"/>
        </a:spcBef>
        <a:buFont typeface="Arial" panose="020B0604020202020204" pitchFamily="34" charset="0"/>
        <a:buChar char="•"/>
        <a:defRPr sz="2700" kern="1200">
          <a:solidFill>
            <a:schemeClr val="tx1">
              <a:lumMod val="50000"/>
              <a:lumOff val="50000"/>
            </a:schemeClr>
          </a:solidFill>
          <a:latin typeface="+mn-lt"/>
          <a:ea typeface="+mn-ea"/>
          <a:cs typeface="+mn-cs"/>
        </a:defRPr>
      </a:lvl4pPr>
      <a:lvl5pPr marL="3086409" indent="-342935" algn="l" defTabSz="1371738" rtl="0" eaLnBrk="1" latinLnBrk="0" hangingPunct="1">
        <a:lnSpc>
          <a:spcPct val="90000"/>
        </a:lnSpc>
        <a:spcBef>
          <a:spcPts val="750"/>
        </a:spcBef>
        <a:buFont typeface="Arial" panose="020B0604020202020204" pitchFamily="34" charset="0"/>
        <a:buChar char="•"/>
        <a:defRPr sz="2700" kern="1200">
          <a:solidFill>
            <a:schemeClr val="tx1">
              <a:lumMod val="50000"/>
              <a:lumOff val="50000"/>
            </a:schemeClr>
          </a:solidFill>
          <a:latin typeface="+mn-lt"/>
          <a:ea typeface="+mn-ea"/>
          <a:cs typeface="+mn-cs"/>
        </a:defRPr>
      </a:lvl5pPr>
      <a:lvl6pPr marL="3772278"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8147"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4015"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882" indent="-342935" algn="l" defTabSz="1371738"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738" rtl="0" eaLnBrk="1" latinLnBrk="0" hangingPunct="1">
        <a:defRPr sz="2700" kern="1200">
          <a:solidFill>
            <a:schemeClr val="tx1"/>
          </a:solidFill>
          <a:latin typeface="+mn-lt"/>
          <a:ea typeface="+mn-ea"/>
          <a:cs typeface="+mn-cs"/>
        </a:defRPr>
      </a:lvl1pPr>
      <a:lvl2pPr marL="685869" algn="l" defTabSz="1371738" rtl="0" eaLnBrk="1" latinLnBrk="0" hangingPunct="1">
        <a:defRPr sz="2700" kern="1200">
          <a:solidFill>
            <a:schemeClr val="tx1"/>
          </a:solidFill>
          <a:latin typeface="+mn-lt"/>
          <a:ea typeface="+mn-ea"/>
          <a:cs typeface="+mn-cs"/>
        </a:defRPr>
      </a:lvl2pPr>
      <a:lvl3pPr marL="1371738" algn="l" defTabSz="1371738" rtl="0" eaLnBrk="1" latinLnBrk="0" hangingPunct="1">
        <a:defRPr sz="2700" kern="1200">
          <a:solidFill>
            <a:schemeClr val="tx1"/>
          </a:solidFill>
          <a:latin typeface="+mn-lt"/>
          <a:ea typeface="+mn-ea"/>
          <a:cs typeface="+mn-cs"/>
        </a:defRPr>
      </a:lvl3pPr>
      <a:lvl4pPr marL="2057607" algn="l" defTabSz="1371738" rtl="0" eaLnBrk="1" latinLnBrk="0" hangingPunct="1">
        <a:defRPr sz="2700" kern="1200">
          <a:solidFill>
            <a:schemeClr val="tx1"/>
          </a:solidFill>
          <a:latin typeface="+mn-lt"/>
          <a:ea typeface="+mn-ea"/>
          <a:cs typeface="+mn-cs"/>
        </a:defRPr>
      </a:lvl4pPr>
      <a:lvl5pPr marL="2743475" algn="l" defTabSz="1371738" rtl="0" eaLnBrk="1" latinLnBrk="0" hangingPunct="1">
        <a:defRPr sz="2700" kern="1200">
          <a:solidFill>
            <a:schemeClr val="tx1"/>
          </a:solidFill>
          <a:latin typeface="+mn-lt"/>
          <a:ea typeface="+mn-ea"/>
          <a:cs typeface="+mn-cs"/>
        </a:defRPr>
      </a:lvl5pPr>
      <a:lvl6pPr marL="3429342" algn="l" defTabSz="1371738" rtl="0" eaLnBrk="1" latinLnBrk="0" hangingPunct="1">
        <a:defRPr sz="2700" kern="1200">
          <a:solidFill>
            <a:schemeClr val="tx1"/>
          </a:solidFill>
          <a:latin typeface="+mn-lt"/>
          <a:ea typeface="+mn-ea"/>
          <a:cs typeface="+mn-cs"/>
        </a:defRPr>
      </a:lvl6pPr>
      <a:lvl7pPr marL="4115213" algn="l" defTabSz="1371738" rtl="0" eaLnBrk="1" latinLnBrk="0" hangingPunct="1">
        <a:defRPr sz="2700" kern="1200">
          <a:solidFill>
            <a:schemeClr val="tx1"/>
          </a:solidFill>
          <a:latin typeface="+mn-lt"/>
          <a:ea typeface="+mn-ea"/>
          <a:cs typeface="+mn-cs"/>
        </a:defRPr>
      </a:lvl7pPr>
      <a:lvl8pPr marL="4801080" algn="l" defTabSz="1371738" rtl="0" eaLnBrk="1" latinLnBrk="0" hangingPunct="1">
        <a:defRPr sz="2700" kern="1200">
          <a:solidFill>
            <a:schemeClr val="tx1"/>
          </a:solidFill>
          <a:latin typeface="+mn-lt"/>
          <a:ea typeface="+mn-ea"/>
          <a:cs typeface="+mn-cs"/>
        </a:defRPr>
      </a:lvl8pPr>
      <a:lvl9pPr marL="5486949" algn="l" defTabSz="1371738"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mailto:https://zalo.me/g/wvrerm321" TargetMode="External"/><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hyperlink" Target="mailto:https://www.facebook.com/groups/97636430684893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0.png"/><Relationship Id="rId18" Type="http://schemas.openxmlformats.org/officeDocument/2006/relationships/image" Target="../media/image31.png"/><Relationship Id="rId26" Type="http://schemas.openxmlformats.org/officeDocument/2006/relationships/image" Target="../media/image39.svg"/><Relationship Id="rId3" Type="http://schemas.openxmlformats.org/officeDocument/2006/relationships/image" Target="../media/image21.png"/><Relationship Id="rId21" Type="http://schemas.openxmlformats.org/officeDocument/2006/relationships/image" Target="../media/image34.png"/><Relationship Id="rId7" Type="http://schemas.openxmlformats.org/officeDocument/2006/relationships/image" Target="../media/image14.svg"/><Relationship Id="rId12" Type="http://schemas.openxmlformats.org/officeDocument/2006/relationships/image" Target="../media/image26.sv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20.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png"/><Relationship Id="rId24" Type="http://schemas.openxmlformats.org/officeDocument/2006/relationships/image" Target="../media/image37.svg"/><Relationship Id="rId5" Type="http://schemas.openxmlformats.org/officeDocument/2006/relationships/image" Target="../media/image12.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10" Type="http://schemas.openxmlformats.org/officeDocument/2006/relationships/image" Target="../media/image3.png"/><Relationship Id="rId19"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image" Target="../media/image24.sv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62897" y="-133761"/>
            <a:ext cx="10554522" cy="10554522"/>
          </a:xfrm>
          <a:custGeom>
            <a:avLst/>
            <a:gdLst/>
            <a:ahLst/>
            <a:cxnLst/>
            <a:rect l="l" t="t" r="r" b="b"/>
            <a:pathLst>
              <a:path w="10554522" h="10554522">
                <a:moveTo>
                  <a:pt x="0" y="0"/>
                </a:moveTo>
                <a:lnTo>
                  <a:pt x="10554522" y="0"/>
                </a:lnTo>
                <a:lnTo>
                  <a:pt x="10554522" y="10554522"/>
                </a:lnTo>
                <a:lnTo>
                  <a:pt x="0" y="10554522"/>
                </a:lnTo>
                <a:lnTo>
                  <a:pt x="0" y="0"/>
                </a:lnTo>
                <a:close/>
              </a:path>
            </a:pathLst>
          </a:custGeom>
          <a:blipFill>
            <a:blip r:embed="rId3"/>
            <a:stretch>
              <a:fillRect/>
            </a:stretch>
          </a:blipFill>
        </p:spPr>
        <p:txBody>
          <a:bodyPr/>
          <a:lstStyle/>
          <a:p>
            <a:endParaRPr lang="en-US"/>
          </a:p>
        </p:txBody>
      </p:sp>
      <p:sp>
        <p:nvSpPr>
          <p:cNvPr id="3" name="Freeform 3"/>
          <p:cNvSpPr/>
          <p:nvPr/>
        </p:nvSpPr>
        <p:spPr>
          <a:xfrm flipH="1">
            <a:off x="9096375" y="-133761"/>
            <a:ext cx="10554522" cy="10554522"/>
          </a:xfrm>
          <a:custGeom>
            <a:avLst/>
            <a:gdLst/>
            <a:ahLst/>
            <a:cxnLst/>
            <a:rect l="l" t="t" r="r" b="b"/>
            <a:pathLst>
              <a:path w="10554522" h="10554522">
                <a:moveTo>
                  <a:pt x="10554522" y="0"/>
                </a:moveTo>
                <a:lnTo>
                  <a:pt x="0" y="0"/>
                </a:lnTo>
                <a:lnTo>
                  <a:pt x="0" y="10554522"/>
                </a:lnTo>
                <a:lnTo>
                  <a:pt x="10554522" y="10554522"/>
                </a:lnTo>
                <a:lnTo>
                  <a:pt x="10554522" y="0"/>
                </a:lnTo>
                <a:close/>
              </a:path>
            </a:pathLst>
          </a:custGeom>
          <a:blipFill>
            <a:blip r:embed="rId3"/>
            <a:stretch>
              <a:fillRect/>
            </a:stretch>
          </a:blipFill>
        </p:spPr>
        <p:txBody>
          <a:bodyPr/>
          <a:lstStyle/>
          <a:p>
            <a:endParaRPr lang="en-US"/>
          </a:p>
        </p:txBody>
      </p:sp>
      <p:grpSp>
        <p:nvGrpSpPr>
          <p:cNvPr id="4" name="Group 4"/>
          <p:cNvGrpSpPr/>
          <p:nvPr/>
        </p:nvGrpSpPr>
        <p:grpSpPr>
          <a:xfrm>
            <a:off x="-1036419" y="2466121"/>
            <a:ext cx="20360838" cy="5354758"/>
            <a:chOff x="0" y="0"/>
            <a:chExt cx="8100159" cy="2130285"/>
          </a:xfrm>
        </p:grpSpPr>
        <p:sp>
          <p:nvSpPr>
            <p:cNvPr id="5" name="Freeform 5"/>
            <p:cNvSpPr/>
            <p:nvPr/>
          </p:nvSpPr>
          <p:spPr>
            <a:xfrm>
              <a:off x="31750" y="31750"/>
              <a:ext cx="8036659" cy="2066785"/>
            </a:xfrm>
            <a:custGeom>
              <a:avLst/>
              <a:gdLst/>
              <a:ahLst/>
              <a:cxnLst/>
              <a:rect l="l" t="t" r="r" b="b"/>
              <a:pathLst>
                <a:path w="8036659" h="2066785">
                  <a:moveTo>
                    <a:pt x="7943949" y="2066785"/>
                  </a:moveTo>
                  <a:lnTo>
                    <a:pt x="92710" y="2066785"/>
                  </a:lnTo>
                  <a:cubicBezTo>
                    <a:pt x="41910" y="2066785"/>
                    <a:pt x="0" y="2024875"/>
                    <a:pt x="0" y="1974075"/>
                  </a:cubicBezTo>
                  <a:lnTo>
                    <a:pt x="0" y="92710"/>
                  </a:lnTo>
                  <a:cubicBezTo>
                    <a:pt x="0" y="41910"/>
                    <a:pt x="41910" y="0"/>
                    <a:pt x="92710" y="0"/>
                  </a:cubicBezTo>
                  <a:lnTo>
                    <a:pt x="7942679" y="0"/>
                  </a:lnTo>
                  <a:cubicBezTo>
                    <a:pt x="7993479" y="0"/>
                    <a:pt x="8035389" y="41910"/>
                    <a:pt x="8035389" y="92710"/>
                  </a:cubicBezTo>
                  <a:lnTo>
                    <a:pt x="8035389" y="1972805"/>
                  </a:lnTo>
                  <a:cubicBezTo>
                    <a:pt x="8036659" y="2024875"/>
                    <a:pt x="7994749" y="2066785"/>
                    <a:pt x="7943949" y="2066785"/>
                  </a:cubicBezTo>
                  <a:close/>
                </a:path>
              </a:pathLst>
            </a:custGeom>
            <a:solidFill>
              <a:srgbClr val="FFFFFF"/>
            </a:solidFill>
          </p:spPr>
          <p:txBody>
            <a:bodyPr/>
            <a:lstStyle/>
            <a:p>
              <a:endParaRPr lang="en-US"/>
            </a:p>
          </p:txBody>
        </p:sp>
        <p:sp>
          <p:nvSpPr>
            <p:cNvPr id="6" name="Freeform 6"/>
            <p:cNvSpPr/>
            <p:nvPr/>
          </p:nvSpPr>
          <p:spPr>
            <a:xfrm>
              <a:off x="0" y="0"/>
              <a:ext cx="8100159" cy="2130285"/>
            </a:xfrm>
            <a:custGeom>
              <a:avLst/>
              <a:gdLst/>
              <a:ahLst/>
              <a:cxnLst/>
              <a:rect l="l" t="t" r="r" b="b"/>
              <a:pathLst>
                <a:path w="8100159" h="2130285">
                  <a:moveTo>
                    <a:pt x="7975699" y="59690"/>
                  </a:moveTo>
                  <a:cubicBezTo>
                    <a:pt x="8011259" y="59690"/>
                    <a:pt x="8040469" y="88900"/>
                    <a:pt x="8040469" y="124460"/>
                  </a:cubicBezTo>
                  <a:lnTo>
                    <a:pt x="8040469" y="2005825"/>
                  </a:lnTo>
                  <a:cubicBezTo>
                    <a:pt x="8040469" y="2041385"/>
                    <a:pt x="8011259" y="2070595"/>
                    <a:pt x="7975699" y="2070595"/>
                  </a:cubicBezTo>
                  <a:lnTo>
                    <a:pt x="124460" y="2070595"/>
                  </a:lnTo>
                  <a:cubicBezTo>
                    <a:pt x="88900" y="2070595"/>
                    <a:pt x="59690" y="2041385"/>
                    <a:pt x="59690" y="2005825"/>
                  </a:cubicBezTo>
                  <a:lnTo>
                    <a:pt x="59690" y="124460"/>
                  </a:lnTo>
                  <a:cubicBezTo>
                    <a:pt x="59690" y="88900"/>
                    <a:pt x="88900" y="59690"/>
                    <a:pt x="124460" y="59690"/>
                  </a:cubicBezTo>
                  <a:lnTo>
                    <a:pt x="7975699" y="59690"/>
                  </a:lnTo>
                  <a:moveTo>
                    <a:pt x="7975699" y="0"/>
                  </a:moveTo>
                  <a:lnTo>
                    <a:pt x="124460" y="0"/>
                  </a:lnTo>
                  <a:cubicBezTo>
                    <a:pt x="55880" y="0"/>
                    <a:pt x="0" y="55880"/>
                    <a:pt x="0" y="124460"/>
                  </a:cubicBezTo>
                  <a:lnTo>
                    <a:pt x="0" y="2005825"/>
                  </a:lnTo>
                  <a:cubicBezTo>
                    <a:pt x="0" y="2074405"/>
                    <a:pt x="55880" y="2130285"/>
                    <a:pt x="124460" y="2130285"/>
                  </a:cubicBezTo>
                  <a:lnTo>
                    <a:pt x="7975699" y="2130285"/>
                  </a:lnTo>
                  <a:cubicBezTo>
                    <a:pt x="8044279" y="2130285"/>
                    <a:pt x="8100159" y="2074405"/>
                    <a:pt x="8100159" y="2005825"/>
                  </a:cubicBezTo>
                  <a:lnTo>
                    <a:pt x="8100159" y="124460"/>
                  </a:lnTo>
                  <a:cubicBezTo>
                    <a:pt x="8100159" y="55880"/>
                    <a:pt x="8044279" y="0"/>
                    <a:pt x="7975699" y="0"/>
                  </a:cubicBezTo>
                  <a:close/>
                </a:path>
              </a:pathLst>
            </a:custGeom>
            <a:solidFill>
              <a:srgbClr val="FFFFFF"/>
            </a:solidFill>
          </p:spPr>
          <p:txBody>
            <a:bodyPr/>
            <a:lstStyle/>
            <a:p>
              <a:endParaRPr lang="en-US"/>
            </a:p>
          </p:txBody>
        </p:sp>
      </p:grpSp>
      <p:grpSp>
        <p:nvGrpSpPr>
          <p:cNvPr id="7" name="Group 7"/>
          <p:cNvGrpSpPr/>
          <p:nvPr/>
        </p:nvGrpSpPr>
        <p:grpSpPr>
          <a:xfrm rot="-10800000">
            <a:off x="11164736" y="2574487"/>
            <a:ext cx="5138027" cy="513802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FCFF"/>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1960"/>
                </a:lnSpc>
              </a:pPr>
              <a:endParaRPr/>
            </a:p>
          </p:txBody>
        </p:sp>
      </p:grpSp>
      <p:sp>
        <p:nvSpPr>
          <p:cNvPr id="16" name="Hộp Văn bản 15">
            <a:extLst>
              <a:ext uri="{FF2B5EF4-FFF2-40B4-BE49-F238E27FC236}">
                <a16:creationId xmlns:a16="http://schemas.microsoft.com/office/drawing/2014/main" id="{6E704DB1-E8F5-F40E-046C-9B06AF3847B7}"/>
              </a:ext>
            </a:extLst>
          </p:cNvPr>
          <p:cNvSpPr txBox="1">
            <a:spLocks noChangeAspect="1"/>
          </p:cNvSpPr>
          <p:nvPr/>
        </p:nvSpPr>
        <p:spPr>
          <a:xfrm>
            <a:off x="1584363" y="2809623"/>
            <a:ext cx="6919763" cy="1042276"/>
          </a:xfrm>
          <a:custGeom>
            <a:avLst/>
            <a:gdLst/>
            <a:ahLst/>
            <a:cxnLst/>
            <a:rect l="l" t="t" r="r" b="b"/>
            <a:pathLst>
              <a:path w="8669073" h="1305763">
                <a:moveTo>
                  <a:pt x="2381929" y="1179393"/>
                </a:moveTo>
                <a:lnTo>
                  <a:pt x="2372864" y="1189531"/>
                </a:lnTo>
                <a:lnTo>
                  <a:pt x="2373390" y="1189426"/>
                </a:lnTo>
                <a:cubicBezTo>
                  <a:pt x="2377023" y="1187815"/>
                  <a:pt x="2379836" y="1184593"/>
                  <a:pt x="2381826" y="1179760"/>
                </a:cubicBezTo>
                <a:close/>
                <a:moveTo>
                  <a:pt x="2343527" y="1173284"/>
                </a:moveTo>
                <a:cubicBezTo>
                  <a:pt x="2346776" y="1180889"/>
                  <a:pt x="2346389" y="1184221"/>
                  <a:pt x="2342366" y="1183280"/>
                </a:cubicBezTo>
                <a:lnTo>
                  <a:pt x="2346436" y="1181283"/>
                </a:lnTo>
                <a:lnTo>
                  <a:pt x="2346038" y="1177746"/>
                </a:lnTo>
                <a:cubicBezTo>
                  <a:pt x="2345480" y="1174771"/>
                  <a:pt x="2344643" y="1173284"/>
                  <a:pt x="2343527" y="1173284"/>
                </a:cubicBezTo>
                <a:close/>
                <a:moveTo>
                  <a:pt x="2380686" y="1154253"/>
                </a:moveTo>
                <a:lnTo>
                  <a:pt x="2363645" y="1172842"/>
                </a:lnTo>
                <a:lnTo>
                  <a:pt x="2382055" y="1163811"/>
                </a:lnTo>
                <a:cubicBezTo>
                  <a:pt x="2381577" y="1163811"/>
                  <a:pt x="2381219" y="1162889"/>
                  <a:pt x="2380979" y="1161044"/>
                </a:cubicBezTo>
                <a:close/>
                <a:moveTo>
                  <a:pt x="2356643" y="1097366"/>
                </a:moveTo>
                <a:lnTo>
                  <a:pt x="2360878" y="1097366"/>
                </a:lnTo>
                <a:cubicBezTo>
                  <a:pt x="2365585" y="1097366"/>
                  <a:pt x="2374420" y="1098865"/>
                  <a:pt x="2387384" y="1101863"/>
                </a:cubicBezTo>
                <a:cubicBezTo>
                  <a:pt x="2400348" y="1104861"/>
                  <a:pt x="2411437" y="1112805"/>
                  <a:pt x="2420652" y="1125693"/>
                </a:cubicBezTo>
                <a:cubicBezTo>
                  <a:pt x="2430307" y="1142983"/>
                  <a:pt x="2433662" y="1160266"/>
                  <a:pt x="2430716" y="1177542"/>
                </a:cubicBezTo>
                <a:cubicBezTo>
                  <a:pt x="2425889" y="1219303"/>
                  <a:pt x="2405038" y="1240184"/>
                  <a:pt x="2368165" y="1240184"/>
                </a:cubicBezTo>
                <a:cubicBezTo>
                  <a:pt x="2362731" y="1240184"/>
                  <a:pt x="2358806" y="1239945"/>
                  <a:pt x="2356393" y="1239467"/>
                </a:cubicBezTo>
                <a:cubicBezTo>
                  <a:pt x="2353979" y="1238988"/>
                  <a:pt x="2351421" y="1238749"/>
                  <a:pt x="2348719" y="1238749"/>
                </a:cubicBezTo>
                <a:cubicBezTo>
                  <a:pt x="2345318" y="1237034"/>
                  <a:pt x="2339114" y="1234165"/>
                  <a:pt x="2330104" y="1230142"/>
                </a:cubicBezTo>
                <a:cubicBezTo>
                  <a:pt x="2321094" y="1226119"/>
                  <a:pt x="2313607" y="1218658"/>
                  <a:pt x="2307641" y="1207758"/>
                </a:cubicBezTo>
                <a:cubicBezTo>
                  <a:pt x="2299443" y="1196798"/>
                  <a:pt x="2296384" y="1179485"/>
                  <a:pt x="2298464" y="1155818"/>
                </a:cubicBezTo>
                <a:cubicBezTo>
                  <a:pt x="2302775" y="1129541"/>
                  <a:pt x="2311789" y="1113229"/>
                  <a:pt x="2325504" y="1106884"/>
                </a:cubicBezTo>
                <a:cubicBezTo>
                  <a:pt x="2339220" y="1100539"/>
                  <a:pt x="2349599" y="1097366"/>
                  <a:pt x="2356643" y="1097366"/>
                </a:cubicBezTo>
                <a:close/>
                <a:moveTo>
                  <a:pt x="3924465" y="1015613"/>
                </a:moveTo>
                <a:lnTo>
                  <a:pt x="3914130" y="1021585"/>
                </a:lnTo>
                <a:cubicBezTo>
                  <a:pt x="3915967" y="1021388"/>
                  <a:pt x="3918683" y="1020007"/>
                  <a:pt x="3922279" y="1017444"/>
                </a:cubicBezTo>
                <a:close/>
                <a:moveTo>
                  <a:pt x="8203599" y="1014298"/>
                </a:moveTo>
                <a:cubicBezTo>
                  <a:pt x="8201504" y="1025198"/>
                  <a:pt x="8201444" y="1030617"/>
                  <a:pt x="8203417" y="1030557"/>
                </a:cubicBezTo>
                <a:lnTo>
                  <a:pt x="8215463" y="1014298"/>
                </a:lnTo>
                <a:close/>
                <a:moveTo>
                  <a:pt x="4307875" y="1014298"/>
                </a:moveTo>
                <a:cubicBezTo>
                  <a:pt x="4305780" y="1025198"/>
                  <a:pt x="4305712" y="1030617"/>
                  <a:pt x="4307670" y="1030557"/>
                </a:cubicBezTo>
                <a:lnTo>
                  <a:pt x="4319693" y="1014298"/>
                </a:lnTo>
                <a:close/>
                <a:moveTo>
                  <a:pt x="840775" y="1014298"/>
                </a:moveTo>
                <a:cubicBezTo>
                  <a:pt x="838680" y="1025198"/>
                  <a:pt x="838619" y="1030617"/>
                  <a:pt x="840592" y="1030557"/>
                </a:cubicBezTo>
                <a:lnTo>
                  <a:pt x="852638" y="1014298"/>
                </a:lnTo>
                <a:close/>
                <a:moveTo>
                  <a:pt x="3256114" y="1012841"/>
                </a:moveTo>
                <a:lnTo>
                  <a:pt x="3256114" y="1030511"/>
                </a:lnTo>
                <a:lnTo>
                  <a:pt x="3275628" y="1012841"/>
                </a:lnTo>
                <a:close/>
                <a:moveTo>
                  <a:pt x="7495844" y="1009927"/>
                </a:moveTo>
                <a:lnTo>
                  <a:pt x="7500750" y="1010348"/>
                </a:lnTo>
                <a:lnTo>
                  <a:pt x="7500478" y="1010131"/>
                </a:lnTo>
                <a:lnTo>
                  <a:pt x="7500489" y="1010122"/>
                </a:lnTo>
                <a:close/>
                <a:moveTo>
                  <a:pt x="5924219" y="1009927"/>
                </a:moveTo>
                <a:lnTo>
                  <a:pt x="5929125" y="1010348"/>
                </a:lnTo>
                <a:lnTo>
                  <a:pt x="5928853" y="1010131"/>
                </a:lnTo>
                <a:lnTo>
                  <a:pt x="5928864" y="1010122"/>
                </a:lnTo>
                <a:close/>
                <a:moveTo>
                  <a:pt x="6964252" y="1008469"/>
                </a:moveTo>
                <a:cubicBezTo>
                  <a:pt x="6967387" y="1008469"/>
                  <a:pt x="6966677" y="1011209"/>
                  <a:pt x="6962123" y="1016689"/>
                </a:cubicBezTo>
                <a:lnTo>
                  <a:pt x="6965243" y="1027574"/>
                </a:lnTo>
                <a:lnTo>
                  <a:pt x="6968408" y="1008469"/>
                </a:lnTo>
                <a:cubicBezTo>
                  <a:pt x="6962502" y="1008469"/>
                  <a:pt x="6961117" y="1008469"/>
                  <a:pt x="6964252" y="1008469"/>
                </a:cubicBezTo>
                <a:close/>
                <a:moveTo>
                  <a:pt x="8557843" y="1006033"/>
                </a:moveTo>
                <a:lnTo>
                  <a:pt x="8557843" y="1023703"/>
                </a:lnTo>
                <a:lnTo>
                  <a:pt x="8575559" y="1007445"/>
                </a:lnTo>
                <a:cubicBezTo>
                  <a:pt x="8566435" y="1007445"/>
                  <a:pt x="8562819" y="1007209"/>
                  <a:pt x="8564709" y="1006739"/>
                </a:cubicBezTo>
                <a:cubicBezTo>
                  <a:pt x="8566599" y="1006268"/>
                  <a:pt x="8564310" y="1006033"/>
                  <a:pt x="8557843" y="1006033"/>
                </a:cubicBezTo>
                <a:close/>
                <a:moveTo>
                  <a:pt x="4662119" y="1006033"/>
                </a:moveTo>
                <a:lnTo>
                  <a:pt x="4662119" y="1023703"/>
                </a:lnTo>
                <a:lnTo>
                  <a:pt x="4679834" y="1007445"/>
                </a:lnTo>
                <a:cubicBezTo>
                  <a:pt x="4670711" y="1007445"/>
                  <a:pt x="4667094" y="1007209"/>
                  <a:pt x="4668984" y="1006739"/>
                </a:cubicBezTo>
                <a:cubicBezTo>
                  <a:pt x="4670874" y="1006268"/>
                  <a:pt x="4668585" y="1006033"/>
                  <a:pt x="4662119" y="1006033"/>
                </a:cubicBezTo>
                <a:close/>
                <a:moveTo>
                  <a:pt x="1195019" y="1006033"/>
                </a:moveTo>
                <a:lnTo>
                  <a:pt x="1195019" y="1023703"/>
                </a:lnTo>
                <a:lnTo>
                  <a:pt x="1212734" y="1007445"/>
                </a:lnTo>
                <a:cubicBezTo>
                  <a:pt x="1203611" y="1007445"/>
                  <a:pt x="1199994" y="1007209"/>
                  <a:pt x="1201884" y="1006739"/>
                </a:cubicBezTo>
                <a:cubicBezTo>
                  <a:pt x="1203774" y="1006268"/>
                  <a:pt x="1201485" y="1006033"/>
                  <a:pt x="1195019" y="1006033"/>
                </a:cubicBezTo>
                <a:close/>
                <a:moveTo>
                  <a:pt x="230507" y="1002640"/>
                </a:moveTo>
                <a:lnTo>
                  <a:pt x="230507" y="1014594"/>
                </a:lnTo>
                <a:lnTo>
                  <a:pt x="245012" y="1002640"/>
                </a:lnTo>
                <a:close/>
                <a:moveTo>
                  <a:pt x="2411566" y="998655"/>
                </a:moveTo>
                <a:lnTo>
                  <a:pt x="2382716" y="1015278"/>
                </a:lnTo>
                <a:cubicBezTo>
                  <a:pt x="2382367" y="1013927"/>
                  <a:pt x="2385137" y="1013426"/>
                  <a:pt x="2391027" y="1013775"/>
                </a:cubicBezTo>
                <a:lnTo>
                  <a:pt x="2414792" y="1014285"/>
                </a:lnTo>
                <a:lnTo>
                  <a:pt x="2426261" y="1010091"/>
                </a:lnTo>
                <a:lnTo>
                  <a:pt x="2421027" y="1008389"/>
                </a:lnTo>
                <a:cubicBezTo>
                  <a:pt x="2414841" y="1005300"/>
                  <a:pt x="2411688" y="1002055"/>
                  <a:pt x="2411566" y="998655"/>
                </a:cubicBezTo>
                <a:close/>
                <a:moveTo>
                  <a:pt x="6926054" y="991733"/>
                </a:moveTo>
                <a:lnTo>
                  <a:pt x="6903056" y="1010678"/>
                </a:lnTo>
                <a:cubicBezTo>
                  <a:pt x="6906198" y="1009205"/>
                  <a:pt x="6915344" y="1008469"/>
                  <a:pt x="6930495" y="1008469"/>
                </a:cubicBezTo>
                <a:lnTo>
                  <a:pt x="6935008" y="1007274"/>
                </a:lnTo>
                <a:lnTo>
                  <a:pt x="6929356" y="1002355"/>
                </a:lnTo>
                <a:cubicBezTo>
                  <a:pt x="6924559" y="996959"/>
                  <a:pt x="6923459" y="993418"/>
                  <a:pt x="6926054" y="991733"/>
                </a:cubicBezTo>
                <a:close/>
                <a:moveTo>
                  <a:pt x="5433143" y="977009"/>
                </a:moveTo>
                <a:lnTo>
                  <a:pt x="5394278" y="1010405"/>
                </a:lnTo>
                <a:cubicBezTo>
                  <a:pt x="5394658" y="1008355"/>
                  <a:pt x="5399394" y="1006868"/>
                  <a:pt x="5408487" y="1005942"/>
                </a:cubicBezTo>
                <a:cubicBezTo>
                  <a:pt x="5417580" y="1005016"/>
                  <a:pt x="5426665" y="1004150"/>
                  <a:pt x="5435744" y="1003346"/>
                </a:cubicBezTo>
                <a:lnTo>
                  <a:pt x="5441072" y="999611"/>
                </a:lnTo>
                <a:lnTo>
                  <a:pt x="5436335" y="987702"/>
                </a:lnTo>
                <a:cubicBezTo>
                  <a:pt x="5435121" y="985304"/>
                  <a:pt x="5434085" y="982419"/>
                  <a:pt x="5433228" y="979049"/>
                </a:cubicBezTo>
                <a:close/>
                <a:moveTo>
                  <a:pt x="8187842" y="970806"/>
                </a:moveTo>
                <a:lnTo>
                  <a:pt x="8156828" y="1009448"/>
                </a:lnTo>
                <a:lnTo>
                  <a:pt x="8163545" y="1008036"/>
                </a:lnTo>
                <a:cubicBezTo>
                  <a:pt x="8168070" y="1009858"/>
                  <a:pt x="8172164" y="1010974"/>
                  <a:pt x="8175830" y="1011384"/>
                </a:cubicBezTo>
                <a:cubicBezTo>
                  <a:pt x="8179497" y="1011794"/>
                  <a:pt x="8181269" y="1011907"/>
                  <a:pt x="8181147" y="1011725"/>
                </a:cubicBezTo>
                <a:lnTo>
                  <a:pt x="8194787" y="1000522"/>
                </a:lnTo>
                <a:cubicBezTo>
                  <a:pt x="8190096" y="992158"/>
                  <a:pt x="8187782" y="982252"/>
                  <a:pt x="8187842" y="970806"/>
                </a:cubicBezTo>
                <a:close/>
                <a:moveTo>
                  <a:pt x="4292118" y="970806"/>
                </a:moveTo>
                <a:lnTo>
                  <a:pt x="4261081" y="1009448"/>
                </a:lnTo>
                <a:lnTo>
                  <a:pt x="4267844" y="1008059"/>
                </a:lnTo>
                <a:cubicBezTo>
                  <a:pt x="4272322" y="1009866"/>
                  <a:pt x="4276402" y="1010974"/>
                  <a:pt x="4280083" y="1011384"/>
                </a:cubicBezTo>
                <a:cubicBezTo>
                  <a:pt x="4283764" y="1011794"/>
                  <a:pt x="4285544" y="1011907"/>
                  <a:pt x="4285423" y="1011725"/>
                </a:cubicBezTo>
                <a:lnTo>
                  <a:pt x="4299063" y="1000522"/>
                </a:lnTo>
                <a:cubicBezTo>
                  <a:pt x="4294372" y="992158"/>
                  <a:pt x="4292056" y="982252"/>
                  <a:pt x="4292118" y="970806"/>
                </a:cubicBezTo>
                <a:close/>
                <a:moveTo>
                  <a:pt x="825017" y="970806"/>
                </a:moveTo>
                <a:lnTo>
                  <a:pt x="794004" y="1009448"/>
                </a:lnTo>
                <a:lnTo>
                  <a:pt x="800721" y="1008036"/>
                </a:lnTo>
                <a:cubicBezTo>
                  <a:pt x="805245" y="1009858"/>
                  <a:pt x="809340" y="1010974"/>
                  <a:pt x="813006" y="1011384"/>
                </a:cubicBezTo>
                <a:cubicBezTo>
                  <a:pt x="816672" y="1011794"/>
                  <a:pt x="818444" y="1011907"/>
                  <a:pt x="818323" y="1011725"/>
                </a:cubicBezTo>
                <a:lnTo>
                  <a:pt x="831962" y="1000522"/>
                </a:lnTo>
                <a:cubicBezTo>
                  <a:pt x="827272" y="992158"/>
                  <a:pt x="824957" y="982252"/>
                  <a:pt x="825017" y="970806"/>
                </a:cubicBezTo>
                <a:close/>
                <a:moveTo>
                  <a:pt x="3907959" y="969577"/>
                </a:moveTo>
                <a:lnTo>
                  <a:pt x="3855723" y="1022564"/>
                </a:lnTo>
                <a:cubicBezTo>
                  <a:pt x="3861887" y="1022883"/>
                  <a:pt x="3869613" y="1023042"/>
                  <a:pt x="3878903" y="1023042"/>
                </a:cubicBezTo>
                <a:lnTo>
                  <a:pt x="3928088" y="993896"/>
                </a:lnTo>
                <a:cubicBezTo>
                  <a:pt x="3930578" y="993896"/>
                  <a:pt x="3928870" y="991535"/>
                  <a:pt x="3922965" y="986814"/>
                </a:cubicBezTo>
                <a:cubicBezTo>
                  <a:pt x="3911655" y="979270"/>
                  <a:pt x="3906654" y="973524"/>
                  <a:pt x="3907959" y="969577"/>
                </a:cubicBezTo>
                <a:close/>
                <a:moveTo>
                  <a:pt x="2371285" y="967345"/>
                </a:moveTo>
                <a:lnTo>
                  <a:pt x="2327360" y="1004689"/>
                </a:lnTo>
                <a:cubicBezTo>
                  <a:pt x="2327618" y="1002670"/>
                  <a:pt x="2331322" y="1002613"/>
                  <a:pt x="2338472" y="1004518"/>
                </a:cubicBezTo>
                <a:cubicBezTo>
                  <a:pt x="2345622" y="1006424"/>
                  <a:pt x="2350199" y="1007665"/>
                  <a:pt x="2352203" y="1008241"/>
                </a:cubicBezTo>
                <a:lnTo>
                  <a:pt x="2384383" y="981030"/>
                </a:lnTo>
                <a:lnTo>
                  <a:pt x="2377558" y="977330"/>
                </a:lnTo>
                <a:cubicBezTo>
                  <a:pt x="2371342" y="972814"/>
                  <a:pt x="2369251" y="969486"/>
                  <a:pt x="2371285" y="967345"/>
                </a:cubicBezTo>
                <a:close/>
                <a:moveTo>
                  <a:pt x="2897612" y="963839"/>
                </a:moveTo>
                <a:lnTo>
                  <a:pt x="2855282" y="1007604"/>
                </a:lnTo>
                <a:cubicBezTo>
                  <a:pt x="2859031" y="1006283"/>
                  <a:pt x="2870181" y="1006086"/>
                  <a:pt x="2888731" y="1007012"/>
                </a:cubicBezTo>
                <a:lnTo>
                  <a:pt x="2896611" y="999497"/>
                </a:lnTo>
                <a:cubicBezTo>
                  <a:pt x="2897278" y="993410"/>
                  <a:pt x="2897612" y="986116"/>
                  <a:pt x="2897612" y="977615"/>
                </a:cubicBezTo>
                <a:cubicBezTo>
                  <a:pt x="2897612" y="969114"/>
                  <a:pt x="2897612" y="964522"/>
                  <a:pt x="2897612" y="963839"/>
                </a:cubicBezTo>
                <a:close/>
                <a:moveTo>
                  <a:pt x="7478333" y="963816"/>
                </a:moveTo>
                <a:lnTo>
                  <a:pt x="7432519" y="1008059"/>
                </a:lnTo>
                <a:cubicBezTo>
                  <a:pt x="7432610" y="1006010"/>
                  <a:pt x="7436211" y="1005809"/>
                  <a:pt x="7443323" y="1007456"/>
                </a:cubicBezTo>
                <a:cubicBezTo>
                  <a:pt x="7450436" y="1009103"/>
                  <a:pt x="7455715" y="1009927"/>
                  <a:pt x="7459161" y="1009927"/>
                </a:cubicBezTo>
                <a:lnTo>
                  <a:pt x="7486804" y="986108"/>
                </a:lnTo>
                <a:cubicBezTo>
                  <a:pt x="7481689" y="981539"/>
                  <a:pt x="7478865" y="974108"/>
                  <a:pt x="7478333" y="963816"/>
                </a:cubicBezTo>
                <a:close/>
                <a:moveTo>
                  <a:pt x="5906709" y="963816"/>
                </a:moveTo>
                <a:lnTo>
                  <a:pt x="5860894" y="1008059"/>
                </a:lnTo>
                <a:cubicBezTo>
                  <a:pt x="5860985" y="1006010"/>
                  <a:pt x="5864587" y="1005809"/>
                  <a:pt x="5871698" y="1007456"/>
                </a:cubicBezTo>
                <a:cubicBezTo>
                  <a:pt x="5878811" y="1009103"/>
                  <a:pt x="5884090" y="1009927"/>
                  <a:pt x="5887535" y="1009927"/>
                </a:cubicBezTo>
                <a:lnTo>
                  <a:pt x="5915179" y="986108"/>
                </a:lnTo>
                <a:cubicBezTo>
                  <a:pt x="5910064" y="981539"/>
                  <a:pt x="5907240" y="974108"/>
                  <a:pt x="5906709" y="963816"/>
                </a:cubicBezTo>
                <a:close/>
                <a:moveTo>
                  <a:pt x="7839218" y="961084"/>
                </a:moveTo>
                <a:lnTo>
                  <a:pt x="7780182" y="1013615"/>
                </a:lnTo>
                <a:cubicBezTo>
                  <a:pt x="7779604" y="1012492"/>
                  <a:pt x="7781844" y="1012082"/>
                  <a:pt x="7786899" y="1012386"/>
                </a:cubicBezTo>
                <a:cubicBezTo>
                  <a:pt x="7791954" y="1012689"/>
                  <a:pt x="7798686" y="1012841"/>
                  <a:pt x="7807097" y="1012841"/>
                </a:cubicBezTo>
                <a:lnTo>
                  <a:pt x="7809260" y="1012841"/>
                </a:lnTo>
                <a:lnTo>
                  <a:pt x="7858331" y="975588"/>
                </a:lnTo>
                <a:cubicBezTo>
                  <a:pt x="7854414" y="976180"/>
                  <a:pt x="7849387" y="973028"/>
                  <a:pt x="7843251" y="966131"/>
                </a:cubicBezTo>
                <a:close/>
                <a:moveTo>
                  <a:pt x="6267594" y="961083"/>
                </a:moveTo>
                <a:lnTo>
                  <a:pt x="6208558" y="1013615"/>
                </a:lnTo>
                <a:cubicBezTo>
                  <a:pt x="6207980" y="1012492"/>
                  <a:pt x="6210220" y="1012082"/>
                  <a:pt x="6215275" y="1012386"/>
                </a:cubicBezTo>
                <a:cubicBezTo>
                  <a:pt x="6220329" y="1012689"/>
                  <a:pt x="6227062" y="1012841"/>
                  <a:pt x="6235472" y="1012841"/>
                </a:cubicBezTo>
                <a:lnTo>
                  <a:pt x="6237635" y="1012841"/>
                </a:lnTo>
                <a:lnTo>
                  <a:pt x="6286706" y="975588"/>
                </a:lnTo>
                <a:cubicBezTo>
                  <a:pt x="6282790" y="976180"/>
                  <a:pt x="6277763" y="973028"/>
                  <a:pt x="6271626" y="966131"/>
                </a:cubicBezTo>
                <a:close/>
                <a:moveTo>
                  <a:pt x="3259029" y="958123"/>
                </a:moveTo>
                <a:lnTo>
                  <a:pt x="3199529" y="1015733"/>
                </a:lnTo>
                <a:cubicBezTo>
                  <a:pt x="3193973" y="1015748"/>
                  <a:pt x="3193491" y="1015756"/>
                  <a:pt x="3198083" y="1015756"/>
                </a:cubicBezTo>
                <a:cubicBezTo>
                  <a:pt x="3202675" y="1015756"/>
                  <a:pt x="3207355" y="1015756"/>
                  <a:pt x="3212121" y="1015756"/>
                </a:cubicBezTo>
                <a:lnTo>
                  <a:pt x="3214990" y="1015756"/>
                </a:lnTo>
                <a:cubicBezTo>
                  <a:pt x="3219742" y="1015756"/>
                  <a:pt x="3224266" y="1015513"/>
                  <a:pt x="3228561" y="1015027"/>
                </a:cubicBezTo>
                <a:cubicBezTo>
                  <a:pt x="3232858" y="1014541"/>
                  <a:pt x="3235203" y="1014298"/>
                  <a:pt x="3235598" y="1014298"/>
                </a:cubicBezTo>
                <a:lnTo>
                  <a:pt x="3256410" y="993600"/>
                </a:lnTo>
                <a:close/>
                <a:moveTo>
                  <a:pt x="8556386" y="954685"/>
                </a:moveTo>
                <a:lnTo>
                  <a:pt x="8498662" y="1012841"/>
                </a:lnTo>
                <a:cubicBezTo>
                  <a:pt x="8498116" y="1012037"/>
                  <a:pt x="8502829" y="1011391"/>
                  <a:pt x="8512803" y="1010906"/>
                </a:cubicBezTo>
                <a:cubicBezTo>
                  <a:pt x="8522776" y="1010420"/>
                  <a:pt x="8531164" y="1009858"/>
                  <a:pt x="8537965" y="1009221"/>
                </a:cubicBezTo>
                <a:lnTo>
                  <a:pt x="8556386" y="990731"/>
                </a:lnTo>
                <a:close/>
                <a:moveTo>
                  <a:pt x="4660661" y="954685"/>
                </a:moveTo>
                <a:lnTo>
                  <a:pt x="4602778" y="1012841"/>
                </a:lnTo>
                <a:cubicBezTo>
                  <a:pt x="4602247" y="1012037"/>
                  <a:pt x="4606979" y="1011391"/>
                  <a:pt x="4616976" y="1010906"/>
                </a:cubicBezTo>
                <a:cubicBezTo>
                  <a:pt x="4626972" y="1010420"/>
                  <a:pt x="4635386" y="1009858"/>
                  <a:pt x="4642217" y="1009221"/>
                </a:cubicBezTo>
                <a:lnTo>
                  <a:pt x="4660661" y="990754"/>
                </a:lnTo>
                <a:close/>
                <a:moveTo>
                  <a:pt x="1193561" y="954685"/>
                </a:moveTo>
                <a:lnTo>
                  <a:pt x="1135837" y="1012841"/>
                </a:lnTo>
                <a:cubicBezTo>
                  <a:pt x="1135291" y="1012037"/>
                  <a:pt x="1140005" y="1011391"/>
                  <a:pt x="1149978" y="1010906"/>
                </a:cubicBezTo>
                <a:cubicBezTo>
                  <a:pt x="1159952" y="1010420"/>
                  <a:pt x="1168339" y="1009858"/>
                  <a:pt x="1175140" y="1009221"/>
                </a:cubicBezTo>
                <a:lnTo>
                  <a:pt x="1193561" y="990731"/>
                </a:lnTo>
                <a:close/>
                <a:moveTo>
                  <a:pt x="6896771" y="945076"/>
                </a:moveTo>
                <a:lnTo>
                  <a:pt x="6851002" y="995490"/>
                </a:lnTo>
                <a:cubicBezTo>
                  <a:pt x="6852536" y="993182"/>
                  <a:pt x="6855944" y="993046"/>
                  <a:pt x="6861226" y="995080"/>
                </a:cubicBezTo>
                <a:cubicBezTo>
                  <a:pt x="6866509" y="997114"/>
                  <a:pt x="6869545" y="998374"/>
                  <a:pt x="6870335" y="998860"/>
                </a:cubicBezTo>
                <a:lnTo>
                  <a:pt x="6906289" y="966662"/>
                </a:lnTo>
                <a:cubicBezTo>
                  <a:pt x="6900263" y="961987"/>
                  <a:pt x="6897090" y="954791"/>
                  <a:pt x="6896771" y="945076"/>
                </a:cubicBezTo>
                <a:close/>
                <a:moveTo>
                  <a:pt x="230507" y="944575"/>
                </a:moveTo>
                <a:lnTo>
                  <a:pt x="170666" y="1005555"/>
                </a:lnTo>
                <a:cubicBezTo>
                  <a:pt x="168829" y="1005737"/>
                  <a:pt x="173258" y="1005539"/>
                  <a:pt x="183953" y="1004962"/>
                </a:cubicBezTo>
                <a:cubicBezTo>
                  <a:pt x="194647" y="1004386"/>
                  <a:pt x="202052" y="1004097"/>
                  <a:pt x="206166" y="1004097"/>
                </a:cubicBezTo>
                <a:lnTo>
                  <a:pt x="230507" y="979459"/>
                </a:lnTo>
                <a:close/>
                <a:moveTo>
                  <a:pt x="2333610" y="933905"/>
                </a:moveTo>
                <a:lnTo>
                  <a:pt x="2279678" y="984833"/>
                </a:lnTo>
                <a:cubicBezTo>
                  <a:pt x="2280908" y="982298"/>
                  <a:pt x="2284369" y="982689"/>
                  <a:pt x="2290062" y="986006"/>
                </a:cubicBezTo>
                <a:cubicBezTo>
                  <a:pt x="2295754" y="989323"/>
                  <a:pt x="2298100" y="991224"/>
                  <a:pt x="2297098" y="991710"/>
                </a:cubicBezTo>
                <a:lnTo>
                  <a:pt x="2349175" y="944506"/>
                </a:lnTo>
                <a:cubicBezTo>
                  <a:pt x="2346290" y="943793"/>
                  <a:pt x="2343252" y="942273"/>
                  <a:pt x="2340060" y="939946"/>
                </a:cubicBezTo>
                <a:close/>
                <a:moveTo>
                  <a:pt x="1764417" y="925060"/>
                </a:moveTo>
                <a:lnTo>
                  <a:pt x="1740667" y="965979"/>
                </a:lnTo>
                <a:cubicBezTo>
                  <a:pt x="1741563" y="966541"/>
                  <a:pt x="1742718" y="967859"/>
                  <a:pt x="1744131" y="969933"/>
                </a:cubicBezTo>
                <a:lnTo>
                  <a:pt x="1746010" y="973111"/>
                </a:lnTo>
                <a:close/>
                <a:moveTo>
                  <a:pt x="5421421" y="919481"/>
                </a:moveTo>
                <a:lnTo>
                  <a:pt x="5329746" y="1013433"/>
                </a:lnTo>
                <a:cubicBezTo>
                  <a:pt x="5333222" y="1012067"/>
                  <a:pt x="5341951" y="1011384"/>
                  <a:pt x="5355932" y="1011384"/>
                </a:cubicBezTo>
                <a:lnTo>
                  <a:pt x="5425292" y="943914"/>
                </a:lnTo>
                <a:close/>
                <a:moveTo>
                  <a:pt x="3882752" y="917910"/>
                </a:moveTo>
                <a:lnTo>
                  <a:pt x="3816739" y="995513"/>
                </a:lnTo>
                <a:cubicBezTo>
                  <a:pt x="3818409" y="994328"/>
                  <a:pt x="3821176" y="995285"/>
                  <a:pt x="3825039" y="998382"/>
                </a:cubicBezTo>
                <a:cubicBezTo>
                  <a:pt x="3828903" y="1001478"/>
                  <a:pt x="3830106" y="1003543"/>
                  <a:pt x="3828648" y="1004575"/>
                </a:cubicBezTo>
                <a:lnTo>
                  <a:pt x="3890516" y="942662"/>
                </a:lnTo>
                <a:cubicBezTo>
                  <a:pt x="3888422" y="942464"/>
                  <a:pt x="3885997" y="938237"/>
                  <a:pt x="3883241" y="929978"/>
                </a:cubicBezTo>
                <a:cubicBezTo>
                  <a:pt x="3880486" y="921720"/>
                  <a:pt x="3880323" y="917698"/>
                  <a:pt x="3882752" y="917910"/>
                </a:cubicBezTo>
                <a:close/>
                <a:moveTo>
                  <a:pt x="7815431" y="906639"/>
                </a:moveTo>
                <a:lnTo>
                  <a:pt x="7729699" y="1002822"/>
                </a:lnTo>
                <a:cubicBezTo>
                  <a:pt x="7732629" y="1003308"/>
                  <a:pt x="7737965" y="1004325"/>
                  <a:pt x="7745707" y="1005873"/>
                </a:cubicBezTo>
                <a:lnTo>
                  <a:pt x="7745935" y="1006146"/>
                </a:lnTo>
                <a:lnTo>
                  <a:pt x="7823492" y="931413"/>
                </a:lnTo>
                <a:cubicBezTo>
                  <a:pt x="7817981" y="924369"/>
                  <a:pt x="7815294" y="916111"/>
                  <a:pt x="7815431" y="906639"/>
                </a:cubicBezTo>
                <a:close/>
                <a:moveTo>
                  <a:pt x="6243807" y="906639"/>
                </a:moveTo>
                <a:lnTo>
                  <a:pt x="6158075" y="1002822"/>
                </a:lnTo>
                <a:cubicBezTo>
                  <a:pt x="6161004" y="1003308"/>
                  <a:pt x="6166340" y="1004325"/>
                  <a:pt x="6174082" y="1005873"/>
                </a:cubicBezTo>
                <a:lnTo>
                  <a:pt x="6174310" y="1006146"/>
                </a:lnTo>
                <a:lnTo>
                  <a:pt x="6251867" y="931413"/>
                </a:lnTo>
                <a:cubicBezTo>
                  <a:pt x="6246356" y="924369"/>
                  <a:pt x="6243670" y="916111"/>
                  <a:pt x="6243807" y="906639"/>
                </a:cubicBezTo>
                <a:close/>
                <a:moveTo>
                  <a:pt x="7462758" y="903792"/>
                </a:moveTo>
                <a:lnTo>
                  <a:pt x="7389915" y="988499"/>
                </a:lnTo>
                <a:cubicBezTo>
                  <a:pt x="7394910" y="989805"/>
                  <a:pt x="7399949" y="992363"/>
                  <a:pt x="7405034" y="996173"/>
                </a:cubicBezTo>
                <a:lnTo>
                  <a:pt x="7466561" y="933098"/>
                </a:lnTo>
                <a:cubicBezTo>
                  <a:pt x="7464800" y="930092"/>
                  <a:pt x="7463407" y="924476"/>
                  <a:pt x="7462383" y="916248"/>
                </a:cubicBezTo>
                <a:cubicBezTo>
                  <a:pt x="7461357" y="908020"/>
                  <a:pt x="7461483" y="903868"/>
                  <a:pt x="7462758" y="903792"/>
                </a:cubicBezTo>
                <a:close/>
                <a:moveTo>
                  <a:pt x="5891133" y="903792"/>
                </a:moveTo>
                <a:lnTo>
                  <a:pt x="5818290" y="988499"/>
                </a:lnTo>
                <a:cubicBezTo>
                  <a:pt x="5823285" y="989805"/>
                  <a:pt x="5828324" y="992363"/>
                  <a:pt x="5833409" y="996173"/>
                </a:cubicBezTo>
                <a:lnTo>
                  <a:pt x="5894936" y="933098"/>
                </a:lnTo>
                <a:cubicBezTo>
                  <a:pt x="5893175" y="930092"/>
                  <a:pt x="5891782" y="924476"/>
                  <a:pt x="5890758" y="916248"/>
                </a:cubicBezTo>
                <a:cubicBezTo>
                  <a:pt x="5889733" y="908020"/>
                  <a:pt x="5889858" y="903868"/>
                  <a:pt x="5891133" y="903792"/>
                </a:cubicBezTo>
                <a:close/>
                <a:moveTo>
                  <a:pt x="8184768" y="902198"/>
                </a:moveTo>
                <a:lnTo>
                  <a:pt x="8116684" y="985471"/>
                </a:lnTo>
                <a:cubicBezTo>
                  <a:pt x="8117913" y="983011"/>
                  <a:pt x="8120665" y="984154"/>
                  <a:pt x="8124938" y="988898"/>
                </a:cubicBezTo>
                <a:cubicBezTo>
                  <a:pt x="8129212" y="993642"/>
                  <a:pt x="8130141" y="996006"/>
                  <a:pt x="8127727" y="995991"/>
                </a:cubicBezTo>
                <a:lnTo>
                  <a:pt x="8186203" y="937629"/>
                </a:lnTo>
                <a:cubicBezTo>
                  <a:pt x="8185246" y="933151"/>
                  <a:pt x="8184768" y="926077"/>
                  <a:pt x="8184768" y="916407"/>
                </a:cubicBezTo>
                <a:cubicBezTo>
                  <a:pt x="8184768" y="906737"/>
                  <a:pt x="8184768" y="902001"/>
                  <a:pt x="8184768" y="902198"/>
                </a:cubicBezTo>
                <a:close/>
                <a:moveTo>
                  <a:pt x="4289043" y="902198"/>
                </a:moveTo>
                <a:lnTo>
                  <a:pt x="4220959" y="985471"/>
                </a:lnTo>
                <a:cubicBezTo>
                  <a:pt x="4222188" y="983011"/>
                  <a:pt x="4224940" y="984154"/>
                  <a:pt x="4229213" y="988898"/>
                </a:cubicBezTo>
                <a:cubicBezTo>
                  <a:pt x="4233486" y="993642"/>
                  <a:pt x="4234417" y="996006"/>
                  <a:pt x="4232003" y="995991"/>
                </a:cubicBezTo>
                <a:lnTo>
                  <a:pt x="4290478" y="937629"/>
                </a:lnTo>
                <a:cubicBezTo>
                  <a:pt x="4289522" y="933151"/>
                  <a:pt x="4289043" y="926077"/>
                  <a:pt x="4289043" y="916407"/>
                </a:cubicBezTo>
                <a:cubicBezTo>
                  <a:pt x="4289043" y="906737"/>
                  <a:pt x="4289043" y="902001"/>
                  <a:pt x="4289043" y="902198"/>
                </a:cubicBezTo>
                <a:close/>
                <a:moveTo>
                  <a:pt x="821943" y="902198"/>
                </a:moveTo>
                <a:lnTo>
                  <a:pt x="753859" y="985471"/>
                </a:lnTo>
                <a:cubicBezTo>
                  <a:pt x="755089" y="983011"/>
                  <a:pt x="757840" y="984154"/>
                  <a:pt x="762113" y="988898"/>
                </a:cubicBezTo>
                <a:cubicBezTo>
                  <a:pt x="766387" y="993642"/>
                  <a:pt x="767317" y="996006"/>
                  <a:pt x="764903" y="995991"/>
                </a:cubicBezTo>
                <a:lnTo>
                  <a:pt x="823378" y="937629"/>
                </a:lnTo>
                <a:cubicBezTo>
                  <a:pt x="822421" y="933151"/>
                  <a:pt x="821943" y="926077"/>
                  <a:pt x="821943" y="916407"/>
                </a:cubicBezTo>
                <a:cubicBezTo>
                  <a:pt x="821943" y="906737"/>
                  <a:pt x="821943" y="902001"/>
                  <a:pt x="821943" y="902198"/>
                </a:cubicBezTo>
                <a:close/>
                <a:moveTo>
                  <a:pt x="2899070" y="892361"/>
                </a:moveTo>
                <a:lnTo>
                  <a:pt x="2800243" y="1009927"/>
                </a:lnTo>
                <a:lnTo>
                  <a:pt x="2816025" y="1009927"/>
                </a:lnTo>
                <a:lnTo>
                  <a:pt x="2898045" y="929387"/>
                </a:lnTo>
                <a:cubicBezTo>
                  <a:pt x="2898728" y="922707"/>
                  <a:pt x="2899070" y="914809"/>
                  <a:pt x="2899070" y="905694"/>
                </a:cubicBezTo>
                <a:cubicBezTo>
                  <a:pt x="2899070" y="896578"/>
                  <a:pt x="2899070" y="892134"/>
                  <a:pt x="2899070" y="892361"/>
                </a:cubicBezTo>
                <a:close/>
                <a:moveTo>
                  <a:pt x="6880399" y="889310"/>
                </a:moveTo>
                <a:lnTo>
                  <a:pt x="6811563" y="967823"/>
                </a:lnTo>
                <a:cubicBezTo>
                  <a:pt x="6816998" y="970738"/>
                  <a:pt x="6821278" y="973933"/>
                  <a:pt x="6824406" y="977410"/>
                </a:cubicBezTo>
                <a:lnTo>
                  <a:pt x="6885340" y="914449"/>
                </a:lnTo>
                <a:cubicBezTo>
                  <a:pt x="6883747" y="912567"/>
                  <a:pt x="6881974" y="908012"/>
                  <a:pt x="6880024" y="900787"/>
                </a:cubicBezTo>
                <a:cubicBezTo>
                  <a:pt x="6878073" y="893561"/>
                  <a:pt x="6878198" y="889735"/>
                  <a:pt x="6880399" y="889310"/>
                </a:cubicBezTo>
                <a:close/>
                <a:moveTo>
                  <a:pt x="2305637" y="887898"/>
                </a:moveTo>
                <a:lnTo>
                  <a:pt x="2241537" y="955391"/>
                </a:lnTo>
                <a:cubicBezTo>
                  <a:pt x="2246956" y="957152"/>
                  <a:pt x="2251754" y="960203"/>
                  <a:pt x="2255929" y="964544"/>
                </a:cubicBezTo>
                <a:lnTo>
                  <a:pt x="2315314" y="907071"/>
                </a:lnTo>
                <a:cubicBezTo>
                  <a:pt x="2312627" y="907511"/>
                  <a:pt x="2309849" y="905094"/>
                  <a:pt x="2306980" y="899819"/>
                </a:cubicBezTo>
                <a:cubicBezTo>
                  <a:pt x="2304111" y="894544"/>
                  <a:pt x="2303663" y="890570"/>
                  <a:pt x="2305637" y="887898"/>
                </a:cubicBezTo>
                <a:close/>
                <a:moveTo>
                  <a:pt x="3260486" y="885211"/>
                </a:moveTo>
                <a:lnTo>
                  <a:pt x="3148272" y="1016234"/>
                </a:lnTo>
                <a:lnTo>
                  <a:pt x="3148272" y="1017099"/>
                </a:lnTo>
                <a:lnTo>
                  <a:pt x="3162800" y="1017099"/>
                </a:lnTo>
                <a:lnTo>
                  <a:pt x="3259029" y="921075"/>
                </a:lnTo>
                <a:cubicBezTo>
                  <a:pt x="3259029" y="915534"/>
                  <a:pt x="3259272" y="908282"/>
                  <a:pt x="3259757" y="899318"/>
                </a:cubicBezTo>
                <a:cubicBezTo>
                  <a:pt x="3260243" y="890354"/>
                  <a:pt x="3260486" y="885652"/>
                  <a:pt x="3260486" y="885211"/>
                </a:cubicBezTo>
                <a:close/>
                <a:moveTo>
                  <a:pt x="8556386" y="884756"/>
                </a:moveTo>
                <a:lnTo>
                  <a:pt x="8445629" y="1016416"/>
                </a:lnTo>
                <a:lnTo>
                  <a:pt x="8445560" y="1018133"/>
                </a:lnTo>
                <a:lnTo>
                  <a:pt x="8459269" y="1016644"/>
                </a:lnTo>
                <a:lnTo>
                  <a:pt x="8556386" y="919413"/>
                </a:lnTo>
                <a:close/>
                <a:moveTo>
                  <a:pt x="4660661" y="884756"/>
                </a:moveTo>
                <a:lnTo>
                  <a:pt x="4549905" y="1016416"/>
                </a:lnTo>
                <a:lnTo>
                  <a:pt x="4549834" y="1018133"/>
                </a:lnTo>
                <a:lnTo>
                  <a:pt x="4563544" y="1016644"/>
                </a:lnTo>
                <a:lnTo>
                  <a:pt x="4660661" y="919413"/>
                </a:lnTo>
                <a:close/>
                <a:moveTo>
                  <a:pt x="1193561" y="884756"/>
                </a:moveTo>
                <a:lnTo>
                  <a:pt x="1082805" y="1016416"/>
                </a:lnTo>
                <a:lnTo>
                  <a:pt x="1082734" y="1018133"/>
                </a:lnTo>
                <a:lnTo>
                  <a:pt x="1096444" y="1016644"/>
                </a:lnTo>
                <a:lnTo>
                  <a:pt x="1193561" y="919413"/>
                </a:lnTo>
                <a:close/>
                <a:moveTo>
                  <a:pt x="230507" y="873166"/>
                </a:moveTo>
                <a:lnTo>
                  <a:pt x="117596" y="1007012"/>
                </a:lnTo>
                <a:lnTo>
                  <a:pt x="133846" y="1007012"/>
                </a:lnTo>
                <a:lnTo>
                  <a:pt x="230507" y="908096"/>
                </a:lnTo>
                <a:close/>
                <a:moveTo>
                  <a:pt x="5404219" y="865768"/>
                </a:moveTo>
                <a:lnTo>
                  <a:pt x="5309730" y="972992"/>
                </a:lnTo>
                <a:cubicBezTo>
                  <a:pt x="5313055" y="987080"/>
                  <a:pt x="5313563" y="994784"/>
                  <a:pt x="5311256" y="996105"/>
                </a:cubicBezTo>
                <a:lnTo>
                  <a:pt x="5410946" y="888467"/>
                </a:lnTo>
                <a:cubicBezTo>
                  <a:pt x="5409049" y="883868"/>
                  <a:pt x="5407147" y="878228"/>
                  <a:pt x="5405242" y="871549"/>
                </a:cubicBezTo>
                <a:close/>
                <a:moveTo>
                  <a:pt x="3870615" y="859298"/>
                </a:moveTo>
                <a:lnTo>
                  <a:pt x="3790804" y="951725"/>
                </a:lnTo>
                <a:cubicBezTo>
                  <a:pt x="3794766" y="958905"/>
                  <a:pt x="3796701" y="964605"/>
                  <a:pt x="3796610" y="968825"/>
                </a:cubicBezTo>
                <a:lnTo>
                  <a:pt x="3873165" y="888467"/>
                </a:lnTo>
                <a:cubicBezTo>
                  <a:pt x="3871404" y="885553"/>
                  <a:pt x="3870023" y="880095"/>
                  <a:pt x="3869021" y="872095"/>
                </a:cubicBezTo>
                <a:cubicBezTo>
                  <a:pt x="3868019" y="864095"/>
                  <a:pt x="3868550" y="859830"/>
                  <a:pt x="3870615" y="859298"/>
                </a:cubicBezTo>
                <a:close/>
                <a:moveTo>
                  <a:pt x="7805252" y="843746"/>
                </a:moveTo>
                <a:lnTo>
                  <a:pt x="7712940" y="952954"/>
                </a:lnTo>
                <a:cubicBezTo>
                  <a:pt x="7715475" y="964355"/>
                  <a:pt x="7716234" y="972074"/>
                  <a:pt x="7715217" y="976112"/>
                </a:cubicBezTo>
                <a:lnTo>
                  <a:pt x="7807597" y="874464"/>
                </a:lnTo>
                <a:cubicBezTo>
                  <a:pt x="7805791" y="871245"/>
                  <a:pt x="7804641" y="865484"/>
                  <a:pt x="7804148" y="857181"/>
                </a:cubicBezTo>
                <a:cubicBezTo>
                  <a:pt x="7803655" y="848877"/>
                  <a:pt x="7804023" y="844399"/>
                  <a:pt x="7805252" y="843746"/>
                </a:cubicBezTo>
                <a:close/>
                <a:moveTo>
                  <a:pt x="6233628" y="843746"/>
                </a:moveTo>
                <a:lnTo>
                  <a:pt x="6141315" y="952954"/>
                </a:lnTo>
                <a:cubicBezTo>
                  <a:pt x="6143850" y="964355"/>
                  <a:pt x="6144609" y="972074"/>
                  <a:pt x="6143592" y="976112"/>
                </a:cubicBezTo>
                <a:lnTo>
                  <a:pt x="6235973" y="874464"/>
                </a:lnTo>
                <a:cubicBezTo>
                  <a:pt x="6234166" y="871245"/>
                  <a:pt x="6233016" y="865484"/>
                  <a:pt x="6232524" y="857181"/>
                </a:cubicBezTo>
                <a:cubicBezTo>
                  <a:pt x="6232029" y="848877"/>
                  <a:pt x="6232398" y="844399"/>
                  <a:pt x="6233628" y="843746"/>
                </a:cubicBezTo>
                <a:close/>
                <a:moveTo>
                  <a:pt x="2280703" y="837848"/>
                </a:moveTo>
                <a:lnTo>
                  <a:pt x="2209544" y="917956"/>
                </a:lnTo>
                <a:cubicBezTo>
                  <a:pt x="2212292" y="917758"/>
                  <a:pt x="2215226" y="919804"/>
                  <a:pt x="2218345" y="924092"/>
                </a:cubicBezTo>
                <a:cubicBezTo>
                  <a:pt x="2221465" y="928381"/>
                  <a:pt x="2221742" y="930905"/>
                  <a:pt x="2219176" y="931664"/>
                </a:cubicBezTo>
                <a:lnTo>
                  <a:pt x="2289470" y="860255"/>
                </a:lnTo>
                <a:cubicBezTo>
                  <a:pt x="2286555" y="859329"/>
                  <a:pt x="2283701" y="855325"/>
                  <a:pt x="2280908" y="848243"/>
                </a:cubicBezTo>
                <a:cubicBezTo>
                  <a:pt x="2278115" y="841161"/>
                  <a:pt x="2278046" y="837696"/>
                  <a:pt x="2280703" y="837848"/>
                </a:cubicBezTo>
                <a:close/>
                <a:moveTo>
                  <a:pt x="1789488" y="837848"/>
                </a:moveTo>
                <a:lnTo>
                  <a:pt x="1716371" y="919458"/>
                </a:lnTo>
                <a:lnTo>
                  <a:pt x="1724341" y="938814"/>
                </a:lnTo>
                <a:lnTo>
                  <a:pt x="1774163" y="878744"/>
                </a:lnTo>
                <a:lnTo>
                  <a:pt x="1801078" y="843263"/>
                </a:lnTo>
                <a:close/>
                <a:moveTo>
                  <a:pt x="7456496" y="836596"/>
                </a:moveTo>
                <a:lnTo>
                  <a:pt x="7362704" y="949015"/>
                </a:lnTo>
                <a:cubicBezTo>
                  <a:pt x="7365573" y="953022"/>
                  <a:pt x="7367835" y="958260"/>
                  <a:pt x="7369490" y="964727"/>
                </a:cubicBezTo>
                <a:lnTo>
                  <a:pt x="7457931" y="870501"/>
                </a:lnTo>
                <a:cubicBezTo>
                  <a:pt x="7456974" y="866099"/>
                  <a:pt x="7456496" y="859302"/>
                  <a:pt x="7456496" y="850110"/>
                </a:cubicBezTo>
                <a:cubicBezTo>
                  <a:pt x="7456496" y="840919"/>
                  <a:pt x="7456496" y="836414"/>
                  <a:pt x="7456496" y="836596"/>
                </a:cubicBezTo>
                <a:close/>
                <a:moveTo>
                  <a:pt x="5884871" y="836596"/>
                </a:moveTo>
                <a:lnTo>
                  <a:pt x="5791079" y="949015"/>
                </a:lnTo>
                <a:cubicBezTo>
                  <a:pt x="5793948" y="953022"/>
                  <a:pt x="5796210" y="958260"/>
                  <a:pt x="5797865" y="964727"/>
                </a:cubicBezTo>
                <a:lnTo>
                  <a:pt x="5886306" y="870501"/>
                </a:lnTo>
                <a:cubicBezTo>
                  <a:pt x="5885349" y="866099"/>
                  <a:pt x="5884871" y="859302"/>
                  <a:pt x="5884871" y="850110"/>
                </a:cubicBezTo>
                <a:cubicBezTo>
                  <a:pt x="5884871" y="840919"/>
                  <a:pt x="5884871" y="836414"/>
                  <a:pt x="5884871" y="836596"/>
                </a:cubicBezTo>
                <a:close/>
                <a:moveTo>
                  <a:pt x="8186226" y="829287"/>
                </a:moveTo>
                <a:lnTo>
                  <a:pt x="8096691" y="939223"/>
                </a:lnTo>
                <a:cubicBezTo>
                  <a:pt x="8098589" y="944005"/>
                  <a:pt x="8100296" y="948848"/>
                  <a:pt x="8101814" y="953751"/>
                </a:cubicBezTo>
                <a:lnTo>
                  <a:pt x="8101997" y="956583"/>
                </a:lnTo>
                <a:lnTo>
                  <a:pt x="8184768" y="866767"/>
                </a:lnTo>
                <a:cubicBezTo>
                  <a:pt x="8184768" y="862562"/>
                  <a:pt x="8184768" y="856034"/>
                  <a:pt x="8184768" y="847184"/>
                </a:cubicBezTo>
                <a:cubicBezTo>
                  <a:pt x="8184768" y="838334"/>
                  <a:pt x="8185254" y="832368"/>
                  <a:pt x="8186226" y="829287"/>
                </a:cubicBezTo>
                <a:close/>
                <a:moveTo>
                  <a:pt x="4290501" y="829287"/>
                </a:moveTo>
                <a:lnTo>
                  <a:pt x="4200966" y="939223"/>
                </a:lnTo>
                <a:cubicBezTo>
                  <a:pt x="4202864" y="944005"/>
                  <a:pt x="4204571" y="948848"/>
                  <a:pt x="4206090" y="953751"/>
                </a:cubicBezTo>
                <a:lnTo>
                  <a:pt x="4206272" y="956584"/>
                </a:lnTo>
                <a:lnTo>
                  <a:pt x="4289043" y="866767"/>
                </a:lnTo>
                <a:cubicBezTo>
                  <a:pt x="4289043" y="862562"/>
                  <a:pt x="4289043" y="856034"/>
                  <a:pt x="4289043" y="847184"/>
                </a:cubicBezTo>
                <a:cubicBezTo>
                  <a:pt x="4289043" y="838334"/>
                  <a:pt x="4289529" y="832368"/>
                  <a:pt x="4290501" y="829287"/>
                </a:cubicBezTo>
                <a:close/>
                <a:moveTo>
                  <a:pt x="823401" y="829287"/>
                </a:moveTo>
                <a:lnTo>
                  <a:pt x="733866" y="939223"/>
                </a:lnTo>
                <a:cubicBezTo>
                  <a:pt x="735764" y="944005"/>
                  <a:pt x="737472" y="948848"/>
                  <a:pt x="738990" y="953751"/>
                </a:cubicBezTo>
                <a:lnTo>
                  <a:pt x="739172" y="956583"/>
                </a:lnTo>
                <a:lnTo>
                  <a:pt x="821943" y="866767"/>
                </a:lnTo>
                <a:cubicBezTo>
                  <a:pt x="821943" y="862562"/>
                  <a:pt x="821943" y="856034"/>
                  <a:pt x="821943" y="847184"/>
                </a:cubicBezTo>
                <a:cubicBezTo>
                  <a:pt x="821943" y="838334"/>
                  <a:pt x="822429" y="832368"/>
                  <a:pt x="823401" y="829287"/>
                </a:cubicBezTo>
                <a:close/>
                <a:moveTo>
                  <a:pt x="6867943" y="827852"/>
                </a:moveTo>
                <a:lnTo>
                  <a:pt x="6781346" y="927109"/>
                </a:lnTo>
                <a:cubicBezTo>
                  <a:pt x="6784003" y="927292"/>
                  <a:pt x="6786861" y="929994"/>
                  <a:pt x="6789920" y="935216"/>
                </a:cubicBezTo>
                <a:lnTo>
                  <a:pt x="6791929" y="940590"/>
                </a:lnTo>
                <a:lnTo>
                  <a:pt x="6870858" y="857704"/>
                </a:lnTo>
                <a:close/>
                <a:moveTo>
                  <a:pt x="2901201" y="820380"/>
                </a:moveTo>
                <a:lnTo>
                  <a:pt x="2791182" y="951133"/>
                </a:lnTo>
                <a:lnTo>
                  <a:pt x="2790840" y="984719"/>
                </a:lnTo>
                <a:lnTo>
                  <a:pt x="2900527" y="855496"/>
                </a:lnTo>
                <a:cubicBezTo>
                  <a:pt x="2900527" y="849393"/>
                  <a:pt x="2900527" y="841609"/>
                  <a:pt x="2900527" y="832144"/>
                </a:cubicBezTo>
                <a:cubicBezTo>
                  <a:pt x="2900527" y="827412"/>
                  <a:pt x="2900648" y="823988"/>
                  <a:pt x="2900891" y="821872"/>
                </a:cubicBezTo>
                <a:close/>
                <a:moveTo>
                  <a:pt x="8556386" y="813552"/>
                </a:moveTo>
                <a:lnTo>
                  <a:pt x="8442715" y="949470"/>
                </a:lnTo>
                <a:cubicBezTo>
                  <a:pt x="8442715" y="956256"/>
                  <a:pt x="8442958" y="963903"/>
                  <a:pt x="8443443" y="972412"/>
                </a:cubicBezTo>
                <a:cubicBezTo>
                  <a:pt x="8443929" y="980920"/>
                  <a:pt x="8444172" y="983535"/>
                  <a:pt x="8444172" y="980256"/>
                </a:cubicBezTo>
                <a:lnTo>
                  <a:pt x="8556386" y="848186"/>
                </a:lnTo>
                <a:close/>
                <a:moveTo>
                  <a:pt x="4660661" y="813552"/>
                </a:moveTo>
                <a:lnTo>
                  <a:pt x="4546990" y="949470"/>
                </a:lnTo>
                <a:cubicBezTo>
                  <a:pt x="4546990" y="956256"/>
                  <a:pt x="4547233" y="963903"/>
                  <a:pt x="4547719" y="972412"/>
                </a:cubicBezTo>
                <a:cubicBezTo>
                  <a:pt x="4548204" y="980920"/>
                  <a:pt x="4548447" y="983535"/>
                  <a:pt x="4548447" y="980256"/>
                </a:cubicBezTo>
                <a:lnTo>
                  <a:pt x="4660661" y="848186"/>
                </a:lnTo>
                <a:close/>
                <a:moveTo>
                  <a:pt x="1193561" y="813552"/>
                </a:moveTo>
                <a:lnTo>
                  <a:pt x="1079890" y="949470"/>
                </a:lnTo>
                <a:cubicBezTo>
                  <a:pt x="1079890" y="956256"/>
                  <a:pt x="1080133" y="963903"/>
                  <a:pt x="1080619" y="972412"/>
                </a:cubicBezTo>
                <a:cubicBezTo>
                  <a:pt x="1081104" y="980920"/>
                  <a:pt x="1081347" y="983535"/>
                  <a:pt x="1081347" y="980256"/>
                </a:cubicBezTo>
                <a:lnTo>
                  <a:pt x="1193561" y="848186"/>
                </a:lnTo>
                <a:close/>
                <a:moveTo>
                  <a:pt x="3263401" y="810865"/>
                </a:moveTo>
                <a:lnTo>
                  <a:pt x="3149342" y="945781"/>
                </a:lnTo>
                <a:lnTo>
                  <a:pt x="3148341" y="980438"/>
                </a:lnTo>
                <a:lnTo>
                  <a:pt x="3260782" y="848095"/>
                </a:lnTo>
                <a:close/>
                <a:moveTo>
                  <a:pt x="5392160" y="806538"/>
                </a:moveTo>
                <a:lnTo>
                  <a:pt x="5295362" y="915474"/>
                </a:lnTo>
                <a:lnTo>
                  <a:pt x="5299233" y="940362"/>
                </a:lnTo>
                <a:lnTo>
                  <a:pt x="5396646" y="831245"/>
                </a:lnTo>
                <a:close/>
                <a:moveTo>
                  <a:pt x="230507" y="803533"/>
                </a:moveTo>
                <a:lnTo>
                  <a:pt x="112464" y="942366"/>
                </a:lnTo>
                <a:lnTo>
                  <a:pt x="112464" y="975975"/>
                </a:lnTo>
                <a:lnTo>
                  <a:pt x="230507" y="838167"/>
                </a:lnTo>
                <a:close/>
                <a:moveTo>
                  <a:pt x="3862053" y="793537"/>
                </a:moveTo>
                <a:lnTo>
                  <a:pt x="3773544" y="899830"/>
                </a:lnTo>
                <a:cubicBezTo>
                  <a:pt x="3775987" y="908453"/>
                  <a:pt x="3777050" y="915724"/>
                  <a:pt x="3776732" y="921644"/>
                </a:cubicBezTo>
                <a:lnTo>
                  <a:pt x="3863124" y="825620"/>
                </a:lnTo>
                <a:close/>
                <a:moveTo>
                  <a:pt x="1767423" y="789256"/>
                </a:moveTo>
                <a:lnTo>
                  <a:pt x="1693486" y="870456"/>
                </a:lnTo>
                <a:cubicBezTo>
                  <a:pt x="1696356" y="871731"/>
                  <a:pt x="1698936" y="875344"/>
                  <a:pt x="1701229" y="881295"/>
                </a:cubicBezTo>
                <a:lnTo>
                  <a:pt x="1702436" y="887310"/>
                </a:lnTo>
                <a:lnTo>
                  <a:pt x="1775848" y="809089"/>
                </a:lnTo>
                <a:cubicBezTo>
                  <a:pt x="1774892" y="810652"/>
                  <a:pt x="1772770" y="808387"/>
                  <a:pt x="1769484" y="802292"/>
                </a:cubicBezTo>
                <a:cubicBezTo>
                  <a:pt x="1766197" y="796197"/>
                  <a:pt x="1765510" y="791851"/>
                  <a:pt x="1767423" y="789256"/>
                </a:cubicBezTo>
                <a:close/>
                <a:moveTo>
                  <a:pt x="2265470" y="780671"/>
                </a:moveTo>
                <a:lnTo>
                  <a:pt x="2183768" y="874919"/>
                </a:lnTo>
                <a:cubicBezTo>
                  <a:pt x="2185560" y="874798"/>
                  <a:pt x="2187855" y="877541"/>
                  <a:pt x="2190656" y="883151"/>
                </a:cubicBezTo>
                <a:lnTo>
                  <a:pt x="2192452" y="889014"/>
                </a:lnTo>
                <a:lnTo>
                  <a:pt x="2270410" y="805537"/>
                </a:lnTo>
                <a:cubicBezTo>
                  <a:pt x="2268816" y="803821"/>
                  <a:pt x="2267044" y="799351"/>
                  <a:pt x="2265094" y="792125"/>
                </a:cubicBezTo>
                <a:cubicBezTo>
                  <a:pt x="2263143" y="784899"/>
                  <a:pt x="2263268" y="781081"/>
                  <a:pt x="2265470" y="780671"/>
                </a:cubicBezTo>
                <a:close/>
                <a:moveTo>
                  <a:pt x="7801882" y="773703"/>
                </a:moveTo>
                <a:lnTo>
                  <a:pt x="7707247" y="887762"/>
                </a:lnTo>
                <a:cubicBezTo>
                  <a:pt x="7708203" y="894259"/>
                  <a:pt x="7708681" y="901398"/>
                  <a:pt x="7708681" y="909178"/>
                </a:cubicBezTo>
                <a:lnTo>
                  <a:pt x="7707971" y="915446"/>
                </a:lnTo>
                <a:lnTo>
                  <a:pt x="7801882" y="807176"/>
                </a:lnTo>
                <a:lnTo>
                  <a:pt x="7801882" y="790576"/>
                </a:lnTo>
                <a:close/>
                <a:moveTo>
                  <a:pt x="6230258" y="773703"/>
                </a:moveTo>
                <a:lnTo>
                  <a:pt x="6135622" y="887762"/>
                </a:lnTo>
                <a:cubicBezTo>
                  <a:pt x="6136579" y="894259"/>
                  <a:pt x="6137057" y="901398"/>
                  <a:pt x="6137057" y="909178"/>
                </a:cubicBezTo>
                <a:lnTo>
                  <a:pt x="6136346" y="915445"/>
                </a:lnTo>
                <a:lnTo>
                  <a:pt x="6230258" y="807176"/>
                </a:lnTo>
                <a:lnTo>
                  <a:pt x="6230258" y="790576"/>
                </a:lnTo>
                <a:close/>
                <a:moveTo>
                  <a:pt x="6859336" y="762090"/>
                </a:moveTo>
                <a:lnTo>
                  <a:pt x="6760830" y="879428"/>
                </a:lnTo>
                <a:cubicBezTo>
                  <a:pt x="6764124" y="888642"/>
                  <a:pt x="6765536" y="895564"/>
                  <a:pt x="6765065" y="900194"/>
                </a:cubicBezTo>
                <a:lnTo>
                  <a:pt x="6862205" y="795882"/>
                </a:lnTo>
                <a:cubicBezTo>
                  <a:pt x="6861310" y="791009"/>
                  <a:pt x="6860608" y="784007"/>
                  <a:pt x="6860099" y="774876"/>
                </a:cubicBezTo>
                <a:cubicBezTo>
                  <a:pt x="6859590" y="765745"/>
                  <a:pt x="6859336" y="761483"/>
                  <a:pt x="6859336" y="762090"/>
                </a:cubicBezTo>
                <a:close/>
                <a:moveTo>
                  <a:pt x="7460868" y="760838"/>
                </a:moveTo>
                <a:lnTo>
                  <a:pt x="7345967" y="895321"/>
                </a:lnTo>
                <a:cubicBezTo>
                  <a:pt x="7347865" y="900012"/>
                  <a:pt x="7349766" y="905697"/>
                  <a:pt x="7351671" y="912377"/>
                </a:cubicBezTo>
                <a:lnTo>
                  <a:pt x="7352501" y="916983"/>
                </a:lnTo>
                <a:lnTo>
                  <a:pt x="7456496" y="799753"/>
                </a:lnTo>
                <a:lnTo>
                  <a:pt x="7456496" y="797726"/>
                </a:lnTo>
                <a:cubicBezTo>
                  <a:pt x="7456496" y="779206"/>
                  <a:pt x="7457954" y="766910"/>
                  <a:pt x="7460868" y="760838"/>
                </a:cubicBezTo>
                <a:close/>
                <a:moveTo>
                  <a:pt x="5889243" y="760838"/>
                </a:moveTo>
                <a:lnTo>
                  <a:pt x="5774342" y="895321"/>
                </a:lnTo>
                <a:cubicBezTo>
                  <a:pt x="5776240" y="900012"/>
                  <a:pt x="5778141" y="905697"/>
                  <a:pt x="5780046" y="912377"/>
                </a:cubicBezTo>
                <a:lnTo>
                  <a:pt x="5780876" y="916983"/>
                </a:lnTo>
                <a:lnTo>
                  <a:pt x="5884871" y="799753"/>
                </a:lnTo>
                <a:lnTo>
                  <a:pt x="5884871" y="797726"/>
                </a:lnTo>
                <a:cubicBezTo>
                  <a:pt x="5884871" y="779206"/>
                  <a:pt x="5886329" y="766910"/>
                  <a:pt x="5889243" y="760838"/>
                </a:cubicBezTo>
                <a:close/>
                <a:moveTo>
                  <a:pt x="8186316" y="759221"/>
                </a:moveTo>
                <a:lnTo>
                  <a:pt x="8086763" y="878927"/>
                </a:lnTo>
                <a:cubicBezTo>
                  <a:pt x="8087491" y="882206"/>
                  <a:pt x="8088095" y="887853"/>
                  <a:pt x="8088573" y="895868"/>
                </a:cubicBezTo>
                <a:cubicBezTo>
                  <a:pt x="8089051" y="903883"/>
                  <a:pt x="8088190" y="907709"/>
                  <a:pt x="8085989" y="907344"/>
                </a:cubicBezTo>
                <a:lnTo>
                  <a:pt x="8186226" y="795472"/>
                </a:lnTo>
                <a:close/>
                <a:moveTo>
                  <a:pt x="4290546" y="759221"/>
                </a:moveTo>
                <a:lnTo>
                  <a:pt x="4191016" y="878927"/>
                </a:lnTo>
                <a:cubicBezTo>
                  <a:pt x="4191744" y="882206"/>
                  <a:pt x="4192348" y="887853"/>
                  <a:pt x="4192826" y="895868"/>
                </a:cubicBezTo>
                <a:cubicBezTo>
                  <a:pt x="4193304" y="903883"/>
                  <a:pt x="4192442" y="907709"/>
                  <a:pt x="4190241" y="907344"/>
                </a:cubicBezTo>
                <a:lnTo>
                  <a:pt x="4290501" y="795472"/>
                </a:lnTo>
                <a:close/>
                <a:moveTo>
                  <a:pt x="823492" y="759221"/>
                </a:moveTo>
                <a:lnTo>
                  <a:pt x="723938" y="878927"/>
                </a:lnTo>
                <a:cubicBezTo>
                  <a:pt x="724667" y="882206"/>
                  <a:pt x="725270" y="887853"/>
                  <a:pt x="725749" y="895868"/>
                </a:cubicBezTo>
                <a:cubicBezTo>
                  <a:pt x="726227" y="903883"/>
                  <a:pt x="725365" y="907709"/>
                  <a:pt x="723164" y="907344"/>
                </a:cubicBezTo>
                <a:lnTo>
                  <a:pt x="823401" y="795472"/>
                </a:lnTo>
                <a:close/>
                <a:moveTo>
                  <a:pt x="5377655" y="749361"/>
                </a:moveTo>
                <a:lnTo>
                  <a:pt x="5281039" y="858205"/>
                </a:lnTo>
                <a:lnTo>
                  <a:pt x="5285594" y="883185"/>
                </a:lnTo>
                <a:lnTo>
                  <a:pt x="5382300" y="775457"/>
                </a:lnTo>
                <a:close/>
                <a:moveTo>
                  <a:pt x="2902636" y="748918"/>
                </a:moveTo>
                <a:lnTo>
                  <a:pt x="2791228" y="879678"/>
                </a:lnTo>
                <a:lnTo>
                  <a:pt x="2791228" y="913242"/>
                </a:lnTo>
                <a:lnTo>
                  <a:pt x="2901984" y="782629"/>
                </a:lnTo>
                <a:cubicBezTo>
                  <a:pt x="2901984" y="776496"/>
                  <a:pt x="2901984" y="768937"/>
                  <a:pt x="2901984" y="759950"/>
                </a:cubicBezTo>
                <a:cubicBezTo>
                  <a:pt x="2901984" y="755456"/>
                  <a:pt x="2902106" y="752211"/>
                  <a:pt x="2902349" y="750215"/>
                </a:cubicBezTo>
                <a:close/>
                <a:moveTo>
                  <a:pt x="8556386" y="743509"/>
                </a:moveTo>
                <a:lnTo>
                  <a:pt x="8441257" y="879450"/>
                </a:lnTo>
                <a:lnTo>
                  <a:pt x="8441326" y="913060"/>
                </a:lnTo>
                <a:lnTo>
                  <a:pt x="8556386" y="778143"/>
                </a:lnTo>
                <a:close/>
                <a:moveTo>
                  <a:pt x="4660661" y="743509"/>
                </a:moveTo>
                <a:lnTo>
                  <a:pt x="4545533" y="879473"/>
                </a:lnTo>
                <a:lnTo>
                  <a:pt x="4545556" y="913060"/>
                </a:lnTo>
                <a:lnTo>
                  <a:pt x="4660661" y="778121"/>
                </a:lnTo>
                <a:close/>
                <a:moveTo>
                  <a:pt x="1193561" y="743509"/>
                </a:moveTo>
                <a:lnTo>
                  <a:pt x="1078433" y="879450"/>
                </a:lnTo>
                <a:lnTo>
                  <a:pt x="1078501" y="913060"/>
                </a:lnTo>
                <a:lnTo>
                  <a:pt x="1193561" y="778143"/>
                </a:lnTo>
                <a:close/>
                <a:moveTo>
                  <a:pt x="3264079" y="740298"/>
                </a:moveTo>
                <a:lnTo>
                  <a:pt x="3149730" y="873940"/>
                </a:lnTo>
                <a:lnTo>
                  <a:pt x="3150982" y="904043"/>
                </a:lnTo>
                <a:lnTo>
                  <a:pt x="3149730" y="908961"/>
                </a:lnTo>
                <a:lnTo>
                  <a:pt x="3263401" y="775457"/>
                </a:lnTo>
                <a:cubicBezTo>
                  <a:pt x="3263401" y="769339"/>
                  <a:pt x="3263401" y="761547"/>
                  <a:pt x="3263401" y="752082"/>
                </a:cubicBezTo>
                <a:cubicBezTo>
                  <a:pt x="3263401" y="747350"/>
                  <a:pt x="3263522" y="743926"/>
                  <a:pt x="3263765" y="741810"/>
                </a:cubicBezTo>
                <a:close/>
                <a:moveTo>
                  <a:pt x="1746474" y="739206"/>
                </a:moveTo>
                <a:lnTo>
                  <a:pt x="1670625" y="824163"/>
                </a:lnTo>
                <a:cubicBezTo>
                  <a:pt x="1671748" y="823009"/>
                  <a:pt x="1673915" y="825909"/>
                  <a:pt x="1677126" y="832861"/>
                </a:cubicBezTo>
                <a:lnTo>
                  <a:pt x="1679375" y="840306"/>
                </a:lnTo>
                <a:lnTo>
                  <a:pt x="1752986" y="760815"/>
                </a:lnTo>
                <a:close/>
                <a:moveTo>
                  <a:pt x="230507" y="732056"/>
                </a:moveTo>
                <a:lnTo>
                  <a:pt x="113922" y="870843"/>
                </a:lnTo>
                <a:cubicBezTo>
                  <a:pt x="113922" y="875048"/>
                  <a:pt x="113679" y="881659"/>
                  <a:pt x="113193" y="890676"/>
                </a:cubicBezTo>
                <a:cubicBezTo>
                  <a:pt x="112707" y="899694"/>
                  <a:pt x="112464" y="904779"/>
                  <a:pt x="112464" y="905933"/>
                </a:cubicBezTo>
                <a:lnTo>
                  <a:pt x="230507" y="766735"/>
                </a:lnTo>
                <a:close/>
                <a:moveTo>
                  <a:pt x="3860209" y="722059"/>
                </a:moveTo>
                <a:lnTo>
                  <a:pt x="3763134" y="840282"/>
                </a:lnTo>
                <a:lnTo>
                  <a:pt x="3765300" y="867314"/>
                </a:lnTo>
                <a:lnTo>
                  <a:pt x="3860209" y="756716"/>
                </a:lnTo>
                <a:lnTo>
                  <a:pt x="3860209" y="738932"/>
                </a:lnTo>
                <a:close/>
                <a:moveTo>
                  <a:pt x="2252399" y="720625"/>
                </a:moveTo>
                <a:lnTo>
                  <a:pt x="2163502" y="823412"/>
                </a:lnTo>
                <a:cubicBezTo>
                  <a:pt x="2167722" y="833886"/>
                  <a:pt x="2169347" y="841378"/>
                  <a:pt x="2168375" y="845886"/>
                </a:cubicBezTo>
                <a:lnTo>
                  <a:pt x="2255769" y="749111"/>
                </a:lnTo>
                <a:close/>
                <a:moveTo>
                  <a:pt x="6233321" y="699533"/>
                </a:moveTo>
                <a:lnTo>
                  <a:pt x="6135532" y="818174"/>
                </a:lnTo>
                <a:lnTo>
                  <a:pt x="6135532" y="843473"/>
                </a:lnTo>
                <a:lnTo>
                  <a:pt x="6135532" y="853196"/>
                </a:lnTo>
                <a:lnTo>
                  <a:pt x="6231715" y="735699"/>
                </a:lnTo>
                <a:cubicBezTo>
                  <a:pt x="6231715" y="728033"/>
                  <a:pt x="6231973" y="719179"/>
                  <a:pt x="6232489" y="709137"/>
                </a:cubicBezTo>
                <a:cubicBezTo>
                  <a:pt x="6232618" y="706626"/>
                  <a:pt x="6232760" y="704510"/>
                  <a:pt x="6232914" y="702789"/>
                </a:cubicBezTo>
                <a:close/>
                <a:moveTo>
                  <a:pt x="7804945" y="699533"/>
                </a:moveTo>
                <a:lnTo>
                  <a:pt x="7707156" y="818174"/>
                </a:lnTo>
                <a:lnTo>
                  <a:pt x="7707156" y="843473"/>
                </a:lnTo>
                <a:lnTo>
                  <a:pt x="7707156" y="853196"/>
                </a:lnTo>
                <a:lnTo>
                  <a:pt x="7803340" y="735699"/>
                </a:lnTo>
                <a:cubicBezTo>
                  <a:pt x="7803340" y="728033"/>
                  <a:pt x="7803598" y="719179"/>
                  <a:pt x="7804114" y="709137"/>
                </a:cubicBezTo>
                <a:cubicBezTo>
                  <a:pt x="7804243" y="706626"/>
                  <a:pt x="7804384" y="704510"/>
                  <a:pt x="7804538" y="702789"/>
                </a:cubicBezTo>
                <a:close/>
                <a:moveTo>
                  <a:pt x="5363902" y="692184"/>
                </a:moveTo>
                <a:lnTo>
                  <a:pt x="5268128" y="801187"/>
                </a:lnTo>
                <a:lnTo>
                  <a:pt x="5272113" y="827419"/>
                </a:lnTo>
                <a:lnTo>
                  <a:pt x="5367978" y="719532"/>
                </a:lnTo>
                <a:close/>
                <a:moveTo>
                  <a:pt x="6857879" y="692025"/>
                </a:moveTo>
                <a:lnTo>
                  <a:pt x="6746507" y="822228"/>
                </a:lnTo>
                <a:cubicBezTo>
                  <a:pt x="6748041" y="824626"/>
                  <a:pt x="6749760" y="829400"/>
                  <a:pt x="6751665" y="836550"/>
                </a:cubicBezTo>
                <a:cubicBezTo>
                  <a:pt x="6753570" y="843700"/>
                  <a:pt x="6753460" y="847283"/>
                  <a:pt x="6751335" y="847298"/>
                </a:cubicBezTo>
                <a:lnTo>
                  <a:pt x="6857879" y="728071"/>
                </a:lnTo>
                <a:close/>
                <a:moveTo>
                  <a:pt x="1725570" y="689178"/>
                </a:moveTo>
                <a:lnTo>
                  <a:pt x="1647740" y="776458"/>
                </a:lnTo>
                <a:lnTo>
                  <a:pt x="1654639" y="794402"/>
                </a:lnTo>
                <a:lnTo>
                  <a:pt x="1732971" y="710856"/>
                </a:lnTo>
                <a:close/>
                <a:moveTo>
                  <a:pt x="8186226" y="687744"/>
                </a:moveTo>
                <a:lnTo>
                  <a:pt x="8087127" y="809134"/>
                </a:lnTo>
                <a:lnTo>
                  <a:pt x="8087127" y="840444"/>
                </a:lnTo>
                <a:lnTo>
                  <a:pt x="8087127" y="843017"/>
                </a:lnTo>
                <a:lnTo>
                  <a:pt x="8186226" y="723813"/>
                </a:lnTo>
                <a:close/>
                <a:moveTo>
                  <a:pt x="4290501" y="687744"/>
                </a:moveTo>
                <a:lnTo>
                  <a:pt x="4191402" y="809134"/>
                </a:lnTo>
                <a:lnTo>
                  <a:pt x="4191402" y="843017"/>
                </a:lnTo>
                <a:lnTo>
                  <a:pt x="4290501" y="723813"/>
                </a:lnTo>
                <a:close/>
                <a:moveTo>
                  <a:pt x="823401" y="687744"/>
                </a:moveTo>
                <a:lnTo>
                  <a:pt x="724303" y="809134"/>
                </a:lnTo>
                <a:lnTo>
                  <a:pt x="724303" y="840444"/>
                </a:lnTo>
                <a:lnTo>
                  <a:pt x="724303" y="843017"/>
                </a:lnTo>
                <a:lnTo>
                  <a:pt x="823401" y="723813"/>
                </a:lnTo>
                <a:close/>
                <a:moveTo>
                  <a:pt x="7475441" y="676495"/>
                </a:moveTo>
                <a:lnTo>
                  <a:pt x="7339911" y="832452"/>
                </a:lnTo>
                <a:cubicBezTo>
                  <a:pt x="7339911" y="839207"/>
                  <a:pt x="7340101" y="845932"/>
                  <a:pt x="7340480" y="852626"/>
                </a:cubicBezTo>
                <a:cubicBezTo>
                  <a:pt x="7340859" y="859321"/>
                  <a:pt x="7340457" y="862843"/>
                  <a:pt x="7339273" y="863192"/>
                </a:cubicBezTo>
                <a:lnTo>
                  <a:pt x="7462827" y="723471"/>
                </a:lnTo>
                <a:cubicBezTo>
                  <a:pt x="7465483" y="700913"/>
                  <a:pt x="7469689" y="685254"/>
                  <a:pt x="7475441" y="676495"/>
                </a:cubicBezTo>
                <a:close/>
                <a:moveTo>
                  <a:pt x="5903817" y="676495"/>
                </a:moveTo>
                <a:lnTo>
                  <a:pt x="5768286" y="832452"/>
                </a:lnTo>
                <a:cubicBezTo>
                  <a:pt x="5768286" y="839207"/>
                  <a:pt x="5768475" y="845932"/>
                  <a:pt x="5768855" y="852626"/>
                </a:cubicBezTo>
                <a:cubicBezTo>
                  <a:pt x="5769234" y="859321"/>
                  <a:pt x="5768832" y="862843"/>
                  <a:pt x="5767648" y="863192"/>
                </a:cubicBezTo>
                <a:lnTo>
                  <a:pt x="5891202" y="723471"/>
                </a:lnTo>
                <a:cubicBezTo>
                  <a:pt x="5893858" y="700913"/>
                  <a:pt x="5898064" y="685254"/>
                  <a:pt x="5903817" y="676495"/>
                </a:cubicBezTo>
                <a:close/>
                <a:moveTo>
                  <a:pt x="2903441" y="676495"/>
                </a:moveTo>
                <a:lnTo>
                  <a:pt x="2791182" y="809613"/>
                </a:lnTo>
                <a:lnTo>
                  <a:pt x="2790840" y="843199"/>
                </a:lnTo>
                <a:lnTo>
                  <a:pt x="2903441" y="711129"/>
                </a:lnTo>
                <a:close/>
                <a:moveTo>
                  <a:pt x="8556386" y="672009"/>
                </a:moveTo>
                <a:lnTo>
                  <a:pt x="8441257" y="807996"/>
                </a:lnTo>
                <a:lnTo>
                  <a:pt x="8441257" y="841583"/>
                </a:lnTo>
                <a:lnTo>
                  <a:pt x="8556386" y="706643"/>
                </a:lnTo>
                <a:close/>
                <a:moveTo>
                  <a:pt x="4660661" y="672009"/>
                </a:moveTo>
                <a:lnTo>
                  <a:pt x="4545533" y="807996"/>
                </a:lnTo>
                <a:lnTo>
                  <a:pt x="4545533" y="841583"/>
                </a:lnTo>
                <a:lnTo>
                  <a:pt x="4660661" y="706643"/>
                </a:lnTo>
                <a:close/>
                <a:moveTo>
                  <a:pt x="1193561" y="672009"/>
                </a:moveTo>
                <a:lnTo>
                  <a:pt x="1078433" y="807996"/>
                </a:lnTo>
                <a:lnTo>
                  <a:pt x="1078433" y="841583"/>
                </a:lnTo>
                <a:lnTo>
                  <a:pt x="1193561" y="706643"/>
                </a:lnTo>
                <a:close/>
                <a:moveTo>
                  <a:pt x="3266258" y="667977"/>
                </a:moveTo>
                <a:lnTo>
                  <a:pt x="3149730" y="803920"/>
                </a:lnTo>
                <a:lnTo>
                  <a:pt x="3149730" y="838896"/>
                </a:lnTo>
                <a:lnTo>
                  <a:pt x="3264858" y="702590"/>
                </a:lnTo>
                <a:cubicBezTo>
                  <a:pt x="3264858" y="696032"/>
                  <a:pt x="3265101" y="688256"/>
                  <a:pt x="3265587" y="679262"/>
                </a:cubicBezTo>
                <a:cubicBezTo>
                  <a:pt x="3265829" y="674764"/>
                  <a:pt x="3266012" y="671570"/>
                  <a:pt x="3266133" y="669678"/>
                </a:cubicBezTo>
                <a:close/>
                <a:moveTo>
                  <a:pt x="230507" y="662013"/>
                </a:moveTo>
                <a:lnTo>
                  <a:pt x="115379" y="799366"/>
                </a:lnTo>
                <a:cubicBezTo>
                  <a:pt x="115379" y="802614"/>
                  <a:pt x="115136" y="808759"/>
                  <a:pt x="114650" y="817799"/>
                </a:cubicBezTo>
                <a:cubicBezTo>
                  <a:pt x="114164" y="826839"/>
                  <a:pt x="113922" y="832383"/>
                  <a:pt x="113922" y="834433"/>
                </a:cubicBezTo>
                <a:lnTo>
                  <a:pt x="230507" y="696693"/>
                </a:lnTo>
                <a:close/>
                <a:moveTo>
                  <a:pt x="2243268" y="657709"/>
                </a:moveTo>
                <a:lnTo>
                  <a:pt x="2149157" y="767897"/>
                </a:lnTo>
                <a:cubicBezTo>
                  <a:pt x="2150326" y="768671"/>
                  <a:pt x="2151623" y="772849"/>
                  <a:pt x="2153051" y="780432"/>
                </a:cubicBezTo>
                <a:cubicBezTo>
                  <a:pt x="2154477" y="788015"/>
                  <a:pt x="2154318" y="792671"/>
                  <a:pt x="2152572" y="794402"/>
                </a:cubicBezTo>
                <a:lnTo>
                  <a:pt x="2245636" y="689657"/>
                </a:lnTo>
                <a:cubicBezTo>
                  <a:pt x="2243814" y="686544"/>
                  <a:pt x="2242657" y="680571"/>
                  <a:pt x="2242164" y="671736"/>
                </a:cubicBezTo>
                <a:cubicBezTo>
                  <a:pt x="2241670" y="662901"/>
                  <a:pt x="2242038" y="658225"/>
                  <a:pt x="2243268" y="657709"/>
                </a:cubicBezTo>
                <a:close/>
                <a:moveTo>
                  <a:pt x="3863124" y="649148"/>
                </a:moveTo>
                <a:lnTo>
                  <a:pt x="3753004" y="780284"/>
                </a:lnTo>
                <a:cubicBezTo>
                  <a:pt x="3753794" y="784246"/>
                  <a:pt x="3754636" y="789776"/>
                  <a:pt x="3755532" y="796872"/>
                </a:cubicBezTo>
                <a:cubicBezTo>
                  <a:pt x="3756428" y="803969"/>
                  <a:pt x="3755752" y="807434"/>
                  <a:pt x="3753505" y="807267"/>
                </a:cubicBezTo>
                <a:lnTo>
                  <a:pt x="3861666" y="685239"/>
                </a:lnTo>
                <a:cubicBezTo>
                  <a:pt x="3861666" y="680594"/>
                  <a:pt x="3861909" y="673531"/>
                  <a:pt x="3862395" y="664051"/>
                </a:cubicBezTo>
                <a:cubicBezTo>
                  <a:pt x="3862880" y="654571"/>
                  <a:pt x="3863124" y="649603"/>
                  <a:pt x="3863124" y="649148"/>
                </a:cubicBezTo>
                <a:close/>
                <a:moveTo>
                  <a:pt x="1704895" y="640563"/>
                </a:moveTo>
                <a:lnTo>
                  <a:pt x="1625425" y="729095"/>
                </a:lnTo>
                <a:cubicBezTo>
                  <a:pt x="1627671" y="729885"/>
                  <a:pt x="1629994" y="733152"/>
                  <a:pt x="1632393" y="738898"/>
                </a:cubicBezTo>
                <a:lnTo>
                  <a:pt x="1633688" y="744498"/>
                </a:lnTo>
                <a:lnTo>
                  <a:pt x="1712067" y="660806"/>
                </a:lnTo>
                <a:close/>
                <a:moveTo>
                  <a:pt x="5350444" y="635007"/>
                </a:moveTo>
                <a:lnTo>
                  <a:pt x="5253805" y="743896"/>
                </a:lnTo>
                <a:lnTo>
                  <a:pt x="5258291" y="768830"/>
                </a:lnTo>
                <a:lnTo>
                  <a:pt x="5355044" y="661057"/>
                </a:lnTo>
                <a:close/>
                <a:moveTo>
                  <a:pt x="6240253" y="622752"/>
                </a:moveTo>
                <a:lnTo>
                  <a:pt x="6137922" y="745786"/>
                </a:lnTo>
                <a:lnTo>
                  <a:pt x="6135532" y="780284"/>
                </a:lnTo>
                <a:lnTo>
                  <a:pt x="6237544" y="659622"/>
                </a:lnTo>
                <a:cubicBezTo>
                  <a:pt x="6237544" y="650225"/>
                  <a:pt x="6238030" y="644108"/>
                  <a:pt x="6239002" y="641269"/>
                </a:cubicBezTo>
                <a:cubicBezTo>
                  <a:pt x="6239002" y="639250"/>
                  <a:pt x="6239267" y="634616"/>
                  <a:pt x="6239799" y="627367"/>
                </a:cubicBezTo>
                <a:cubicBezTo>
                  <a:pt x="6239931" y="625555"/>
                  <a:pt x="6240075" y="624058"/>
                  <a:pt x="6240229" y="622876"/>
                </a:cubicBezTo>
                <a:close/>
                <a:moveTo>
                  <a:pt x="7811879" y="622749"/>
                </a:moveTo>
                <a:lnTo>
                  <a:pt x="7709479" y="745764"/>
                </a:lnTo>
                <a:lnTo>
                  <a:pt x="7707156" y="780284"/>
                </a:lnTo>
                <a:lnTo>
                  <a:pt x="7809169" y="659622"/>
                </a:lnTo>
                <a:cubicBezTo>
                  <a:pt x="7809169" y="650225"/>
                  <a:pt x="7809655" y="644108"/>
                  <a:pt x="7810626" y="641269"/>
                </a:cubicBezTo>
                <a:cubicBezTo>
                  <a:pt x="7810626" y="639250"/>
                  <a:pt x="7810891" y="634616"/>
                  <a:pt x="7811423" y="627367"/>
                </a:cubicBezTo>
                <a:cubicBezTo>
                  <a:pt x="7811556" y="625555"/>
                  <a:pt x="7811700" y="624058"/>
                  <a:pt x="7811855" y="622876"/>
                </a:cubicBezTo>
                <a:close/>
                <a:moveTo>
                  <a:pt x="6859227" y="620674"/>
                </a:moveTo>
                <a:lnTo>
                  <a:pt x="6737923" y="761612"/>
                </a:lnTo>
                <a:cubicBezTo>
                  <a:pt x="6738712" y="764603"/>
                  <a:pt x="6739554" y="769900"/>
                  <a:pt x="6740450" y="777506"/>
                </a:cubicBezTo>
                <a:cubicBezTo>
                  <a:pt x="6741346" y="785111"/>
                  <a:pt x="6740709" y="788838"/>
                  <a:pt x="6738537" y="788686"/>
                </a:cubicBezTo>
                <a:lnTo>
                  <a:pt x="6857879" y="658210"/>
                </a:lnTo>
                <a:cubicBezTo>
                  <a:pt x="6857879" y="650620"/>
                  <a:pt x="6858121" y="641842"/>
                  <a:pt x="6858607" y="631876"/>
                </a:cubicBezTo>
                <a:cubicBezTo>
                  <a:pt x="6858850" y="626893"/>
                  <a:pt x="6859033" y="623457"/>
                  <a:pt x="6859154" y="621569"/>
                </a:cubicBezTo>
                <a:close/>
                <a:moveTo>
                  <a:pt x="8187682" y="616267"/>
                </a:moveTo>
                <a:lnTo>
                  <a:pt x="8089450" y="735585"/>
                </a:lnTo>
                <a:lnTo>
                  <a:pt x="8087127" y="771540"/>
                </a:lnTo>
                <a:lnTo>
                  <a:pt x="8186226" y="653724"/>
                </a:lnTo>
                <a:cubicBezTo>
                  <a:pt x="8186226" y="648578"/>
                  <a:pt x="8186226" y="641068"/>
                  <a:pt x="8186226" y="631193"/>
                </a:cubicBezTo>
                <a:cubicBezTo>
                  <a:pt x="8186226" y="621318"/>
                  <a:pt x="8186712" y="616342"/>
                  <a:pt x="8187682" y="616267"/>
                </a:cubicBezTo>
                <a:close/>
                <a:moveTo>
                  <a:pt x="4291958" y="616267"/>
                </a:moveTo>
                <a:lnTo>
                  <a:pt x="4193725" y="735585"/>
                </a:lnTo>
                <a:lnTo>
                  <a:pt x="4191402" y="771540"/>
                </a:lnTo>
                <a:lnTo>
                  <a:pt x="4290501" y="653724"/>
                </a:lnTo>
                <a:cubicBezTo>
                  <a:pt x="4290501" y="648578"/>
                  <a:pt x="4290501" y="641068"/>
                  <a:pt x="4290501" y="631193"/>
                </a:cubicBezTo>
                <a:cubicBezTo>
                  <a:pt x="4290501" y="621318"/>
                  <a:pt x="4290987" y="616342"/>
                  <a:pt x="4291958" y="616267"/>
                </a:cubicBezTo>
                <a:close/>
                <a:moveTo>
                  <a:pt x="824858" y="616267"/>
                </a:moveTo>
                <a:lnTo>
                  <a:pt x="726625" y="735585"/>
                </a:lnTo>
                <a:lnTo>
                  <a:pt x="724303" y="771540"/>
                </a:lnTo>
                <a:lnTo>
                  <a:pt x="823401" y="653724"/>
                </a:lnTo>
                <a:cubicBezTo>
                  <a:pt x="823401" y="648578"/>
                  <a:pt x="823401" y="641068"/>
                  <a:pt x="823401" y="631193"/>
                </a:cubicBezTo>
                <a:cubicBezTo>
                  <a:pt x="823401" y="621318"/>
                  <a:pt x="823886" y="616342"/>
                  <a:pt x="824858" y="616267"/>
                </a:cubicBezTo>
                <a:close/>
                <a:moveTo>
                  <a:pt x="5877424" y="614970"/>
                </a:moveTo>
                <a:lnTo>
                  <a:pt x="5869484" y="615837"/>
                </a:lnTo>
                <a:cubicBezTo>
                  <a:pt x="5862816" y="617372"/>
                  <a:pt x="5856514" y="619675"/>
                  <a:pt x="5850579" y="622745"/>
                </a:cubicBezTo>
                <a:cubicBezTo>
                  <a:pt x="5838707" y="628885"/>
                  <a:pt x="5827949" y="637440"/>
                  <a:pt x="5818301" y="648407"/>
                </a:cubicBezTo>
                <a:cubicBezTo>
                  <a:pt x="5808654" y="659375"/>
                  <a:pt x="5800574" y="671816"/>
                  <a:pt x="5794062" y="685729"/>
                </a:cubicBezTo>
                <a:cubicBezTo>
                  <a:pt x="5787549" y="699642"/>
                  <a:pt x="5782646" y="708769"/>
                  <a:pt x="5779352" y="713110"/>
                </a:cubicBezTo>
                <a:close/>
                <a:moveTo>
                  <a:pt x="7449050" y="614970"/>
                </a:moveTo>
                <a:lnTo>
                  <a:pt x="7441109" y="615837"/>
                </a:lnTo>
                <a:cubicBezTo>
                  <a:pt x="7434441" y="617372"/>
                  <a:pt x="7428139" y="619675"/>
                  <a:pt x="7422204" y="622745"/>
                </a:cubicBezTo>
                <a:cubicBezTo>
                  <a:pt x="7410332" y="628885"/>
                  <a:pt x="7399573" y="637440"/>
                  <a:pt x="7389926" y="648407"/>
                </a:cubicBezTo>
                <a:cubicBezTo>
                  <a:pt x="7380279" y="659375"/>
                  <a:pt x="7372199" y="671816"/>
                  <a:pt x="7365687" y="685729"/>
                </a:cubicBezTo>
                <a:cubicBezTo>
                  <a:pt x="7359174" y="699642"/>
                  <a:pt x="7354271" y="708769"/>
                  <a:pt x="7350977" y="713110"/>
                </a:cubicBezTo>
                <a:close/>
                <a:moveTo>
                  <a:pt x="7551587" y="613534"/>
                </a:moveTo>
                <a:lnTo>
                  <a:pt x="7544345" y="626422"/>
                </a:lnTo>
                <a:lnTo>
                  <a:pt x="7542957" y="627811"/>
                </a:lnTo>
                <a:cubicBezTo>
                  <a:pt x="7536550" y="638286"/>
                  <a:pt x="7529218" y="656871"/>
                  <a:pt x="7520961" y="683565"/>
                </a:cubicBezTo>
                <a:cubicBezTo>
                  <a:pt x="7512702" y="710260"/>
                  <a:pt x="7507647" y="748693"/>
                  <a:pt x="7505795" y="798865"/>
                </a:cubicBezTo>
                <a:cubicBezTo>
                  <a:pt x="7504899" y="868027"/>
                  <a:pt x="7509631" y="916904"/>
                  <a:pt x="7519993" y="945497"/>
                </a:cubicBezTo>
                <a:cubicBezTo>
                  <a:pt x="7530353" y="974089"/>
                  <a:pt x="7546228" y="990488"/>
                  <a:pt x="7567617" y="994693"/>
                </a:cubicBezTo>
                <a:cubicBezTo>
                  <a:pt x="7609652" y="981289"/>
                  <a:pt x="7642131" y="955087"/>
                  <a:pt x="7665053" y="916088"/>
                </a:cubicBezTo>
                <a:cubicBezTo>
                  <a:pt x="7662215" y="916088"/>
                  <a:pt x="7660795" y="915849"/>
                  <a:pt x="7660795" y="915371"/>
                </a:cubicBezTo>
                <a:cubicBezTo>
                  <a:pt x="7660795" y="914893"/>
                  <a:pt x="7661273" y="914654"/>
                  <a:pt x="7662229" y="914654"/>
                </a:cubicBezTo>
                <a:cubicBezTo>
                  <a:pt x="7659148" y="898927"/>
                  <a:pt x="7657607" y="875185"/>
                  <a:pt x="7657607" y="843427"/>
                </a:cubicBezTo>
                <a:cubicBezTo>
                  <a:pt x="7657607" y="818379"/>
                  <a:pt x="7658093" y="791764"/>
                  <a:pt x="7659064" y="763582"/>
                </a:cubicBezTo>
                <a:cubicBezTo>
                  <a:pt x="7660035" y="735399"/>
                  <a:pt x="7661493" y="705118"/>
                  <a:pt x="7663437" y="672738"/>
                </a:cubicBezTo>
                <a:cubicBezTo>
                  <a:pt x="7663437" y="672738"/>
                  <a:pt x="7661611" y="670635"/>
                  <a:pt x="7657960" y="666430"/>
                </a:cubicBezTo>
                <a:cubicBezTo>
                  <a:pt x="7654309" y="662225"/>
                  <a:pt x="7647357" y="656316"/>
                  <a:pt x="7637102" y="648703"/>
                </a:cubicBezTo>
                <a:cubicBezTo>
                  <a:pt x="7626847" y="641090"/>
                  <a:pt x="7614093" y="634001"/>
                  <a:pt x="7598836" y="627436"/>
                </a:cubicBezTo>
                <a:cubicBezTo>
                  <a:pt x="7583579" y="620870"/>
                  <a:pt x="7567830" y="616236"/>
                  <a:pt x="7551587" y="613534"/>
                </a:cubicBezTo>
                <a:close/>
                <a:moveTo>
                  <a:pt x="5979962" y="613534"/>
                </a:moveTo>
                <a:lnTo>
                  <a:pt x="5972721" y="626422"/>
                </a:lnTo>
                <a:lnTo>
                  <a:pt x="5971332" y="627811"/>
                </a:lnTo>
                <a:cubicBezTo>
                  <a:pt x="5964926" y="638286"/>
                  <a:pt x="5957594" y="656871"/>
                  <a:pt x="5949336" y="683565"/>
                </a:cubicBezTo>
                <a:cubicBezTo>
                  <a:pt x="5941077" y="710260"/>
                  <a:pt x="5936022" y="748693"/>
                  <a:pt x="5934170" y="798865"/>
                </a:cubicBezTo>
                <a:cubicBezTo>
                  <a:pt x="5933274" y="868027"/>
                  <a:pt x="5938000" y="916904"/>
                  <a:pt x="5948345" y="945497"/>
                </a:cubicBezTo>
                <a:cubicBezTo>
                  <a:pt x="5958690" y="974089"/>
                  <a:pt x="5974535" y="990488"/>
                  <a:pt x="5995879" y="994693"/>
                </a:cubicBezTo>
                <a:cubicBezTo>
                  <a:pt x="6037852" y="981289"/>
                  <a:pt x="6070286" y="955087"/>
                  <a:pt x="6093178" y="916088"/>
                </a:cubicBezTo>
                <a:cubicBezTo>
                  <a:pt x="6090339" y="916088"/>
                  <a:pt x="6088920" y="915849"/>
                  <a:pt x="6088920" y="915371"/>
                </a:cubicBezTo>
                <a:cubicBezTo>
                  <a:pt x="6088920" y="914893"/>
                  <a:pt x="6089398" y="914654"/>
                  <a:pt x="6090354" y="914654"/>
                </a:cubicBezTo>
                <a:cubicBezTo>
                  <a:pt x="6087440" y="898866"/>
                  <a:pt x="6085982" y="875124"/>
                  <a:pt x="6085982" y="843427"/>
                </a:cubicBezTo>
                <a:cubicBezTo>
                  <a:pt x="6085982" y="818379"/>
                  <a:pt x="6086468" y="791764"/>
                  <a:pt x="6087440" y="763582"/>
                </a:cubicBezTo>
                <a:cubicBezTo>
                  <a:pt x="6088411" y="735399"/>
                  <a:pt x="6089868" y="705118"/>
                  <a:pt x="6091812" y="672738"/>
                </a:cubicBezTo>
                <a:cubicBezTo>
                  <a:pt x="6091812" y="672738"/>
                  <a:pt x="6089986" y="670635"/>
                  <a:pt x="6086335" y="666430"/>
                </a:cubicBezTo>
                <a:cubicBezTo>
                  <a:pt x="6082684" y="662225"/>
                  <a:pt x="6075731" y="656316"/>
                  <a:pt x="6065477" y="648703"/>
                </a:cubicBezTo>
                <a:cubicBezTo>
                  <a:pt x="6055223" y="641090"/>
                  <a:pt x="6042468" y="634001"/>
                  <a:pt x="6027212" y="627436"/>
                </a:cubicBezTo>
                <a:cubicBezTo>
                  <a:pt x="6011955" y="620870"/>
                  <a:pt x="5996205" y="616236"/>
                  <a:pt x="5979962" y="613534"/>
                </a:cubicBezTo>
                <a:close/>
                <a:moveTo>
                  <a:pt x="7493745" y="611063"/>
                </a:moveTo>
                <a:lnTo>
                  <a:pt x="7488785" y="611348"/>
                </a:lnTo>
                <a:lnTo>
                  <a:pt x="7346081" y="754735"/>
                </a:lnTo>
                <a:cubicBezTo>
                  <a:pt x="7344670" y="763935"/>
                  <a:pt x="7343288" y="773267"/>
                  <a:pt x="7341937" y="782732"/>
                </a:cubicBezTo>
                <a:cubicBezTo>
                  <a:pt x="7341261" y="787464"/>
                  <a:pt x="7340755" y="790818"/>
                  <a:pt x="7340417" y="792794"/>
                </a:cubicBezTo>
                <a:lnTo>
                  <a:pt x="7340109" y="794359"/>
                </a:lnTo>
                <a:lnTo>
                  <a:pt x="7481771" y="633641"/>
                </a:lnTo>
                <a:cubicBezTo>
                  <a:pt x="7485574" y="622650"/>
                  <a:pt x="7489360" y="615236"/>
                  <a:pt x="7493129" y="611399"/>
                </a:cubicBezTo>
                <a:close/>
                <a:moveTo>
                  <a:pt x="5922717" y="611057"/>
                </a:moveTo>
                <a:lnTo>
                  <a:pt x="5917639" y="611348"/>
                </a:lnTo>
                <a:lnTo>
                  <a:pt x="5774456" y="754758"/>
                </a:lnTo>
                <a:cubicBezTo>
                  <a:pt x="5773045" y="763942"/>
                  <a:pt x="5771663" y="773267"/>
                  <a:pt x="5770312" y="782732"/>
                </a:cubicBezTo>
                <a:cubicBezTo>
                  <a:pt x="5769637" y="787464"/>
                  <a:pt x="5769130" y="790818"/>
                  <a:pt x="5768793" y="792794"/>
                </a:cubicBezTo>
                <a:lnTo>
                  <a:pt x="5768484" y="794360"/>
                </a:lnTo>
                <a:lnTo>
                  <a:pt x="5910557" y="633754"/>
                </a:lnTo>
                <a:cubicBezTo>
                  <a:pt x="5914375" y="622749"/>
                  <a:pt x="5918181" y="615318"/>
                  <a:pt x="5921976" y="611462"/>
                </a:cubicBezTo>
                <a:close/>
                <a:moveTo>
                  <a:pt x="2904899" y="603583"/>
                </a:moveTo>
                <a:lnTo>
                  <a:pt x="2791182" y="738158"/>
                </a:lnTo>
                <a:lnTo>
                  <a:pt x="2790840" y="771722"/>
                </a:lnTo>
                <a:lnTo>
                  <a:pt x="2904899" y="638218"/>
                </a:lnTo>
                <a:close/>
                <a:moveTo>
                  <a:pt x="8554974" y="603246"/>
                </a:moveTo>
                <a:cubicBezTo>
                  <a:pt x="8554944" y="602966"/>
                  <a:pt x="8554929" y="603018"/>
                  <a:pt x="8554929" y="603401"/>
                </a:cubicBezTo>
                <a:lnTo>
                  <a:pt x="8441257" y="737930"/>
                </a:lnTo>
                <a:lnTo>
                  <a:pt x="8441257" y="771540"/>
                </a:lnTo>
                <a:lnTo>
                  <a:pt x="8556386" y="636601"/>
                </a:lnTo>
                <a:cubicBezTo>
                  <a:pt x="8556386" y="631090"/>
                  <a:pt x="8556143" y="623796"/>
                  <a:pt x="8555657" y="614718"/>
                </a:cubicBezTo>
                <a:cubicBezTo>
                  <a:pt x="8555294" y="607910"/>
                  <a:pt x="8555065" y="604086"/>
                  <a:pt x="8554974" y="603246"/>
                </a:cubicBezTo>
                <a:close/>
                <a:moveTo>
                  <a:pt x="4659250" y="603246"/>
                </a:moveTo>
                <a:cubicBezTo>
                  <a:pt x="4659219" y="602966"/>
                  <a:pt x="4659204" y="603018"/>
                  <a:pt x="4659204" y="603401"/>
                </a:cubicBezTo>
                <a:lnTo>
                  <a:pt x="4545533" y="737930"/>
                </a:lnTo>
                <a:lnTo>
                  <a:pt x="4545533" y="771540"/>
                </a:lnTo>
                <a:lnTo>
                  <a:pt x="4660661" y="636601"/>
                </a:lnTo>
                <a:cubicBezTo>
                  <a:pt x="4660661" y="631090"/>
                  <a:pt x="4660418" y="623796"/>
                  <a:pt x="4659933" y="614718"/>
                </a:cubicBezTo>
                <a:cubicBezTo>
                  <a:pt x="4659568" y="607910"/>
                  <a:pt x="4659340" y="604086"/>
                  <a:pt x="4659250" y="603246"/>
                </a:cubicBezTo>
                <a:close/>
                <a:moveTo>
                  <a:pt x="1192150" y="603246"/>
                </a:moveTo>
                <a:cubicBezTo>
                  <a:pt x="1192119" y="602966"/>
                  <a:pt x="1192104" y="603018"/>
                  <a:pt x="1192104" y="603401"/>
                </a:cubicBezTo>
                <a:lnTo>
                  <a:pt x="1078433" y="737930"/>
                </a:lnTo>
                <a:lnTo>
                  <a:pt x="1078433" y="771540"/>
                </a:lnTo>
                <a:lnTo>
                  <a:pt x="1193561" y="636601"/>
                </a:lnTo>
                <a:cubicBezTo>
                  <a:pt x="1193561" y="631090"/>
                  <a:pt x="1193318" y="623796"/>
                  <a:pt x="1192833" y="614718"/>
                </a:cubicBezTo>
                <a:cubicBezTo>
                  <a:pt x="1192468" y="607910"/>
                  <a:pt x="1192241" y="604086"/>
                  <a:pt x="1192150" y="603246"/>
                </a:cubicBezTo>
                <a:close/>
                <a:moveTo>
                  <a:pt x="3266315" y="596433"/>
                </a:moveTo>
                <a:lnTo>
                  <a:pt x="3148227" y="733923"/>
                </a:lnTo>
                <a:lnTo>
                  <a:pt x="3148614" y="767418"/>
                </a:lnTo>
                <a:lnTo>
                  <a:pt x="3266315" y="631068"/>
                </a:lnTo>
                <a:close/>
                <a:moveTo>
                  <a:pt x="2591136" y="590558"/>
                </a:moveTo>
                <a:lnTo>
                  <a:pt x="2527446" y="654339"/>
                </a:lnTo>
                <a:cubicBezTo>
                  <a:pt x="2527294" y="654491"/>
                  <a:pt x="2532399" y="654092"/>
                  <a:pt x="2542759" y="653144"/>
                </a:cubicBezTo>
                <a:cubicBezTo>
                  <a:pt x="2553120" y="652195"/>
                  <a:pt x="2561458" y="651151"/>
                  <a:pt x="2567773" y="650013"/>
                </a:cubicBezTo>
                <a:lnTo>
                  <a:pt x="2584965" y="632775"/>
                </a:lnTo>
                <a:cubicBezTo>
                  <a:pt x="2586331" y="627310"/>
                  <a:pt x="2587477" y="619481"/>
                  <a:pt x="2588403" y="609287"/>
                </a:cubicBezTo>
                <a:cubicBezTo>
                  <a:pt x="2589330" y="599094"/>
                  <a:pt x="2590240" y="592851"/>
                  <a:pt x="2591136" y="590558"/>
                </a:cubicBezTo>
                <a:close/>
                <a:moveTo>
                  <a:pt x="1683536" y="590536"/>
                </a:moveTo>
                <a:lnTo>
                  <a:pt x="1600650" y="680503"/>
                </a:lnTo>
                <a:lnTo>
                  <a:pt x="1608984" y="700063"/>
                </a:lnTo>
                <a:lnTo>
                  <a:pt x="1690526" y="612418"/>
                </a:lnTo>
                <a:cubicBezTo>
                  <a:pt x="1688796" y="612950"/>
                  <a:pt x="1686609" y="609785"/>
                  <a:pt x="1683968" y="602923"/>
                </a:cubicBezTo>
                <a:cubicBezTo>
                  <a:pt x="1681327" y="596061"/>
                  <a:pt x="1681183" y="591932"/>
                  <a:pt x="1683536" y="590536"/>
                </a:cubicBezTo>
                <a:close/>
                <a:moveTo>
                  <a:pt x="230507" y="590536"/>
                </a:moveTo>
                <a:lnTo>
                  <a:pt x="115379" y="727888"/>
                </a:lnTo>
                <a:lnTo>
                  <a:pt x="115379" y="761521"/>
                </a:lnTo>
                <a:lnTo>
                  <a:pt x="230507" y="625193"/>
                </a:lnTo>
                <a:close/>
                <a:moveTo>
                  <a:pt x="2238463" y="589101"/>
                </a:moveTo>
                <a:lnTo>
                  <a:pt x="2142280" y="706143"/>
                </a:lnTo>
                <a:lnTo>
                  <a:pt x="2143532" y="734355"/>
                </a:lnTo>
                <a:lnTo>
                  <a:pt x="2239898" y="621572"/>
                </a:lnTo>
                <a:cubicBezTo>
                  <a:pt x="2238941" y="617170"/>
                  <a:pt x="2238463" y="610373"/>
                  <a:pt x="2238463" y="601181"/>
                </a:cubicBezTo>
                <a:cubicBezTo>
                  <a:pt x="2238463" y="591989"/>
                  <a:pt x="2238463" y="587963"/>
                  <a:pt x="2238463" y="589101"/>
                </a:cubicBezTo>
                <a:close/>
                <a:moveTo>
                  <a:pt x="3863668" y="581077"/>
                </a:moveTo>
                <a:lnTo>
                  <a:pt x="3744989" y="715934"/>
                </a:lnTo>
                <a:cubicBezTo>
                  <a:pt x="3745733" y="719228"/>
                  <a:pt x="3746336" y="724883"/>
                  <a:pt x="3746799" y="732898"/>
                </a:cubicBezTo>
                <a:lnTo>
                  <a:pt x="3746468" y="741722"/>
                </a:lnTo>
                <a:lnTo>
                  <a:pt x="3863124" y="612282"/>
                </a:lnTo>
                <a:lnTo>
                  <a:pt x="3863124" y="608843"/>
                </a:lnTo>
                <a:cubicBezTo>
                  <a:pt x="3863124" y="601208"/>
                  <a:pt x="3863124" y="594160"/>
                  <a:pt x="3863124" y="587701"/>
                </a:cubicBezTo>
                <a:close/>
                <a:moveTo>
                  <a:pt x="5337215" y="577830"/>
                </a:moveTo>
                <a:lnTo>
                  <a:pt x="5240894" y="686560"/>
                </a:lnTo>
                <a:cubicBezTo>
                  <a:pt x="5242109" y="687425"/>
                  <a:pt x="5243422" y="691653"/>
                  <a:pt x="5244834" y="699243"/>
                </a:cubicBezTo>
                <a:cubicBezTo>
                  <a:pt x="5246246" y="706833"/>
                  <a:pt x="5246063" y="711441"/>
                  <a:pt x="5244287" y="713065"/>
                </a:cubicBezTo>
                <a:lnTo>
                  <a:pt x="5342156" y="604016"/>
                </a:lnTo>
                <a:cubicBezTo>
                  <a:pt x="5340471" y="601268"/>
                  <a:pt x="5338676" y="596319"/>
                  <a:pt x="5336771" y="589169"/>
                </a:cubicBezTo>
                <a:cubicBezTo>
                  <a:pt x="5334866" y="582019"/>
                  <a:pt x="5335013" y="578239"/>
                  <a:pt x="5337215" y="577830"/>
                </a:cubicBezTo>
                <a:close/>
                <a:moveTo>
                  <a:pt x="6860724" y="549398"/>
                </a:moveTo>
                <a:lnTo>
                  <a:pt x="6732617" y="697308"/>
                </a:lnTo>
                <a:lnTo>
                  <a:pt x="6735464" y="716617"/>
                </a:lnTo>
                <a:cubicBezTo>
                  <a:pt x="6735464" y="720822"/>
                  <a:pt x="6735706" y="724587"/>
                  <a:pt x="6736192" y="727911"/>
                </a:cubicBezTo>
                <a:cubicBezTo>
                  <a:pt x="6736678" y="731236"/>
                  <a:pt x="6736921" y="730530"/>
                  <a:pt x="6736921" y="725794"/>
                </a:cubicBezTo>
                <a:lnTo>
                  <a:pt x="6859336" y="585071"/>
                </a:lnTo>
                <a:cubicBezTo>
                  <a:pt x="6859336" y="579940"/>
                  <a:pt x="6859336" y="572441"/>
                  <a:pt x="6859336" y="562573"/>
                </a:cubicBezTo>
                <a:cubicBezTo>
                  <a:pt x="6859336" y="557640"/>
                  <a:pt x="6859579" y="553928"/>
                  <a:pt x="6860065" y="551438"/>
                </a:cubicBezTo>
                <a:close/>
                <a:moveTo>
                  <a:pt x="8188347" y="545754"/>
                </a:moveTo>
                <a:lnTo>
                  <a:pt x="8091499" y="663561"/>
                </a:lnTo>
                <a:cubicBezTo>
                  <a:pt x="8091499" y="669967"/>
                  <a:pt x="8091499" y="677668"/>
                  <a:pt x="8091499" y="686662"/>
                </a:cubicBezTo>
                <a:cubicBezTo>
                  <a:pt x="8091499" y="691159"/>
                  <a:pt x="8091378" y="694405"/>
                  <a:pt x="8091135" y="696400"/>
                </a:cubicBezTo>
                <a:lnTo>
                  <a:pt x="8090863" y="697628"/>
                </a:lnTo>
                <a:lnTo>
                  <a:pt x="8187682" y="579674"/>
                </a:lnTo>
                <a:cubicBezTo>
                  <a:pt x="8187682" y="574331"/>
                  <a:pt x="8187682" y="566926"/>
                  <a:pt x="8187682" y="557461"/>
                </a:cubicBezTo>
                <a:cubicBezTo>
                  <a:pt x="8187682" y="552729"/>
                  <a:pt x="8187804" y="549307"/>
                  <a:pt x="8188047" y="547194"/>
                </a:cubicBezTo>
                <a:close/>
                <a:moveTo>
                  <a:pt x="4292623" y="545754"/>
                </a:moveTo>
                <a:lnTo>
                  <a:pt x="4195775" y="663561"/>
                </a:lnTo>
                <a:cubicBezTo>
                  <a:pt x="4195775" y="669967"/>
                  <a:pt x="4195775" y="677668"/>
                  <a:pt x="4195775" y="686662"/>
                </a:cubicBezTo>
                <a:cubicBezTo>
                  <a:pt x="4195775" y="691159"/>
                  <a:pt x="4195653" y="694405"/>
                  <a:pt x="4195410" y="696400"/>
                </a:cubicBezTo>
                <a:lnTo>
                  <a:pt x="4195137" y="697629"/>
                </a:lnTo>
                <a:lnTo>
                  <a:pt x="4291958" y="579674"/>
                </a:lnTo>
                <a:cubicBezTo>
                  <a:pt x="4291958" y="574331"/>
                  <a:pt x="4291958" y="566926"/>
                  <a:pt x="4291958" y="557461"/>
                </a:cubicBezTo>
                <a:cubicBezTo>
                  <a:pt x="4291958" y="552729"/>
                  <a:pt x="4292080" y="549307"/>
                  <a:pt x="4292323" y="547194"/>
                </a:cubicBezTo>
                <a:close/>
                <a:moveTo>
                  <a:pt x="825523" y="545754"/>
                </a:moveTo>
                <a:lnTo>
                  <a:pt x="728675" y="663561"/>
                </a:lnTo>
                <a:cubicBezTo>
                  <a:pt x="728675" y="669967"/>
                  <a:pt x="728675" y="677668"/>
                  <a:pt x="728675" y="686662"/>
                </a:cubicBezTo>
                <a:cubicBezTo>
                  <a:pt x="728675" y="691159"/>
                  <a:pt x="728553" y="694405"/>
                  <a:pt x="728310" y="696400"/>
                </a:cubicBezTo>
                <a:lnTo>
                  <a:pt x="728038" y="697629"/>
                </a:lnTo>
                <a:lnTo>
                  <a:pt x="824858" y="579674"/>
                </a:lnTo>
                <a:cubicBezTo>
                  <a:pt x="824858" y="574331"/>
                  <a:pt x="824858" y="566926"/>
                  <a:pt x="824858" y="557461"/>
                </a:cubicBezTo>
                <a:cubicBezTo>
                  <a:pt x="824858" y="552729"/>
                  <a:pt x="824980" y="549307"/>
                  <a:pt x="825222" y="547194"/>
                </a:cubicBezTo>
                <a:close/>
                <a:moveTo>
                  <a:pt x="7820736" y="542148"/>
                </a:moveTo>
                <a:lnTo>
                  <a:pt x="7712985" y="670939"/>
                </a:lnTo>
                <a:lnTo>
                  <a:pt x="7712985" y="681505"/>
                </a:lnTo>
                <a:lnTo>
                  <a:pt x="7710071" y="707395"/>
                </a:lnTo>
                <a:lnTo>
                  <a:pt x="7816797" y="580744"/>
                </a:lnTo>
                <a:close/>
                <a:moveTo>
                  <a:pt x="6249112" y="542148"/>
                </a:moveTo>
                <a:lnTo>
                  <a:pt x="6141361" y="670939"/>
                </a:lnTo>
                <a:lnTo>
                  <a:pt x="6141361" y="681505"/>
                </a:lnTo>
                <a:lnTo>
                  <a:pt x="6138446" y="707395"/>
                </a:lnTo>
                <a:lnTo>
                  <a:pt x="6245173" y="580744"/>
                </a:lnTo>
                <a:close/>
                <a:moveTo>
                  <a:pt x="1662131" y="540486"/>
                </a:moveTo>
                <a:lnTo>
                  <a:pt x="1580453" y="631250"/>
                </a:lnTo>
                <a:lnTo>
                  <a:pt x="1590422" y="650118"/>
                </a:lnTo>
                <a:lnTo>
                  <a:pt x="1668644" y="562072"/>
                </a:lnTo>
                <a:close/>
                <a:moveTo>
                  <a:pt x="8553471" y="533336"/>
                </a:moveTo>
                <a:lnTo>
                  <a:pt x="8442715" y="664996"/>
                </a:lnTo>
                <a:lnTo>
                  <a:pt x="8442715" y="698628"/>
                </a:lnTo>
                <a:lnTo>
                  <a:pt x="8554906" y="567241"/>
                </a:lnTo>
                <a:cubicBezTo>
                  <a:pt x="8553950" y="562839"/>
                  <a:pt x="8553471" y="555803"/>
                  <a:pt x="8553471" y="546133"/>
                </a:cubicBezTo>
                <a:cubicBezTo>
                  <a:pt x="8553471" y="536463"/>
                  <a:pt x="8553471" y="532197"/>
                  <a:pt x="8553471" y="533336"/>
                </a:cubicBezTo>
                <a:close/>
                <a:moveTo>
                  <a:pt x="4657746" y="533336"/>
                </a:moveTo>
                <a:lnTo>
                  <a:pt x="4546990" y="664996"/>
                </a:lnTo>
                <a:lnTo>
                  <a:pt x="4546990" y="698628"/>
                </a:lnTo>
                <a:lnTo>
                  <a:pt x="4659181" y="567241"/>
                </a:lnTo>
                <a:cubicBezTo>
                  <a:pt x="4658225" y="562839"/>
                  <a:pt x="4657746" y="555803"/>
                  <a:pt x="4657746" y="546133"/>
                </a:cubicBezTo>
                <a:cubicBezTo>
                  <a:pt x="4657746" y="536463"/>
                  <a:pt x="4657746" y="532197"/>
                  <a:pt x="4657746" y="533336"/>
                </a:cubicBezTo>
                <a:close/>
                <a:moveTo>
                  <a:pt x="1190647" y="533336"/>
                </a:moveTo>
                <a:lnTo>
                  <a:pt x="1079890" y="664996"/>
                </a:lnTo>
                <a:lnTo>
                  <a:pt x="1079890" y="698628"/>
                </a:lnTo>
                <a:lnTo>
                  <a:pt x="1192081" y="567241"/>
                </a:lnTo>
                <a:cubicBezTo>
                  <a:pt x="1191125" y="562839"/>
                  <a:pt x="1190647" y="555803"/>
                  <a:pt x="1190647" y="546133"/>
                </a:cubicBezTo>
                <a:cubicBezTo>
                  <a:pt x="1190647" y="536463"/>
                  <a:pt x="1190647" y="532197"/>
                  <a:pt x="1190647" y="533336"/>
                </a:cubicBezTo>
                <a:close/>
                <a:moveTo>
                  <a:pt x="2906356" y="532106"/>
                </a:moveTo>
                <a:lnTo>
                  <a:pt x="2791228" y="668047"/>
                </a:lnTo>
                <a:lnTo>
                  <a:pt x="2791228" y="701657"/>
                </a:lnTo>
                <a:lnTo>
                  <a:pt x="2904899" y="568152"/>
                </a:lnTo>
                <a:cubicBezTo>
                  <a:pt x="2904899" y="560683"/>
                  <a:pt x="2905142" y="552630"/>
                  <a:pt x="2905628" y="543992"/>
                </a:cubicBezTo>
                <a:cubicBezTo>
                  <a:pt x="2906113" y="535355"/>
                  <a:pt x="2906356" y="531392"/>
                  <a:pt x="2906356" y="532106"/>
                </a:cubicBezTo>
                <a:close/>
                <a:moveTo>
                  <a:pt x="2592274" y="526186"/>
                </a:moveTo>
                <a:lnTo>
                  <a:pt x="2513897" y="616267"/>
                </a:lnTo>
                <a:cubicBezTo>
                  <a:pt x="2513897" y="622141"/>
                  <a:pt x="2513601" y="631223"/>
                  <a:pt x="2513009" y="643512"/>
                </a:cubicBezTo>
                <a:lnTo>
                  <a:pt x="2512552" y="650970"/>
                </a:lnTo>
                <a:lnTo>
                  <a:pt x="2591136" y="555241"/>
                </a:lnTo>
                <a:cubicBezTo>
                  <a:pt x="2591136" y="541913"/>
                  <a:pt x="2591515" y="532228"/>
                  <a:pt x="2592274" y="526186"/>
                </a:cubicBezTo>
                <a:close/>
                <a:moveTo>
                  <a:pt x="3263583" y="524170"/>
                </a:moveTo>
                <a:cubicBezTo>
                  <a:pt x="3263461" y="524429"/>
                  <a:pt x="3263401" y="525647"/>
                  <a:pt x="3263401" y="527825"/>
                </a:cubicBezTo>
                <a:lnTo>
                  <a:pt x="3148272" y="663789"/>
                </a:lnTo>
                <a:lnTo>
                  <a:pt x="3148318" y="698810"/>
                </a:lnTo>
                <a:lnTo>
                  <a:pt x="3266293" y="561958"/>
                </a:lnTo>
                <a:cubicBezTo>
                  <a:pt x="3265336" y="559560"/>
                  <a:pt x="3264858" y="555370"/>
                  <a:pt x="3264858" y="549389"/>
                </a:cubicBezTo>
                <a:cubicBezTo>
                  <a:pt x="3264858" y="543408"/>
                  <a:pt x="3264858" y="538034"/>
                  <a:pt x="3264858" y="533267"/>
                </a:cubicBezTo>
                <a:cubicBezTo>
                  <a:pt x="3264858" y="531932"/>
                  <a:pt x="3264616" y="529601"/>
                  <a:pt x="3264130" y="526277"/>
                </a:cubicBezTo>
                <a:cubicBezTo>
                  <a:pt x="3263887" y="524614"/>
                  <a:pt x="3263704" y="523912"/>
                  <a:pt x="3263583" y="524170"/>
                </a:cubicBezTo>
                <a:close/>
                <a:moveTo>
                  <a:pt x="5324327" y="520652"/>
                </a:moveTo>
                <a:lnTo>
                  <a:pt x="5227984" y="629405"/>
                </a:lnTo>
                <a:cubicBezTo>
                  <a:pt x="5229168" y="630119"/>
                  <a:pt x="5230477" y="633846"/>
                  <a:pt x="5231911" y="640586"/>
                </a:cubicBezTo>
                <a:cubicBezTo>
                  <a:pt x="5233346" y="647326"/>
                  <a:pt x="5233198" y="651478"/>
                  <a:pt x="5231468" y="653041"/>
                </a:cubicBezTo>
                <a:lnTo>
                  <a:pt x="5327833" y="546953"/>
                </a:lnTo>
                <a:cubicBezTo>
                  <a:pt x="5326543" y="545981"/>
                  <a:pt x="5325177" y="541878"/>
                  <a:pt x="5323734" y="534645"/>
                </a:cubicBezTo>
                <a:cubicBezTo>
                  <a:pt x="5322292" y="527411"/>
                  <a:pt x="5322490" y="522747"/>
                  <a:pt x="5324327" y="520652"/>
                </a:cubicBezTo>
                <a:close/>
                <a:moveTo>
                  <a:pt x="229050" y="520470"/>
                </a:moveTo>
                <a:lnTo>
                  <a:pt x="116836" y="656115"/>
                </a:lnTo>
                <a:cubicBezTo>
                  <a:pt x="116836" y="658590"/>
                  <a:pt x="116593" y="664343"/>
                  <a:pt x="116107" y="673375"/>
                </a:cubicBezTo>
                <a:cubicBezTo>
                  <a:pt x="115622" y="682408"/>
                  <a:pt x="115379" y="688442"/>
                  <a:pt x="115379" y="691478"/>
                </a:cubicBezTo>
                <a:lnTo>
                  <a:pt x="230507" y="555150"/>
                </a:lnTo>
                <a:lnTo>
                  <a:pt x="230507" y="548706"/>
                </a:lnTo>
                <a:cubicBezTo>
                  <a:pt x="229536" y="545822"/>
                  <a:pt x="229050" y="541085"/>
                  <a:pt x="229050" y="534497"/>
                </a:cubicBezTo>
                <a:close/>
                <a:moveTo>
                  <a:pt x="2239131" y="518894"/>
                </a:moveTo>
                <a:lnTo>
                  <a:pt x="2142940" y="634688"/>
                </a:lnTo>
                <a:cubicBezTo>
                  <a:pt x="2142500" y="639136"/>
                  <a:pt x="2142280" y="646237"/>
                  <a:pt x="2142280" y="655990"/>
                </a:cubicBezTo>
                <a:cubicBezTo>
                  <a:pt x="2142280" y="665744"/>
                  <a:pt x="2142280" y="670051"/>
                  <a:pt x="2142280" y="668912"/>
                </a:cubicBezTo>
                <a:lnTo>
                  <a:pt x="2238463" y="552577"/>
                </a:lnTo>
                <a:cubicBezTo>
                  <a:pt x="2238463" y="547400"/>
                  <a:pt x="2238463" y="540080"/>
                  <a:pt x="2238463" y="530615"/>
                </a:cubicBezTo>
                <a:cubicBezTo>
                  <a:pt x="2238463" y="525882"/>
                  <a:pt x="2238585" y="522460"/>
                  <a:pt x="2238827" y="520348"/>
                </a:cubicBezTo>
                <a:close/>
                <a:moveTo>
                  <a:pt x="3860209" y="510474"/>
                </a:moveTo>
                <a:lnTo>
                  <a:pt x="3742234" y="650332"/>
                </a:lnTo>
                <a:lnTo>
                  <a:pt x="3743668" y="680047"/>
                </a:lnTo>
                <a:lnTo>
                  <a:pt x="3861666" y="543719"/>
                </a:lnTo>
                <a:cubicBezTo>
                  <a:pt x="3861666" y="539135"/>
                  <a:pt x="3861423" y="532307"/>
                  <a:pt x="3860937" y="523237"/>
                </a:cubicBezTo>
                <a:cubicBezTo>
                  <a:pt x="3860452" y="514166"/>
                  <a:pt x="3860209" y="509912"/>
                  <a:pt x="3860209" y="510474"/>
                </a:cubicBezTo>
                <a:close/>
                <a:moveTo>
                  <a:pt x="1641137" y="490458"/>
                </a:moveTo>
                <a:lnTo>
                  <a:pt x="1559549" y="581268"/>
                </a:lnTo>
                <a:lnTo>
                  <a:pt x="1566130" y="602832"/>
                </a:lnTo>
                <a:lnTo>
                  <a:pt x="1647649" y="512045"/>
                </a:lnTo>
                <a:close/>
                <a:moveTo>
                  <a:pt x="7822080" y="476386"/>
                </a:moveTo>
                <a:lnTo>
                  <a:pt x="7715126" y="597367"/>
                </a:lnTo>
                <a:cubicBezTo>
                  <a:pt x="7714671" y="601845"/>
                  <a:pt x="7714443" y="608961"/>
                  <a:pt x="7714443" y="618714"/>
                </a:cubicBezTo>
                <a:cubicBezTo>
                  <a:pt x="7714443" y="628468"/>
                  <a:pt x="7714443" y="633254"/>
                  <a:pt x="7714443" y="633071"/>
                </a:cubicBezTo>
                <a:lnTo>
                  <a:pt x="7820827" y="506717"/>
                </a:lnTo>
                <a:cubicBezTo>
                  <a:pt x="7820827" y="492538"/>
                  <a:pt x="7821245" y="482428"/>
                  <a:pt x="7822080" y="476386"/>
                </a:cubicBezTo>
                <a:close/>
                <a:moveTo>
                  <a:pt x="6250456" y="476386"/>
                </a:moveTo>
                <a:lnTo>
                  <a:pt x="6143502" y="597367"/>
                </a:lnTo>
                <a:cubicBezTo>
                  <a:pt x="6143046" y="601845"/>
                  <a:pt x="6142819" y="608961"/>
                  <a:pt x="6142819" y="618714"/>
                </a:cubicBezTo>
                <a:cubicBezTo>
                  <a:pt x="6142819" y="628468"/>
                  <a:pt x="6142819" y="633254"/>
                  <a:pt x="6142819" y="633071"/>
                </a:cubicBezTo>
                <a:lnTo>
                  <a:pt x="6249203" y="506717"/>
                </a:lnTo>
                <a:cubicBezTo>
                  <a:pt x="6249203" y="492538"/>
                  <a:pt x="6249620" y="482428"/>
                  <a:pt x="6250456" y="476386"/>
                </a:cubicBezTo>
                <a:close/>
                <a:moveTo>
                  <a:pt x="2575902" y="473289"/>
                </a:moveTo>
                <a:lnTo>
                  <a:pt x="2515355" y="546064"/>
                </a:lnTo>
                <a:lnTo>
                  <a:pt x="2515355" y="563097"/>
                </a:lnTo>
                <a:lnTo>
                  <a:pt x="2515355" y="579970"/>
                </a:lnTo>
                <a:lnTo>
                  <a:pt x="2582005" y="494125"/>
                </a:lnTo>
                <a:cubicBezTo>
                  <a:pt x="2580684" y="493335"/>
                  <a:pt x="2578638" y="489912"/>
                  <a:pt x="2575868" y="483855"/>
                </a:cubicBezTo>
                <a:cubicBezTo>
                  <a:pt x="2573098" y="477798"/>
                  <a:pt x="2573109" y="474276"/>
                  <a:pt x="2575902" y="473289"/>
                </a:cubicBezTo>
                <a:close/>
                <a:moveTo>
                  <a:pt x="4294078" y="472851"/>
                </a:moveTo>
                <a:lnTo>
                  <a:pt x="4195775" y="593268"/>
                </a:lnTo>
                <a:lnTo>
                  <a:pt x="4195775" y="625716"/>
                </a:lnTo>
                <a:lnTo>
                  <a:pt x="4293416" y="507924"/>
                </a:lnTo>
                <a:cubicBezTo>
                  <a:pt x="4293416" y="501806"/>
                  <a:pt x="4293416" y="494014"/>
                  <a:pt x="4293416" y="484549"/>
                </a:cubicBezTo>
                <a:cubicBezTo>
                  <a:pt x="4293416" y="479817"/>
                  <a:pt x="4293537" y="476395"/>
                  <a:pt x="4293780" y="474283"/>
                </a:cubicBezTo>
                <a:close/>
                <a:moveTo>
                  <a:pt x="826978" y="472851"/>
                </a:moveTo>
                <a:lnTo>
                  <a:pt x="728675" y="593268"/>
                </a:lnTo>
                <a:lnTo>
                  <a:pt x="728675" y="625716"/>
                </a:lnTo>
                <a:lnTo>
                  <a:pt x="826315" y="507924"/>
                </a:lnTo>
                <a:cubicBezTo>
                  <a:pt x="826315" y="501806"/>
                  <a:pt x="826315" y="494014"/>
                  <a:pt x="826315" y="484549"/>
                </a:cubicBezTo>
                <a:cubicBezTo>
                  <a:pt x="826315" y="479817"/>
                  <a:pt x="826437" y="476395"/>
                  <a:pt x="826680" y="474283"/>
                </a:cubicBezTo>
                <a:close/>
                <a:moveTo>
                  <a:pt x="8189803" y="472851"/>
                </a:moveTo>
                <a:lnTo>
                  <a:pt x="8091499" y="593268"/>
                </a:lnTo>
                <a:lnTo>
                  <a:pt x="8091499" y="625716"/>
                </a:lnTo>
                <a:lnTo>
                  <a:pt x="8189140" y="507924"/>
                </a:lnTo>
                <a:cubicBezTo>
                  <a:pt x="8189140" y="501806"/>
                  <a:pt x="8189140" y="494014"/>
                  <a:pt x="8189140" y="484549"/>
                </a:cubicBezTo>
                <a:cubicBezTo>
                  <a:pt x="8189140" y="479817"/>
                  <a:pt x="8189261" y="476395"/>
                  <a:pt x="8189504" y="474283"/>
                </a:cubicBezTo>
                <a:close/>
                <a:moveTo>
                  <a:pt x="6873094" y="465866"/>
                </a:moveTo>
                <a:lnTo>
                  <a:pt x="6731183" y="627788"/>
                </a:lnTo>
                <a:cubicBezTo>
                  <a:pt x="6731122" y="628092"/>
                  <a:pt x="6731334" y="630677"/>
                  <a:pt x="6731820" y="635542"/>
                </a:cubicBezTo>
                <a:cubicBezTo>
                  <a:pt x="6732306" y="640407"/>
                  <a:pt x="6732549" y="644851"/>
                  <a:pt x="6732549" y="648874"/>
                </a:cubicBezTo>
                <a:lnTo>
                  <a:pt x="6732549" y="660032"/>
                </a:lnTo>
                <a:lnTo>
                  <a:pt x="6863981" y="508766"/>
                </a:lnTo>
                <a:cubicBezTo>
                  <a:pt x="6865484" y="499521"/>
                  <a:pt x="6867469" y="488876"/>
                  <a:pt x="6869936" y="476830"/>
                </a:cubicBezTo>
                <a:cubicBezTo>
                  <a:pt x="6870553" y="473819"/>
                  <a:pt x="6871206" y="471189"/>
                  <a:pt x="6871896" y="468941"/>
                </a:cubicBezTo>
                <a:close/>
                <a:moveTo>
                  <a:pt x="5309548" y="463475"/>
                </a:moveTo>
                <a:lnTo>
                  <a:pt x="5215095" y="572638"/>
                </a:lnTo>
                <a:lnTo>
                  <a:pt x="5218146" y="597276"/>
                </a:lnTo>
                <a:lnTo>
                  <a:pt x="5313464" y="489479"/>
                </a:lnTo>
                <a:close/>
                <a:moveTo>
                  <a:pt x="3262649" y="463475"/>
                </a:moveTo>
                <a:lnTo>
                  <a:pt x="3149365" y="591242"/>
                </a:lnTo>
                <a:lnTo>
                  <a:pt x="3148341" y="627333"/>
                </a:lnTo>
                <a:lnTo>
                  <a:pt x="3261830" y="494489"/>
                </a:lnTo>
                <a:cubicBezTo>
                  <a:pt x="3260934" y="490329"/>
                  <a:pt x="3260259" y="484147"/>
                  <a:pt x="3259803" y="475942"/>
                </a:cubicBezTo>
                <a:cubicBezTo>
                  <a:pt x="3259348" y="467737"/>
                  <a:pt x="3260296" y="463581"/>
                  <a:pt x="3262649" y="463475"/>
                </a:cubicBezTo>
                <a:close/>
                <a:moveTo>
                  <a:pt x="8552014" y="463293"/>
                </a:moveTo>
                <a:lnTo>
                  <a:pt x="8441257" y="594953"/>
                </a:lnTo>
                <a:cubicBezTo>
                  <a:pt x="8441257" y="602817"/>
                  <a:pt x="8441501" y="611314"/>
                  <a:pt x="8441986" y="620445"/>
                </a:cubicBezTo>
                <a:cubicBezTo>
                  <a:pt x="8442472" y="629576"/>
                  <a:pt x="8442715" y="632282"/>
                  <a:pt x="8442715" y="628563"/>
                </a:cubicBezTo>
                <a:lnTo>
                  <a:pt x="8553471" y="497950"/>
                </a:lnTo>
                <a:cubicBezTo>
                  <a:pt x="8553471" y="491468"/>
                  <a:pt x="8553229" y="483919"/>
                  <a:pt x="8552743" y="475305"/>
                </a:cubicBezTo>
                <a:cubicBezTo>
                  <a:pt x="8552257" y="466690"/>
                  <a:pt x="8552014" y="462686"/>
                  <a:pt x="8552014" y="463293"/>
                </a:cubicBezTo>
                <a:close/>
                <a:moveTo>
                  <a:pt x="4656289" y="463293"/>
                </a:moveTo>
                <a:lnTo>
                  <a:pt x="4545533" y="594953"/>
                </a:lnTo>
                <a:cubicBezTo>
                  <a:pt x="4545533" y="602817"/>
                  <a:pt x="4545775" y="611314"/>
                  <a:pt x="4546261" y="620445"/>
                </a:cubicBezTo>
                <a:cubicBezTo>
                  <a:pt x="4546747" y="629576"/>
                  <a:pt x="4546990" y="632282"/>
                  <a:pt x="4546990" y="628563"/>
                </a:cubicBezTo>
                <a:lnTo>
                  <a:pt x="4657746" y="497950"/>
                </a:lnTo>
                <a:cubicBezTo>
                  <a:pt x="4657746" y="491468"/>
                  <a:pt x="4657503" y="483919"/>
                  <a:pt x="4657018" y="475305"/>
                </a:cubicBezTo>
                <a:cubicBezTo>
                  <a:pt x="4656532" y="466690"/>
                  <a:pt x="4656289" y="462686"/>
                  <a:pt x="4656289" y="463293"/>
                </a:cubicBezTo>
                <a:close/>
                <a:moveTo>
                  <a:pt x="1189189" y="463293"/>
                </a:moveTo>
                <a:lnTo>
                  <a:pt x="1078433" y="594953"/>
                </a:lnTo>
                <a:cubicBezTo>
                  <a:pt x="1078433" y="602817"/>
                  <a:pt x="1078676" y="611314"/>
                  <a:pt x="1079161" y="620445"/>
                </a:cubicBezTo>
                <a:cubicBezTo>
                  <a:pt x="1079647" y="629576"/>
                  <a:pt x="1079890" y="632282"/>
                  <a:pt x="1079890" y="628563"/>
                </a:cubicBezTo>
                <a:lnTo>
                  <a:pt x="1190647" y="497950"/>
                </a:lnTo>
                <a:cubicBezTo>
                  <a:pt x="1190647" y="491468"/>
                  <a:pt x="1190404" y="483919"/>
                  <a:pt x="1189918" y="475305"/>
                </a:cubicBezTo>
                <a:cubicBezTo>
                  <a:pt x="1189432" y="466690"/>
                  <a:pt x="1189189" y="462686"/>
                  <a:pt x="1189189" y="463293"/>
                </a:cubicBezTo>
                <a:close/>
                <a:moveTo>
                  <a:pt x="2906356" y="460629"/>
                </a:moveTo>
                <a:lnTo>
                  <a:pt x="2792685" y="595158"/>
                </a:lnTo>
                <a:cubicBezTo>
                  <a:pt x="2792685" y="601534"/>
                  <a:pt x="2792685" y="609534"/>
                  <a:pt x="2792685" y="619158"/>
                </a:cubicBezTo>
                <a:cubicBezTo>
                  <a:pt x="2792685" y="621565"/>
                  <a:pt x="2792654" y="623599"/>
                  <a:pt x="2792594" y="625261"/>
                </a:cubicBezTo>
                <a:lnTo>
                  <a:pt x="2792339" y="628878"/>
                </a:lnTo>
                <a:lnTo>
                  <a:pt x="2906356" y="495263"/>
                </a:lnTo>
                <a:lnTo>
                  <a:pt x="2906356" y="467506"/>
                </a:lnTo>
                <a:close/>
                <a:moveTo>
                  <a:pt x="227593" y="451862"/>
                </a:moveTo>
                <a:lnTo>
                  <a:pt x="118293" y="583249"/>
                </a:lnTo>
                <a:cubicBezTo>
                  <a:pt x="118293" y="585693"/>
                  <a:pt x="118051" y="591431"/>
                  <a:pt x="117565" y="600464"/>
                </a:cubicBezTo>
                <a:cubicBezTo>
                  <a:pt x="117079" y="609496"/>
                  <a:pt x="116836" y="615530"/>
                  <a:pt x="116836" y="618566"/>
                </a:cubicBezTo>
                <a:lnTo>
                  <a:pt x="229050" y="486496"/>
                </a:lnTo>
                <a:cubicBezTo>
                  <a:pt x="229050" y="482883"/>
                  <a:pt x="228807" y="476538"/>
                  <a:pt x="228321" y="467460"/>
                </a:cubicBezTo>
                <a:cubicBezTo>
                  <a:pt x="227836" y="458382"/>
                  <a:pt x="227593" y="453183"/>
                  <a:pt x="227593" y="451862"/>
                </a:cubicBezTo>
                <a:close/>
                <a:moveTo>
                  <a:pt x="1620188" y="441843"/>
                </a:moveTo>
                <a:lnTo>
                  <a:pt x="1538076" y="532402"/>
                </a:lnTo>
                <a:lnTo>
                  <a:pt x="1545318" y="552805"/>
                </a:lnTo>
                <a:lnTo>
                  <a:pt x="1627588" y="463430"/>
                </a:lnTo>
                <a:close/>
                <a:moveTo>
                  <a:pt x="3858751" y="440408"/>
                </a:moveTo>
                <a:lnTo>
                  <a:pt x="3739251" y="582065"/>
                </a:lnTo>
                <a:cubicBezTo>
                  <a:pt x="3739251" y="588851"/>
                  <a:pt x="3739440" y="595591"/>
                  <a:pt x="3739820" y="602285"/>
                </a:cubicBezTo>
                <a:cubicBezTo>
                  <a:pt x="3740200" y="608980"/>
                  <a:pt x="3739790" y="612502"/>
                  <a:pt x="3738590" y="612851"/>
                </a:cubicBezTo>
                <a:lnTo>
                  <a:pt x="3858751" y="475088"/>
                </a:lnTo>
                <a:close/>
                <a:moveTo>
                  <a:pt x="2249330" y="437032"/>
                </a:moveTo>
                <a:lnTo>
                  <a:pt x="2153939" y="553078"/>
                </a:lnTo>
                <a:cubicBezTo>
                  <a:pt x="2152633" y="560547"/>
                  <a:pt x="2151012" y="569974"/>
                  <a:pt x="2149077" y="581359"/>
                </a:cubicBezTo>
                <a:cubicBezTo>
                  <a:pt x="2148109" y="587052"/>
                  <a:pt x="2147302" y="591092"/>
                  <a:pt x="2146655" y="593479"/>
                </a:cubicBezTo>
                <a:lnTo>
                  <a:pt x="2146368" y="594268"/>
                </a:lnTo>
                <a:lnTo>
                  <a:pt x="2242266" y="478731"/>
                </a:lnTo>
                <a:cubicBezTo>
                  <a:pt x="2243769" y="468864"/>
                  <a:pt x="2245492" y="457843"/>
                  <a:pt x="2247435" y="445668"/>
                </a:cubicBezTo>
                <a:cubicBezTo>
                  <a:pt x="2247921" y="442625"/>
                  <a:pt x="2248462" y="439994"/>
                  <a:pt x="2249060" y="437777"/>
                </a:cubicBezTo>
                <a:close/>
                <a:moveTo>
                  <a:pt x="2548524" y="434809"/>
                </a:moveTo>
                <a:lnTo>
                  <a:pt x="2511028" y="478618"/>
                </a:lnTo>
                <a:cubicBezTo>
                  <a:pt x="2511773" y="481957"/>
                  <a:pt x="2512436" y="488827"/>
                  <a:pt x="2513021" y="499225"/>
                </a:cubicBezTo>
                <a:cubicBezTo>
                  <a:pt x="2513606" y="509624"/>
                  <a:pt x="2513897" y="513184"/>
                  <a:pt x="2513897" y="509905"/>
                </a:cubicBezTo>
                <a:lnTo>
                  <a:pt x="2560509" y="447558"/>
                </a:lnTo>
                <a:cubicBezTo>
                  <a:pt x="2557276" y="446678"/>
                  <a:pt x="2553932" y="443862"/>
                  <a:pt x="2550479" y="439110"/>
                </a:cubicBezTo>
                <a:close/>
                <a:moveTo>
                  <a:pt x="7808417" y="425790"/>
                </a:moveTo>
                <a:lnTo>
                  <a:pt x="7717357" y="524432"/>
                </a:lnTo>
                <a:lnTo>
                  <a:pt x="7717357" y="558475"/>
                </a:lnTo>
                <a:lnTo>
                  <a:pt x="7717287" y="559428"/>
                </a:lnTo>
                <a:lnTo>
                  <a:pt x="7812607" y="446511"/>
                </a:lnTo>
                <a:cubicBezTo>
                  <a:pt x="7808341" y="436082"/>
                  <a:pt x="7806945" y="429175"/>
                  <a:pt x="7808417" y="425790"/>
                </a:cubicBezTo>
                <a:close/>
                <a:moveTo>
                  <a:pt x="6236793" y="425790"/>
                </a:moveTo>
                <a:lnTo>
                  <a:pt x="6145733" y="524432"/>
                </a:lnTo>
                <a:lnTo>
                  <a:pt x="6145733" y="558475"/>
                </a:lnTo>
                <a:lnTo>
                  <a:pt x="6145662" y="559428"/>
                </a:lnTo>
                <a:lnTo>
                  <a:pt x="6240983" y="446511"/>
                </a:lnTo>
                <a:cubicBezTo>
                  <a:pt x="6236717" y="436082"/>
                  <a:pt x="6235320" y="429175"/>
                  <a:pt x="6236793" y="425790"/>
                </a:cubicBezTo>
                <a:close/>
                <a:moveTo>
                  <a:pt x="3248908" y="408581"/>
                </a:moveTo>
                <a:lnTo>
                  <a:pt x="3150800" y="519787"/>
                </a:lnTo>
                <a:lnTo>
                  <a:pt x="3149730" y="555856"/>
                </a:lnTo>
                <a:lnTo>
                  <a:pt x="3255044" y="431118"/>
                </a:lnTo>
                <a:cubicBezTo>
                  <a:pt x="3253147" y="421676"/>
                  <a:pt x="3251321" y="415080"/>
                  <a:pt x="3249568" y="411330"/>
                </a:cubicBezTo>
                <a:close/>
                <a:moveTo>
                  <a:pt x="5295248" y="407732"/>
                </a:moveTo>
                <a:lnTo>
                  <a:pt x="5200773" y="513502"/>
                </a:lnTo>
                <a:cubicBezTo>
                  <a:pt x="5201957" y="514368"/>
                  <a:pt x="5203258" y="518611"/>
                  <a:pt x="5204678" y="526231"/>
                </a:cubicBezTo>
                <a:cubicBezTo>
                  <a:pt x="5206097" y="533852"/>
                  <a:pt x="5205904" y="538474"/>
                  <a:pt x="5204097" y="540098"/>
                </a:cubicBezTo>
                <a:lnTo>
                  <a:pt x="5299142" y="432370"/>
                </a:lnTo>
                <a:close/>
                <a:moveTo>
                  <a:pt x="8192055" y="400377"/>
                </a:moveTo>
                <a:lnTo>
                  <a:pt x="8090042" y="523476"/>
                </a:lnTo>
                <a:cubicBezTo>
                  <a:pt x="8090042" y="530383"/>
                  <a:pt x="8090285" y="538402"/>
                  <a:pt x="8090770" y="547533"/>
                </a:cubicBezTo>
                <a:cubicBezTo>
                  <a:pt x="8091256" y="556664"/>
                  <a:pt x="8091499" y="559370"/>
                  <a:pt x="8091499" y="555651"/>
                </a:cubicBezTo>
                <a:lnTo>
                  <a:pt x="8191007" y="434875"/>
                </a:lnTo>
                <a:cubicBezTo>
                  <a:pt x="8191706" y="427239"/>
                  <a:pt x="8192055" y="419061"/>
                  <a:pt x="8192055" y="410340"/>
                </a:cubicBezTo>
                <a:cubicBezTo>
                  <a:pt x="8192055" y="405979"/>
                  <a:pt x="8192055" y="402969"/>
                  <a:pt x="8192055" y="401308"/>
                </a:cubicBezTo>
                <a:close/>
                <a:moveTo>
                  <a:pt x="4296330" y="400377"/>
                </a:moveTo>
                <a:lnTo>
                  <a:pt x="4194317" y="523476"/>
                </a:lnTo>
                <a:cubicBezTo>
                  <a:pt x="4194317" y="530383"/>
                  <a:pt x="4194560" y="538402"/>
                  <a:pt x="4195046" y="547533"/>
                </a:cubicBezTo>
                <a:cubicBezTo>
                  <a:pt x="4195532" y="556664"/>
                  <a:pt x="4195775" y="559370"/>
                  <a:pt x="4195775" y="555651"/>
                </a:cubicBezTo>
                <a:lnTo>
                  <a:pt x="4295283" y="434875"/>
                </a:lnTo>
                <a:cubicBezTo>
                  <a:pt x="4295981" y="427239"/>
                  <a:pt x="4296330" y="419061"/>
                  <a:pt x="4296330" y="410340"/>
                </a:cubicBezTo>
                <a:cubicBezTo>
                  <a:pt x="4296330" y="405979"/>
                  <a:pt x="4296330" y="402969"/>
                  <a:pt x="4296330" y="401308"/>
                </a:cubicBezTo>
                <a:close/>
                <a:moveTo>
                  <a:pt x="829230" y="400377"/>
                </a:moveTo>
                <a:lnTo>
                  <a:pt x="727217" y="523476"/>
                </a:lnTo>
                <a:cubicBezTo>
                  <a:pt x="727217" y="530383"/>
                  <a:pt x="727460" y="538402"/>
                  <a:pt x="727946" y="547533"/>
                </a:cubicBezTo>
                <a:cubicBezTo>
                  <a:pt x="728432" y="556664"/>
                  <a:pt x="728675" y="559370"/>
                  <a:pt x="728675" y="555651"/>
                </a:cubicBezTo>
                <a:lnTo>
                  <a:pt x="828183" y="434875"/>
                </a:lnTo>
                <a:cubicBezTo>
                  <a:pt x="828881" y="427239"/>
                  <a:pt x="829230" y="419061"/>
                  <a:pt x="829230" y="410340"/>
                </a:cubicBezTo>
                <a:cubicBezTo>
                  <a:pt x="829230" y="405979"/>
                  <a:pt x="829230" y="402969"/>
                  <a:pt x="829230" y="401308"/>
                </a:cubicBezTo>
                <a:close/>
                <a:moveTo>
                  <a:pt x="2514854" y="397531"/>
                </a:moveTo>
                <a:lnTo>
                  <a:pt x="2502375" y="414791"/>
                </a:lnTo>
                <a:cubicBezTo>
                  <a:pt x="2504015" y="417372"/>
                  <a:pt x="2505344" y="422738"/>
                  <a:pt x="2506360" y="430890"/>
                </a:cubicBezTo>
                <a:cubicBezTo>
                  <a:pt x="2507378" y="439042"/>
                  <a:pt x="2507271" y="442989"/>
                  <a:pt x="2506042" y="442731"/>
                </a:cubicBezTo>
                <a:lnTo>
                  <a:pt x="2528995" y="409304"/>
                </a:lnTo>
                <a:cubicBezTo>
                  <a:pt x="2526353" y="410503"/>
                  <a:pt x="2522649" y="409197"/>
                  <a:pt x="2517883" y="405387"/>
                </a:cubicBezTo>
                <a:cubicBezTo>
                  <a:pt x="2513116" y="401577"/>
                  <a:pt x="2512106" y="398958"/>
                  <a:pt x="2514854" y="397531"/>
                </a:cubicBezTo>
                <a:close/>
                <a:moveTo>
                  <a:pt x="8552469" y="393227"/>
                </a:moveTo>
                <a:lnTo>
                  <a:pt x="8439845" y="525821"/>
                </a:lnTo>
                <a:cubicBezTo>
                  <a:pt x="8440787" y="531195"/>
                  <a:pt x="8441257" y="538273"/>
                  <a:pt x="8441257" y="547055"/>
                </a:cubicBezTo>
                <a:cubicBezTo>
                  <a:pt x="8441257" y="555837"/>
                  <a:pt x="8441257" y="560137"/>
                  <a:pt x="8441257" y="559955"/>
                </a:cubicBezTo>
                <a:lnTo>
                  <a:pt x="8552060" y="428089"/>
                </a:lnTo>
                <a:close/>
                <a:moveTo>
                  <a:pt x="4656540" y="393227"/>
                </a:moveTo>
                <a:lnTo>
                  <a:pt x="4544121" y="525821"/>
                </a:lnTo>
                <a:cubicBezTo>
                  <a:pt x="4545062" y="531195"/>
                  <a:pt x="4545533" y="538273"/>
                  <a:pt x="4545533" y="547055"/>
                </a:cubicBezTo>
                <a:cubicBezTo>
                  <a:pt x="4545533" y="555837"/>
                  <a:pt x="4545533" y="560137"/>
                  <a:pt x="4545533" y="559955"/>
                </a:cubicBezTo>
                <a:lnTo>
                  <a:pt x="4656312" y="428089"/>
                </a:lnTo>
                <a:close/>
                <a:moveTo>
                  <a:pt x="1189645" y="393227"/>
                </a:moveTo>
                <a:lnTo>
                  <a:pt x="1077021" y="525821"/>
                </a:lnTo>
                <a:cubicBezTo>
                  <a:pt x="1077962" y="531195"/>
                  <a:pt x="1078433" y="538273"/>
                  <a:pt x="1078433" y="547055"/>
                </a:cubicBezTo>
                <a:cubicBezTo>
                  <a:pt x="1078433" y="555837"/>
                  <a:pt x="1078433" y="560137"/>
                  <a:pt x="1078433" y="559955"/>
                </a:cubicBezTo>
                <a:lnTo>
                  <a:pt x="1189235" y="428089"/>
                </a:lnTo>
                <a:close/>
                <a:moveTo>
                  <a:pt x="2908656" y="391998"/>
                </a:moveTo>
                <a:lnTo>
                  <a:pt x="2792685" y="525070"/>
                </a:lnTo>
                <a:lnTo>
                  <a:pt x="2792685" y="558702"/>
                </a:lnTo>
                <a:lnTo>
                  <a:pt x="2906356" y="425198"/>
                </a:lnTo>
                <a:cubicBezTo>
                  <a:pt x="2906356" y="418123"/>
                  <a:pt x="2906356" y="410639"/>
                  <a:pt x="2906356" y="402746"/>
                </a:cubicBezTo>
                <a:cubicBezTo>
                  <a:pt x="2906356" y="394852"/>
                  <a:pt x="2907123" y="391269"/>
                  <a:pt x="2908656" y="391998"/>
                </a:cubicBezTo>
                <a:close/>
                <a:moveTo>
                  <a:pt x="1599512" y="390381"/>
                </a:moveTo>
                <a:lnTo>
                  <a:pt x="1516581" y="483696"/>
                </a:lnTo>
                <a:lnTo>
                  <a:pt x="1523002" y="504189"/>
                </a:lnTo>
                <a:lnTo>
                  <a:pt x="1606183" y="413038"/>
                </a:lnTo>
                <a:close/>
                <a:moveTo>
                  <a:pt x="7776766" y="389174"/>
                </a:moveTo>
                <a:lnTo>
                  <a:pt x="7710185" y="460515"/>
                </a:lnTo>
                <a:cubicBezTo>
                  <a:pt x="7711855" y="463430"/>
                  <a:pt x="7712931" y="468993"/>
                  <a:pt x="7713417" y="477206"/>
                </a:cubicBezTo>
                <a:cubicBezTo>
                  <a:pt x="7713904" y="485419"/>
                  <a:pt x="7713563" y="489722"/>
                  <a:pt x="7712393" y="490117"/>
                </a:cubicBezTo>
                <a:lnTo>
                  <a:pt x="7789677" y="400924"/>
                </a:lnTo>
                <a:cubicBezTo>
                  <a:pt x="7787005" y="401152"/>
                  <a:pt x="7782701" y="397235"/>
                  <a:pt x="7776766" y="389174"/>
                </a:cubicBezTo>
                <a:close/>
                <a:moveTo>
                  <a:pt x="6205141" y="389174"/>
                </a:moveTo>
                <a:lnTo>
                  <a:pt x="6138560" y="460515"/>
                </a:lnTo>
                <a:cubicBezTo>
                  <a:pt x="6140230" y="463430"/>
                  <a:pt x="6141308" y="468993"/>
                  <a:pt x="6141794" y="477206"/>
                </a:cubicBezTo>
                <a:cubicBezTo>
                  <a:pt x="6142279" y="485419"/>
                  <a:pt x="6141937" y="489722"/>
                  <a:pt x="6140769" y="490117"/>
                </a:cubicBezTo>
                <a:lnTo>
                  <a:pt x="6218053" y="400924"/>
                </a:lnTo>
                <a:cubicBezTo>
                  <a:pt x="6215381" y="401152"/>
                  <a:pt x="6211077" y="397235"/>
                  <a:pt x="6205141" y="389174"/>
                </a:cubicBezTo>
                <a:close/>
                <a:moveTo>
                  <a:pt x="228731" y="381797"/>
                </a:moveTo>
                <a:lnTo>
                  <a:pt x="118293" y="513457"/>
                </a:lnTo>
                <a:lnTo>
                  <a:pt x="118293" y="547089"/>
                </a:lnTo>
                <a:lnTo>
                  <a:pt x="227684" y="416590"/>
                </a:lnTo>
                <a:close/>
                <a:moveTo>
                  <a:pt x="6913390" y="376313"/>
                </a:moveTo>
                <a:lnTo>
                  <a:pt x="6739836" y="549867"/>
                </a:lnTo>
                <a:cubicBezTo>
                  <a:pt x="6738682" y="556243"/>
                  <a:pt x="6737623" y="564463"/>
                  <a:pt x="6736659" y="574528"/>
                </a:cubicBezTo>
                <a:cubicBezTo>
                  <a:pt x="6735695" y="584593"/>
                  <a:pt x="6734811" y="589519"/>
                  <a:pt x="6734006" y="589306"/>
                </a:cubicBezTo>
                <a:lnTo>
                  <a:pt x="6891397" y="412195"/>
                </a:lnTo>
                <a:close/>
                <a:moveTo>
                  <a:pt x="7731270" y="367747"/>
                </a:moveTo>
                <a:lnTo>
                  <a:pt x="7695725" y="403474"/>
                </a:lnTo>
                <a:cubicBezTo>
                  <a:pt x="7696499" y="402396"/>
                  <a:pt x="7698025" y="406082"/>
                  <a:pt x="7700303" y="414529"/>
                </a:cubicBezTo>
                <a:cubicBezTo>
                  <a:pt x="7702579" y="422977"/>
                  <a:pt x="7702693" y="427209"/>
                  <a:pt x="7700643" y="427224"/>
                </a:cubicBezTo>
                <a:lnTo>
                  <a:pt x="7752356" y="374168"/>
                </a:lnTo>
                <a:cubicBezTo>
                  <a:pt x="7749517" y="375945"/>
                  <a:pt x="7745665" y="375709"/>
                  <a:pt x="7740800" y="373462"/>
                </a:cubicBezTo>
                <a:cubicBezTo>
                  <a:pt x="7735935" y="371216"/>
                  <a:pt x="7732759" y="369311"/>
                  <a:pt x="7731270" y="367747"/>
                </a:cubicBezTo>
                <a:close/>
                <a:moveTo>
                  <a:pt x="6159691" y="367747"/>
                </a:moveTo>
                <a:lnTo>
                  <a:pt x="6124100" y="403474"/>
                </a:lnTo>
                <a:cubicBezTo>
                  <a:pt x="6124875" y="402396"/>
                  <a:pt x="6126400" y="406082"/>
                  <a:pt x="6128678" y="414529"/>
                </a:cubicBezTo>
                <a:cubicBezTo>
                  <a:pt x="6130955" y="422977"/>
                  <a:pt x="6131069" y="427209"/>
                  <a:pt x="6129019" y="427224"/>
                </a:cubicBezTo>
                <a:lnTo>
                  <a:pt x="6180845" y="374168"/>
                </a:lnTo>
                <a:cubicBezTo>
                  <a:pt x="6177945" y="375914"/>
                  <a:pt x="6174071" y="375671"/>
                  <a:pt x="6169221" y="373440"/>
                </a:cubicBezTo>
                <a:cubicBezTo>
                  <a:pt x="6164371" y="371208"/>
                  <a:pt x="6161194" y="369311"/>
                  <a:pt x="6159691" y="367747"/>
                </a:cubicBezTo>
                <a:close/>
                <a:moveTo>
                  <a:pt x="3229196" y="367394"/>
                </a:moveTo>
                <a:lnTo>
                  <a:pt x="3152280" y="446670"/>
                </a:lnTo>
                <a:lnTo>
                  <a:pt x="3151232" y="482944"/>
                </a:lnTo>
                <a:lnTo>
                  <a:pt x="3239309" y="378495"/>
                </a:lnTo>
                <a:cubicBezTo>
                  <a:pt x="3236896" y="378206"/>
                  <a:pt x="3234164" y="375960"/>
                  <a:pt x="3231112" y="371755"/>
                </a:cubicBezTo>
                <a:close/>
                <a:moveTo>
                  <a:pt x="3860176" y="367284"/>
                </a:moveTo>
                <a:lnTo>
                  <a:pt x="3736359" y="512637"/>
                </a:lnTo>
                <a:cubicBezTo>
                  <a:pt x="3737315" y="517920"/>
                  <a:pt x="3737794" y="524986"/>
                  <a:pt x="3737794" y="533837"/>
                </a:cubicBezTo>
                <a:cubicBezTo>
                  <a:pt x="3737794" y="542687"/>
                  <a:pt x="3737794" y="547021"/>
                  <a:pt x="3737794" y="546839"/>
                </a:cubicBezTo>
                <a:lnTo>
                  <a:pt x="3858751" y="404795"/>
                </a:lnTo>
                <a:cubicBezTo>
                  <a:pt x="3858751" y="401501"/>
                  <a:pt x="3858751" y="396245"/>
                  <a:pt x="3858751" y="389026"/>
                </a:cubicBezTo>
                <a:close/>
                <a:moveTo>
                  <a:pt x="2285095" y="357938"/>
                </a:moveTo>
                <a:lnTo>
                  <a:pt x="2271208" y="365356"/>
                </a:lnTo>
                <a:lnTo>
                  <a:pt x="2193036" y="443323"/>
                </a:lnTo>
                <a:cubicBezTo>
                  <a:pt x="2179389" y="465456"/>
                  <a:pt x="2168572" y="487453"/>
                  <a:pt x="2160587" y="509313"/>
                </a:cubicBezTo>
                <a:lnTo>
                  <a:pt x="2267928" y="384233"/>
                </a:lnTo>
                <a:cubicBezTo>
                  <a:pt x="2270585" y="378449"/>
                  <a:pt x="2273347" y="373363"/>
                  <a:pt x="2276213" y="368974"/>
                </a:cubicBezTo>
                <a:close/>
                <a:moveTo>
                  <a:pt x="8187182" y="355633"/>
                </a:moveTo>
                <a:lnTo>
                  <a:pt x="8088584" y="454481"/>
                </a:lnTo>
                <a:cubicBezTo>
                  <a:pt x="8088584" y="460386"/>
                  <a:pt x="8088828" y="467893"/>
                  <a:pt x="8089313" y="477001"/>
                </a:cubicBezTo>
                <a:cubicBezTo>
                  <a:pt x="8089799" y="486109"/>
                  <a:pt x="8090042" y="489312"/>
                  <a:pt x="8090042" y="486610"/>
                </a:cubicBezTo>
                <a:lnTo>
                  <a:pt x="8193512" y="363102"/>
                </a:lnTo>
                <a:lnTo>
                  <a:pt x="8193512" y="358502"/>
                </a:lnTo>
                <a:cubicBezTo>
                  <a:pt x="8197262" y="358502"/>
                  <a:pt x="8197243" y="358263"/>
                  <a:pt x="8193455" y="357785"/>
                </a:cubicBezTo>
                <a:cubicBezTo>
                  <a:pt x="8189668" y="357307"/>
                  <a:pt x="8187577" y="356589"/>
                  <a:pt x="8187182" y="355633"/>
                </a:cubicBezTo>
                <a:close/>
                <a:moveTo>
                  <a:pt x="4291457" y="355633"/>
                </a:moveTo>
                <a:lnTo>
                  <a:pt x="4192860" y="454481"/>
                </a:lnTo>
                <a:cubicBezTo>
                  <a:pt x="4192860" y="460386"/>
                  <a:pt x="4193102" y="467893"/>
                  <a:pt x="4193589" y="477001"/>
                </a:cubicBezTo>
                <a:cubicBezTo>
                  <a:pt x="4194074" y="486109"/>
                  <a:pt x="4194317" y="489312"/>
                  <a:pt x="4194317" y="486610"/>
                </a:cubicBezTo>
                <a:lnTo>
                  <a:pt x="4297788" y="363102"/>
                </a:lnTo>
                <a:lnTo>
                  <a:pt x="4297788" y="358502"/>
                </a:lnTo>
                <a:cubicBezTo>
                  <a:pt x="4301537" y="358502"/>
                  <a:pt x="4301518" y="358263"/>
                  <a:pt x="4297731" y="357785"/>
                </a:cubicBezTo>
                <a:cubicBezTo>
                  <a:pt x="4293942" y="357307"/>
                  <a:pt x="4291852" y="356589"/>
                  <a:pt x="4291457" y="355633"/>
                </a:cubicBezTo>
                <a:close/>
                <a:moveTo>
                  <a:pt x="824357" y="355633"/>
                </a:moveTo>
                <a:lnTo>
                  <a:pt x="725760" y="454481"/>
                </a:lnTo>
                <a:cubicBezTo>
                  <a:pt x="725760" y="460386"/>
                  <a:pt x="726003" y="467893"/>
                  <a:pt x="726489" y="477001"/>
                </a:cubicBezTo>
                <a:cubicBezTo>
                  <a:pt x="726974" y="486109"/>
                  <a:pt x="727217" y="489312"/>
                  <a:pt x="727217" y="486610"/>
                </a:cubicBezTo>
                <a:lnTo>
                  <a:pt x="830687" y="363102"/>
                </a:lnTo>
                <a:lnTo>
                  <a:pt x="830687" y="358502"/>
                </a:lnTo>
                <a:cubicBezTo>
                  <a:pt x="834437" y="358502"/>
                  <a:pt x="834418" y="358263"/>
                  <a:pt x="830630" y="357785"/>
                </a:cubicBezTo>
                <a:cubicBezTo>
                  <a:pt x="826843" y="357307"/>
                  <a:pt x="824752" y="356589"/>
                  <a:pt x="824357" y="355633"/>
                </a:cubicBezTo>
                <a:close/>
                <a:moveTo>
                  <a:pt x="1578382" y="353303"/>
                </a:moveTo>
                <a:lnTo>
                  <a:pt x="1494858" y="435331"/>
                </a:lnTo>
                <a:cubicBezTo>
                  <a:pt x="1496148" y="436029"/>
                  <a:pt x="1498148" y="439342"/>
                  <a:pt x="1500858" y="445270"/>
                </a:cubicBezTo>
                <a:cubicBezTo>
                  <a:pt x="1503567" y="451198"/>
                  <a:pt x="1503624" y="454382"/>
                  <a:pt x="1501029" y="454822"/>
                </a:cubicBezTo>
                <a:lnTo>
                  <a:pt x="1586077" y="364377"/>
                </a:lnTo>
                <a:cubicBezTo>
                  <a:pt x="1583921" y="363998"/>
                  <a:pt x="1581569" y="360802"/>
                  <a:pt x="1579018" y="354791"/>
                </a:cubicBezTo>
                <a:close/>
                <a:moveTo>
                  <a:pt x="7675915" y="352035"/>
                </a:moveTo>
                <a:lnTo>
                  <a:pt x="7671361" y="354540"/>
                </a:lnTo>
                <a:cubicBezTo>
                  <a:pt x="7679953" y="362221"/>
                  <a:pt x="7683740" y="368347"/>
                  <a:pt x="7682723" y="372916"/>
                </a:cubicBezTo>
                <a:lnTo>
                  <a:pt x="7700849" y="357159"/>
                </a:lnTo>
                <a:cubicBezTo>
                  <a:pt x="7700424" y="359223"/>
                  <a:pt x="7696636" y="359303"/>
                  <a:pt x="7689486" y="357398"/>
                </a:cubicBezTo>
                <a:cubicBezTo>
                  <a:pt x="7682336" y="355493"/>
                  <a:pt x="7677813" y="353705"/>
                  <a:pt x="7675915" y="352035"/>
                </a:cubicBezTo>
                <a:close/>
                <a:moveTo>
                  <a:pt x="6104039" y="352035"/>
                </a:moveTo>
                <a:lnTo>
                  <a:pt x="6099486" y="354540"/>
                </a:lnTo>
                <a:cubicBezTo>
                  <a:pt x="6108077" y="362221"/>
                  <a:pt x="6111865" y="368347"/>
                  <a:pt x="6110848" y="372916"/>
                </a:cubicBezTo>
                <a:lnTo>
                  <a:pt x="6128973" y="357159"/>
                </a:lnTo>
                <a:cubicBezTo>
                  <a:pt x="6128548" y="359223"/>
                  <a:pt x="6124761" y="359303"/>
                  <a:pt x="6117611" y="357398"/>
                </a:cubicBezTo>
                <a:cubicBezTo>
                  <a:pt x="6110461" y="355493"/>
                  <a:pt x="6105937" y="353705"/>
                  <a:pt x="6104039" y="352035"/>
                </a:cubicBezTo>
                <a:close/>
                <a:moveTo>
                  <a:pt x="5281335" y="351216"/>
                </a:moveTo>
                <a:lnTo>
                  <a:pt x="5187839" y="456644"/>
                </a:lnTo>
                <a:cubicBezTo>
                  <a:pt x="5189053" y="457464"/>
                  <a:pt x="5190366" y="461653"/>
                  <a:pt x="5191778" y="469213"/>
                </a:cubicBezTo>
                <a:cubicBezTo>
                  <a:pt x="5193190" y="476773"/>
                  <a:pt x="5193008" y="481343"/>
                  <a:pt x="5191232" y="482921"/>
                </a:cubicBezTo>
                <a:lnTo>
                  <a:pt x="5286231" y="377197"/>
                </a:lnTo>
                <a:cubicBezTo>
                  <a:pt x="5284561" y="374495"/>
                  <a:pt x="5282774" y="369584"/>
                  <a:pt x="5280869" y="362464"/>
                </a:cubicBezTo>
                <a:cubicBezTo>
                  <a:pt x="5278963" y="355345"/>
                  <a:pt x="5279119" y="351595"/>
                  <a:pt x="5281335" y="351216"/>
                </a:cubicBezTo>
                <a:close/>
                <a:moveTo>
                  <a:pt x="8438653" y="350203"/>
                </a:moveTo>
                <a:lnTo>
                  <a:pt x="8432707" y="350487"/>
                </a:lnTo>
                <a:lnTo>
                  <a:pt x="8431630" y="350962"/>
                </a:lnTo>
                <a:lnTo>
                  <a:pt x="8431784" y="352559"/>
                </a:lnTo>
                <a:cubicBezTo>
                  <a:pt x="8432270" y="358252"/>
                  <a:pt x="8432513" y="359527"/>
                  <a:pt x="8432513" y="356384"/>
                </a:cubicBezTo>
                <a:close/>
                <a:moveTo>
                  <a:pt x="4542928" y="350203"/>
                </a:moveTo>
                <a:lnTo>
                  <a:pt x="4536982" y="350487"/>
                </a:lnTo>
                <a:lnTo>
                  <a:pt x="4535905" y="350962"/>
                </a:lnTo>
                <a:lnTo>
                  <a:pt x="4536060" y="352559"/>
                </a:lnTo>
                <a:cubicBezTo>
                  <a:pt x="4536546" y="358252"/>
                  <a:pt x="4536789" y="359527"/>
                  <a:pt x="4536789" y="356384"/>
                </a:cubicBezTo>
                <a:close/>
                <a:moveTo>
                  <a:pt x="1075828" y="350203"/>
                </a:moveTo>
                <a:lnTo>
                  <a:pt x="1069882" y="350487"/>
                </a:lnTo>
                <a:lnTo>
                  <a:pt x="1068805" y="350962"/>
                </a:lnTo>
                <a:lnTo>
                  <a:pt x="1068960" y="352559"/>
                </a:lnTo>
                <a:cubicBezTo>
                  <a:pt x="1069446" y="358252"/>
                  <a:pt x="1069689" y="359527"/>
                  <a:pt x="1069689" y="356384"/>
                </a:cubicBezTo>
                <a:close/>
                <a:moveTo>
                  <a:pt x="4256231" y="350077"/>
                </a:moveTo>
                <a:cubicBezTo>
                  <a:pt x="4258326" y="351808"/>
                  <a:pt x="4255252" y="352916"/>
                  <a:pt x="4247009" y="353401"/>
                </a:cubicBezTo>
                <a:cubicBezTo>
                  <a:pt x="4238766" y="353887"/>
                  <a:pt x="4230993" y="353644"/>
                  <a:pt x="4223691" y="352673"/>
                </a:cubicBezTo>
                <a:lnTo>
                  <a:pt x="4191402" y="385713"/>
                </a:lnTo>
                <a:cubicBezTo>
                  <a:pt x="4191402" y="391542"/>
                  <a:pt x="4191645" y="398715"/>
                  <a:pt x="4192131" y="407231"/>
                </a:cubicBezTo>
                <a:cubicBezTo>
                  <a:pt x="4192617" y="415748"/>
                  <a:pt x="4192860" y="419308"/>
                  <a:pt x="4192860" y="417911"/>
                </a:cubicBezTo>
                <a:close/>
                <a:moveTo>
                  <a:pt x="8152001" y="350054"/>
                </a:moveTo>
                <a:cubicBezTo>
                  <a:pt x="8154112" y="351800"/>
                  <a:pt x="8151038" y="352916"/>
                  <a:pt x="8142779" y="353401"/>
                </a:cubicBezTo>
                <a:cubicBezTo>
                  <a:pt x="8134521" y="353887"/>
                  <a:pt x="8126741" y="353644"/>
                  <a:pt x="8119439" y="352673"/>
                </a:cubicBezTo>
                <a:lnTo>
                  <a:pt x="8087127" y="385713"/>
                </a:lnTo>
                <a:cubicBezTo>
                  <a:pt x="8087127" y="391542"/>
                  <a:pt x="8087370" y="398715"/>
                  <a:pt x="8087856" y="407231"/>
                </a:cubicBezTo>
                <a:cubicBezTo>
                  <a:pt x="8088342" y="415748"/>
                  <a:pt x="8088584" y="419308"/>
                  <a:pt x="8088584" y="417911"/>
                </a:cubicBezTo>
                <a:close/>
                <a:moveTo>
                  <a:pt x="789176" y="350054"/>
                </a:moveTo>
                <a:cubicBezTo>
                  <a:pt x="791287" y="351800"/>
                  <a:pt x="788212" y="352916"/>
                  <a:pt x="779954" y="353401"/>
                </a:cubicBezTo>
                <a:cubicBezTo>
                  <a:pt x="771696" y="353887"/>
                  <a:pt x="763916" y="353644"/>
                  <a:pt x="756614" y="352673"/>
                </a:cubicBezTo>
                <a:lnTo>
                  <a:pt x="724303" y="385713"/>
                </a:lnTo>
                <a:cubicBezTo>
                  <a:pt x="724303" y="391542"/>
                  <a:pt x="724546" y="398715"/>
                  <a:pt x="725031" y="407231"/>
                </a:cubicBezTo>
                <a:cubicBezTo>
                  <a:pt x="725517" y="415748"/>
                  <a:pt x="725760" y="419308"/>
                  <a:pt x="725760" y="417911"/>
                </a:cubicBezTo>
                <a:close/>
                <a:moveTo>
                  <a:pt x="1546524" y="349758"/>
                </a:moveTo>
                <a:cubicBezTo>
                  <a:pt x="1546767" y="351671"/>
                  <a:pt x="1541928" y="352870"/>
                  <a:pt x="1532008" y="353356"/>
                </a:cubicBezTo>
                <a:cubicBezTo>
                  <a:pt x="1522088" y="353842"/>
                  <a:pt x="1513992" y="354403"/>
                  <a:pt x="1507723" y="355041"/>
                </a:cubicBezTo>
                <a:lnTo>
                  <a:pt x="1473863" y="385645"/>
                </a:lnTo>
                <a:cubicBezTo>
                  <a:pt x="1475608" y="385083"/>
                  <a:pt x="1477798" y="388176"/>
                  <a:pt x="1480432" y="394924"/>
                </a:cubicBezTo>
                <a:cubicBezTo>
                  <a:pt x="1483066" y="401672"/>
                  <a:pt x="1483199" y="405531"/>
                  <a:pt x="1480831" y="406503"/>
                </a:cubicBezTo>
                <a:close/>
                <a:moveTo>
                  <a:pt x="3179650" y="348483"/>
                </a:moveTo>
                <a:lnTo>
                  <a:pt x="3153692" y="375967"/>
                </a:lnTo>
                <a:lnTo>
                  <a:pt x="3152644" y="411467"/>
                </a:lnTo>
                <a:lnTo>
                  <a:pt x="3197495" y="353824"/>
                </a:lnTo>
                <a:close/>
                <a:moveTo>
                  <a:pt x="5190617" y="348301"/>
                </a:moveTo>
                <a:cubicBezTo>
                  <a:pt x="5186594" y="350123"/>
                  <a:pt x="5179452" y="351284"/>
                  <a:pt x="5169190" y="351785"/>
                </a:cubicBezTo>
                <a:lnTo>
                  <a:pt x="5166113" y="351854"/>
                </a:lnTo>
                <a:lnTo>
                  <a:pt x="5166981" y="355781"/>
                </a:lnTo>
                <a:lnTo>
                  <a:pt x="5167894" y="364205"/>
                </a:lnTo>
                <a:close/>
                <a:moveTo>
                  <a:pt x="2791228" y="347959"/>
                </a:moveTo>
                <a:lnTo>
                  <a:pt x="2780662" y="358525"/>
                </a:lnTo>
                <a:cubicBezTo>
                  <a:pt x="2789209" y="359481"/>
                  <a:pt x="2792730" y="359959"/>
                  <a:pt x="2791228" y="359959"/>
                </a:cubicBezTo>
                <a:close/>
                <a:moveTo>
                  <a:pt x="8087127" y="347777"/>
                </a:moveTo>
                <a:lnTo>
                  <a:pt x="8083324" y="351193"/>
                </a:lnTo>
                <a:cubicBezTo>
                  <a:pt x="8089321" y="351193"/>
                  <a:pt x="8091606" y="350954"/>
                  <a:pt x="8090178" y="350476"/>
                </a:cubicBezTo>
                <a:cubicBezTo>
                  <a:pt x="8088752" y="349997"/>
                  <a:pt x="8087993" y="349758"/>
                  <a:pt x="8087901" y="349758"/>
                </a:cubicBezTo>
                <a:lnTo>
                  <a:pt x="8087127" y="349758"/>
                </a:lnTo>
                <a:close/>
                <a:moveTo>
                  <a:pt x="4191402" y="347777"/>
                </a:moveTo>
                <a:lnTo>
                  <a:pt x="4187600" y="351193"/>
                </a:lnTo>
                <a:cubicBezTo>
                  <a:pt x="4193596" y="351193"/>
                  <a:pt x="4195881" y="350954"/>
                  <a:pt x="4194454" y="350476"/>
                </a:cubicBezTo>
                <a:cubicBezTo>
                  <a:pt x="4193027" y="349997"/>
                  <a:pt x="4192268" y="349758"/>
                  <a:pt x="4192177" y="349758"/>
                </a:cubicBezTo>
                <a:lnTo>
                  <a:pt x="4191402" y="349758"/>
                </a:lnTo>
                <a:close/>
                <a:moveTo>
                  <a:pt x="724303" y="347777"/>
                </a:moveTo>
                <a:lnTo>
                  <a:pt x="720500" y="351193"/>
                </a:lnTo>
                <a:cubicBezTo>
                  <a:pt x="726496" y="351193"/>
                  <a:pt x="728781" y="350954"/>
                  <a:pt x="727354" y="350476"/>
                </a:cubicBezTo>
                <a:cubicBezTo>
                  <a:pt x="725927" y="349997"/>
                  <a:pt x="725168" y="349758"/>
                  <a:pt x="725077" y="349758"/>
                </a:cubicBezTo>
                <a:lnTo>
                  <a:pt x="724303" y="349758"/>
                </a:lnTo>
                <a:close/>
                <a:moveTo>
                  <a:pt x="4616236" y="347110"/>
                </a:moveTo>
                <a:lnTo>
                  <a:pt x="4600353" y="347572"/>
                </a:lnTo>
                <a:cubicBezTo>
                  <a:pt x="4591814" y="348058"/>
                  <a:pt x="4585465" y="348301"/>
                  <a:pt x="4581306" y="348301"/>
                </a:cubicBezTo>
                <a:lnTo>
                  <a:pt x="4538314" y="392294"/>
                </a:lnTo>
                <a:lnTo>
                  <a:pt x="4539134" y="422101"/>
                </a:lnTo>
                <a:close/>
                <a:moveTo>
                  <a:pt x="8512142" y="347109"/>
                </a:moveTo>
                <a:lnTo>
                  <a:pt x="8496203" y="347572"/>
                </a:lnTo>
                <a:cubicBezTo>
                  <a:pt x="8487641" y="348058"/>
                  <a:pt x="8481281" y="348301"/>
                  <a:pt x="8477121" y="348301"/>
                </a:cubicBezTo>
                <a:lnTo>
                  <a:pt x="8434039" y="392317"/>
                </a:lnTo>
                <a:lnTo>
                  <a:pt x="8434881" y="422101"/>
                </a:lnTo>
                <a:close/>
                <a:moveTo>
                  <a:pt x="1149318" y="347109"/>
                </a:moveTo>
                <a:lnTo>
                  <a:pt x="1133378" y="347572"/>
                </a:lnTo>
                <a:cubicBezTo>
                  <a:pt x="1124816" y="348058"/>
                  <a:pt x="1118456" y="348301"/>
                  <a:pt x="1114296" y="348301"/>
                </a:cubicBezTo>
                <a:lnTo>
                  <a:pt x="1071214" y="392317"/>
                </a:lnTo>
                <a:lnTo>
                  <a:pt x="1072057" y="422101"/>
                </a:lnTo>
                <a:close/>
                <a:moveTo>
                  <a:pt x="8549896" y="346844"/>
                </a:moveTo>
                <a:lnTo>
                  <a:pt x="8436931" y="459786"/>
                </a:lnTo>
                <a:lnTo>
                  <a:pt x="8437796" y="490663"/>
                </a:lnTo>
                <a:lnTo>
                  <a:pt x="8552014" y="358593"/>
                </a:lnTo>
                <a:lnTo>
                  <a:pt x="8552014" y="346844"/>
                </a:lnTo>
                <a:close/>
                <a:moveTo>
                  <a:pt x="6904878" y="346844"/>
                </a:moveTo>
                <a:cubicBezTo>
                  <a:pt x="6892612" y="349500"/>
                  <a:pt x="6874585" y="356764"/>
                  <a:pt x="6850797" y="368635"/>
                </a:cubicBezTo>
                <a:lnTo>
                  <a:pt x="6771487" y="447854"/>
                </a:lnTo>
                <a:cubicBezTo>
                  <a:pt x="6758994" y="468636"/>
                  <a:pt x="6750188" y="488151"/>
                  <a:pt x="6745073" y="506398"/>
                </a:cubicBezTo>
                <a:close/>
                <a:moveTo>
                  <a:pt x="4654172" y="346844"/>
                </a:moveTo>
                <a:lnTo>
                  <a:pt x="4541206" y="459786"/>
                </a:lnTo>
                <a:lnTo>
                  <a:pt x="4542071" y="490663"/>
                </a:lnTo>
                <a:lnTo>
                  <a:pt x="4656289" y="358593"/>
                </a:lnTo>
                <a:lnTo>
                  <a:pt x="4656289" y="346844"/>
                </a:lnTo>
                <a:close/>
                <a:moveTo>
                  <a:pt x="2863229" y="346844"/>
                </a:moveTo>
                <a:cubicBezTo>
                  <a:pt x="2851964" y="348741"/>
                  <a:pt x="2837923" y="351223"/>
                  <a:pt x="2821103" y="354290"/>
                </a:cubicBezTo>
                <a:lnTo>
                  <a:pt x="2791228" y="385417"/>
                </a:lnTo>
                <a:lnTo>
                  <a:pt x="2791228" y="419186"/>
                </a:lnTo>
                <a:close/>
                <a:moveTo>
                  <a:pt x="1187072" y="346844"/>
                </a:moveTo>
                <a:lnTo>
                  <a:pt x="1074106" y="459786"/>
                </a:lnTo>
                <a:lnTo>
                  <a:pt x="1074971" y="490663"/>
                </a:lnTo>
                <a:lnTo>
                  <a:pt x="1189189" y="358593"/>
                </a:lnTo>
                <a:lnTo>
                  <a:pt x="1189189" y="346844"/>
                </a:lnTo>
                <a:close/>
                <a:moveTo>
                  <a:pt x="2371535" y="345386"/>
                </a:moveTo>
                <a:cubicBezTo>
                  <a:pt x="2353455" y="349257"/>
                  <a:pt x="2338806" y="358460"/>
                  <a:pt x="2327588" y="372996"/>
                </a:cubicBezTo>
                <a:cubicBezTo>
                  <a:pt x="2316370" y="387531"/>
                  <a:pt x="2307868" y="405717"/>
                  <a:pt x="2302085" y="427554"/>
                </a:cubicBezTo>
                <a:cubicBezTo>
                  <a:pt x="2296301" y="449391"/>
                  <a:pt x="2292510" y="472879"/>
                  <a:pt x="2290711" y="498018"/>
                </a:cubicBezTo>
                <a:cubicBezTo>
                  <a:pt x="2288912" y="523157"/>
                  <a:pt x="2288012" y="548250"/>
                  <a:pt x="2288012" y="573298"/>
                </a:cubicBezTo>
                <a:cubicBezTo>
                  <a:pt x="2288012" y="605648"/>
                  <a:pt x="2289022" y="632661"/>
                  <a:pt x="2291041" y="654339"/>
                </a:cubicBezTo>
                <a:cubicBezTo>
                  <a:pt x="2286062" y="654339"/>
                  <a:pt x="2295451" y="655311"/>
                  <a:pt x="2319208" y="657254"/>
                </a:cubicBezTo>
                <a:cubicBezTo>
                  <a:pt x="2342966" y="659197"/>
                  <a:pt x="2371945" y="660168"/>
                  <a:pt x="2406146" y="660168"/>
                </a:cubicBezTo>
                <a:cubicBezTo>
                  <a:pt x="2418504" y="660168"/>
                  <a:pt x="2430561" y="660168"/>
                  <a:pt x="2442318" y="660168"/>
                </a:cubicBezTo>
                <a:cubicBezTo>
                  <a:pt x="2454075" y="660168"/>
                  <a:pt x="2460447" y="660123"/>
                  <a:pt x="2461434" y="660032"/>
                </a:cubicBezTo>
                <a:cubicBezTo>
                  <a:pt x="2461434" y="662597"/>
                  <a:pt x="2462162" y="653204"/>
                  <a:pt x="2463620" y="631853"/>
                </a:cubicBezTo>
                <a:cubicBezTo>
                  <a:pt x="2465077" y="610502"/>
                  <a:pt x="2465806" y="586255"/>
                  <a:pt x="2465806" y="559112"/>
                </a:cubicBezTo>
                <a:cubicBezTo>
                  <a:pt x="2465806" y="539590"/>
                  <a:pt x="2465346" y="519499"/>
                  <a:pt x="2464429" y="498838"/>
                </a:cubicBezTo>
                <a:cubicBezTo>
                  <a:pt x="2463510" y="478177"/>
                  <a:pt x="2461616" y="458283"/>
                  <a:pt x="2458747" y="439156"/>
                </a:cubicBezTo>
                <a:cubicBezTo>
                  <a:pt x="2455878" y="420029"/>
                  <a:pt x="2452060" y="403102"/>
                  <a:pt x="2447293" y="388377"/>
                </a:cubicBezTo>
                <a:cubicBezTo>
                  <a:pt x="2442527" y="373652"/>
                  <a:pt x="2437851" y="363428"/>
                  <a:pt x="2433266" y="357705"/>
                </a:cubicBezTo>
                <a:cubicBezTo>
                  <a:pt x="2424811" y="354897"/>
                  <a:pt x="2414951" y="352365"/>
                  <a:pt x="2403688" y="350111"/>
                </a:cubicBezTo>
                <a:cubicBezTo>
                  <a:pt x="2392424" y="347857"/>
                  <a:pt x="2381706" y="346282"/>
                  <a:pt x="2371535" y="345386"/>
                </a:cubicBezTo>
                <a:close/>
                <a:moveTo>
                  <a:pt x="2902868" y="344664"/>
                </a:moveTo>
                <a:lnTo>
                  <a:pt x="2901051" y="345386"/>
                </a:lnTo>
                <a:lnTo>
                  <a:pt x="2901460" y="345386"/>
                </a:lnTo>
                <a:lnTo>
                  <a:pt x="2791228" y="455255"/>
                </a:lnTo>
                <a:cubicBezTo>
                  <a:pt x="2791228" y="461949"/>
                  <a:pt x="2791471" y="469532"/>
                  <a:pt x="2791956" y="478003"/>
                </a:cubicBezTo>
                <a:cubicBezTo>
                  <a:pt x="2792442" y="486474"/>
                  <a:pt x="2792685" y="489548"/>
                  <a:pt x="2792685" y="487225"/>
                </a:cubicBezTo>
                <a:lnTo>
                  <a:pt x="2905058" y="356476"/>
                </a:lnTo>
                <a:cubicBezTo>
                  <a:pt x="2904224" y="354821"/>
                  <a:pt x="2903540" y="351341"/>
                  <a:pt x="2903009" y="346035"/>
                </a:cubicBezTo>
                <a:close/>
                <a:moveTo>
                  <a:pt x="3144012" y="341384"/>
                </a:moveTo>
                <a:lnTo>
                  <a:pt x="3142025" y="341524"/>
                </a:lnTo>
                <a:lnTo>
                  <a:pt x="3142215" y="342836"/>
                </a:lnTo>
                <a:close/>
                <a:moveTo>
                  <a:pt x="5269062" y="340923"/>
                </a:moveTo>
                <a:lnTo>
                  <a:pt x="5230078" y="346343"/>
                </a:lnTo>
                <a:lnTo>
                  <a:pt x="5174951" y="399831"/>
                </a:lnTo>
                <a:cubicBezTo>
                  <a:pt x="5176134" y="400544"/>
                  <a:pt x="5177440" y="404248"/>
                  <a:pt x="5178867" y="410943"/>
                </a:cubicBezTo>
                <a:cubicBezTo>
                  <a:pt x="5180294" y="417638"/>
                  <a:pt x="5180150" y="421820"/>
                  <a:pt x="5178434" y="423490"/>
                </a:cubicBezTo>
                <a:close/>
                <a:moveTo>
                  <a:pt x="7652369" y="328604"/>
                </a:moveTo>
                <a:lnTo>
                  <a:pt x="7643580" y="344999"/>
                </a:lnTo>
                <a:lnTo>
                  <a:pt x="7656924" y="347732"/>
                </a:lnTo>
                <a:close/>
                <a:moveTo>
                  <a:pt x="6080928" y="328604"/>
                </a:moveTo>
                <a:lnTo>
                  <a:pt x="6072115" y="344999"/>
                </a:lnTo>
                <a:lnTo>
                  <a:pt x="6085505" y="347732"/>
                </a:lnTo>
                <a:close/>
                <a:moveTo>
                  <a:pt x="228731" y="310319"/>
                </a:moveTo>
                <a:lnTo>
                  <a:pt x="118293" y="441980"/>
                </a:lnTo>
                <a:lnTo>
                  <a:pt x="118293" y="475612"/>
                </a:lnTo>
                <a:lnTo>
                  <a:pt x="227684" y="345113"/>
                </a:lnTo>
                <a:close/>
                <a:moveTo>
                  <a:pt x="3861666" y="296019"/>
                </a:moveTo>
                <a:lnTo>
                  <a:pt x="3736336" y="443391"/>
                </a:lnTo>
                <a:lnTo>
                  <a:pt x="3736336" y="478458"/>
                </a:lnTo>
                <a:lnTo>
                  <a:pt x="3860345" y="333409"/>
                </a:lnTo>
                <a:close/>
                <a:moveTo>
                  <a:pt x="8520954" y="295837"/>
                </a:moveTo>
                <a:cubicBezTo>
                  <a:pt x="8546383" y="295837"/>
                  <a:pt x="8570469" y="296627"/>
                  <a:pt x="8593218" y="298205"/>
                </a:cubicBezTo>
                <a:cubicBezTo>
                  <a:pt x="8615966" y="299784"/>
                  <a:pt x="8633040" y="301537"/>
                  <a:pt x="8644440" y="303465"/>
                </a:cubicBezTo>
                <a:cubicBezTo>
                  <a:pt x="8653109" y="305682"/>
                  <a:pt x="8658851" y="309651"/>
                  <a:pt x="8661666" y="315374"/>
                </a:cubicBezTo>
                <a:cubicBezTo>
                  <a:pt x="8664483" y="321098"/>
                  <a:pt x="8665890" y="326919"/>
                  <a:pt x="8665890" y="332840"/>
                </a:cubicBezTo>
                <a:cubicBezTo>
                  <a:pt x="8663598" y="339823"/>
                  <a:pt x="8659822" y="345576"/>
                  <a:pt x="8654562" y="350100"/>
                </a:cubicBezTo>
                <a:cubicBezTo>
                  <a:pt x="8649302" y="354624"/>
                  <a:pt x="8642558" y="356255"/>
                  <a:pt x="8634330" y="354995"/>
                </a:cubicBezTo>
                <a:cubicBezTo>
                  <a:pt x="8628410" y="353310"/>
                  <a:pt x="8621173" y="352012"/>
                  <a:pt x="8612618" y="351102"/>
                </a:cubicBezTo>
                <a:cubicBezTo>
                  <a:pt x="8604064" y="350191"/>
                  <a:pt x="8599893" y="349257"/>
                  <a:pt x="8600105" y="348301"/>
                </a:cubicBezTo>
                <a:lnTo>
                  <a:pt x="8600105" y="357932"/>
                </a:lnTo>
                <a:cubicBezTo>
                  <a:pt x="8600105" y="361564"/>
                  <a:pt x="8600105" y="365565"/>
                  <a:pt x="8600105" y="369933"/>
                </a:cubicBezTo>
                <a:cubicBezTo>
                  <a:pt x="8600105" y="387406"/>
                  <a:pt x="8600311" y="404970"/>
                  <a:pt x="8600721" y="422624"/>
                </a:cubicBezTo>
                <a:cubicBezTo>
                  <a:pt x="8601130" y="440279"/>
                  <a:pt x="8601579" y="462629"/>
                  <a:pt x="8602064" y="489673"/>
                </a:cubicBezTo>
                <a:cubicBezTo>
                  <a:pt x="8602550" y="516717"/>
                  <a:pt x="8603355" y="547203"/>
                  <a:pt x="8604477" y="581131"/>
                </a:cubicBezTo>
                <a:cubicBezTo>
                  <a:pt x="8604477" y="600502"/>
                  <a:pt x="8604721" y="620692"/>
                  <a:pt x="8605206" y="641701"/>
                </a:cubicBezTo>
                <a:cubicBezTo>
                  <a:pt x="8605692" y="662711"/>
                  <a:pt x="8605935" y="683228"/>
                  <a:pt x="8605935" y="703251"/>
                </a:cubicBezTo>
                <a:cubicBezTo>
                  <a:pt x="8605935" y="723274"/>
                  <a:pt x="8605935" y="745650"/>
                  <a:pt x="8605935" y="770379"/>
                </a:cubicBezTo>
                <a:cubicBezTo>
                  <a:pt x="8605935" y="795108"/>
                  <a:pt x="8605935" y="818888"/>
                  <a:pt x="8605935" y="841719"/>
                </a:cubicBezTo>
                <a:lnTo>
                  <a:pt x="8605935" y="1005555"/>
                </a:lnTo>
                <a:cubicBezTo>
                  <a:pt x="8617746" y="1005555"/>
                  <a:pt x="8629214" y="1007642"/>
                  <a:pt x="8640341" y="1011816"/>
                </a:cubicBezTo>
                <a:cubicBezTo>
                  <a:pt x="8651469" y="1015991"/>
                  <a:pt x="8657777" y="1018837"/>
                  <a:pt x="8659264" y="1020356"/>
                </a:cubicBezTo>
                <a:cubicBezTo>
                  <a:pt x="8667553" y="1026154"/>
                  <a:pt x="8670589" y="1036037"/>
                  <a:pt x="8668372" y="1050003"/>
                </a:cubicBezTo>
                <a:cubicBezTo>
                  <a:pt x="8665625" y="1061176"/>
                  <a:pt x="8657526" y="1066762"/>
                  <a:pt x="8644076" y="1066762"/>
                </a:cubicBezTo>
                <a:cubicBezTo>
                  <a:pt x="8633617" y="1065700"/>
                  <a:pt x="8623465" y="1063734"/>
                  <a:pt x="8613620" y="1060865"/>
                </a:cubicBezTo>
                <a:cubicBezTo>
                  <a:pt x="8603776" y="1057995"/>
                  <a:pt x="8593866" y="1056561"/>
                  <a:pt x="8583893" y="1056561"/>
                </a:cubicBezTo>
                <a:lnTo>
                  <a:pt x="8424657" y="1069677"/>
                </a:lnTo>
                <a:cubicBezTo>
                  <a:pt x="8408672" y="1069677"/>
                  <a:pt x="8399617" y="1062178"/>
                  <a:pt x="8397492" y="1047179"/>
                </a:cubicBezTo>
                <a:cubicBezTo>
                  <a:pt x="8396535" y="1041578"/>
                  <a:pt x="8396057" y="1035574"/>
                  <a:pt x="8396057" y="1029168"/>
                </a:cubicBezTo>
                <a:cubicBezTo>
                  <a:pt x="8396057" y="1022762"/>
                  <a:pt x="8395632" y="1016158"/>
                  <a:pt x="8394782" y="1009357"/>
                </a:cubicBezTo>
                <a:cubicBezTo>
                  <a:pt x="8393720" y="996029"/>
                  <a:pt x="8392942" y="981581"/>
                  <a:pt x="8392448" y="966013"/>
                </a:cubicBezTo>
                <a:cubicBezTo>
                  <a:pt x="8391955" y="950446"/>
                  <a:pt x="8391708" y="938707"/>
                  <a:pt x="8391708" y="930798"/>
                </a:cubicBezTo>
                <a:cubicBezTo>
                  <a:pt x="8393287" y="963983"/>
                  <a:pt x="8378725" y="994939"/>
                  <a:pt x="8348023" y="1023669"/>
                </a:cubicBezTo>
                <a:cubicBezTo>
                  <a:pt x="8317320" y="1052398"/>
                  <a:pt x="8276769" y="1066762"/>
                  <a:pt x="8226370" y="1066762"/>
                </a:cubicBezTo>
                <a:cubicBezTo>
                  <a:pt x="8204951" y="1066762"/>
                  <a:pt x="8181300" y="1063847"/>
                  <a:pt x="8155416" y="1058018"/>
                </a:cubicBezTo>
                <a:cubicBezTo>
                  <a:pt x="8129458" y="1053677"/>
                  <a:pt x="8108673" y="1043965"/>
                  <a:pt x="8093059" y="1028883"/>
                </a:cubicBezTo>
                <a:cubicBezTo>
                  <a:pt x="8077446" y="1013801"/>
                  <a:pt x="8065533" y="996249"/>
                  <a:pt x="8057321" y="976226"/>
                </a:cubicBezTo>
                <a:cubicBezTo>
                  <a:pt x="8049108" y="956203"/>
                  <a:pt x="8043764" y="934335"/>
                  <a:pt x="8041290" y="910623"/>
                </a:cubicBezTo>
                <a:cubicBezTo>
                  <a:pt x="8038816" y="886911"/>
                  <a:pt x="8037578" y="863124"/>
                  <a:pt x="8037578" y="839260"/>
                </a:cubicBezTo>
                <a:cubicBezTo>
                  <a:pt x="8037578" y="820892"/>
                  <a:pt x="8037822" y="804330"/>
                  <a:pt x="8038307" y="789574"/>
                </a:cubicBezTo>
                <a:cubicBezTo>
                  <a:pt x="8038793" y="774819"/>
                  <a:pt x="8039279" y="760322"/>
                  <a:pt x="8039764" y="746082"/>
                </a:cubicBezTo>
                <a:cubicBezTo>
                  <a:pt x="8040250" y="731843"/>
                  <a:pt x="8040736" y="716917"/>
                  <a:pt x="8041222" y="701304"/>
                </a:cubicBezTo>
                <a:cubicBezTo>
                  <a:pt x="8041708" y="685691"/>
                  <a:pt x="8041950" y="667888"/>
                  <a:pt x="8041950" y="647895"/>
                </a:cubicBezTo>
                <a:cubicBezTo>
                  <a:pt x="8041950" y="615682"/>
                  <a:pt x="8041715" y="581746"/>
                  <a:pt x="8041244" y="546087"/>
                </a:cubicBezTo>
                <a:cubicBezTo>
                  <a:pt x="8040774" y="510428"/>
                  <a:pt x="8040300" y="477388"/>
                  <a:pt x="8039821" y="446966"/>
                </a:cubicBezTo>
                <a:cubicBezTo>
                  <a:pt x="8039343" y="416545"/>
                  <a:pt x="8038865" y="391060"/>
                  <a:pt x="8038386" y="370514"/>
                </a:cubicBezTo>
                <a:cubicBezTo>
                  <a:pt x="8037908" y="349967"/>
                  <a:pt x="8037669" y="343048"/>
                  <a:pt x="8037669" y="349758"/>
                </a:cubicBezTo>
                <a:cubicBezTo>
                  <a:pt x="8034649" y="349758"/>
                  <a:pt x="8029579" y="350001"/>
                  <a:pt x="8022458" y="350487"/>
                </a:cubicBezTo>
                <a:cubicBezTo>
                  <a:pt x="8015339" y="350973"/>
                  <a:pt x="8010132" y="351216"/>
                  <a:pt x="8006838" y="351216"/>
                </a:cubicBezTo>
                <a:cubicBezTo>
                  <a:pt x="8003544" y="351216"/>
                  <a:pt x="8001179" y="351458"/>
                  <a:pt x="7999744" y="351944"/>
                </a:cubicBezTo>
                <a:cubicBezTo>
                  <a:pt x="7998310" y="352430"/>
                  <a:pt x="7995794" y="352673"/>
                  <a:pt x="7992196" y="352673"/>
                </a:cubicBezTo>
                <a:cubicBezTo>
                  <a:pt x="7975817" y="352673"/>
                  <a:pt x="7967627" y="344415"/>
                  <a:pt x="7967627" y="327898"/>
                </a:cubicBezTo>
                <a:cubicBezTo>
                  <a:pt x="7967627" y="310410"/>
                  <a:pt x="7975339" y="301667"/>
                  <a:pt x="7990762" y="301667"/>
                </a:cubicBezTo>
                <a:cubicBezTo>
                  <a:pt x="7994572" y="301667"/>
                  <a:pt x="7998227" y="301667"/>
                  <a:pt x="8001726" y="301667"/>
                </a:cubicBezTo>
                <a:cubicBezTo>
                  <a:pt x="8005226" y="301667"/>
                  <a:pt x="8009381" y="301181"/>
                  <a:pt x="8014192" y="300209"/>
                </a:cubicBezTo>
                <a:cubicBezTo>
                  <a:pt x="8025305" y="300209"/>
                  <a:pt x="8036831" y="299966"/>
                  <a:pt x="8048770" y="299481"/>
                </a:cubicBezTo>
                <a:cubicBezTo>
                  <a:pt x="8060710" y="298995"/>
                  <a:pt x="8073321" y="298752"/>
                  <a:pt x="8086604" y="298752"/>
                </a:cubicBezTo>
                <a:cubicBezTo>
                  <a:pt x="8135090" y="298752"/>
                  <a:pt x="8168396" y="300293"/>
                  <a:pt x="8186521" y="303374"/>
                </a:cubicBezTo>
                <a:cubicBezTo>
                  <a:pt x="8199304" y="306365"/>
                  <a:pt x="8210086" y="308285"/>
                  <a:pt x="8218867" y="309135"/>
                </a:cubicBezTo>
                <a:cubicBezTo>
                  <a:pt x="8227650" y="309985"/>
                  <a:pt x="8236086" y="310410"/>
                  <a:pt x="8244177" y="310410"/>
                </a:cubicBezTo>
                <a:cubicBezTo>
                  <a:pt x="8253331" y="310410"/>
                  <a:pt x="8260443" y="309446"/>
                  <a:pt x="8265513" y="307519"/>
                </a:cubicBezTo>
                <a:cubicBezTo>
                  <a:pt x="8282925" y="312574"/>
                  <a:pt x="8291631" y="321189"/>
                  <a:pt x="8291631" y="333363"/>
                </a:cubicBezTo>
                <a:cubicBezTo>
                  <a:pt x="8292587" y="352066"/>
                  <a:pt x="8284868" y="361417"/>
                  <a:pt x="8268473" y="361417"/>
                </a:cubicBezTo>
                <a:cubicBezTo>
                  <a:pt x="8268139" y="361417"/>
                  <a:pt x="8264196" y="361656"/>
                  <a:pt x="8256644" y="362134"/>
                </a:cubicBezTo>
                <a:lnTo>
                  <a:pt x="8241530" y="361658"/>
                </a:lnTo>
                <a:lnTo>
                  <a:pt x="8241393" y="372438"/>
                </a:lnTo>
                <a:cubicBezTo>
                  <a:pt x="8241253" y="382890"/>
                  <a:pt x="8241042" y="397691"/>
                  <a:pt x="8240761" y="416841"/>
                </a:cubicBezTo>
                <a:cubicBezTo>
                  <a:pt x="8240200" y="455141"/>
                  <a:pt x="8239433" y="493274"/>
                  <a:pt x="8238461" y="531241"/>
                </a:cubicBezTo>
                <a:cubicBezTo>
                  <a:pt x="8237490" y="569207"/>
                  <a:pt x="8236799" y="603796"/>
                  <a:pt x="8236389" y="635007"/>
                </a:cubicBezTo>
                <a:cubicBezTo>
                  <a:pt x="8235979" y="666218"/>
                  <a:pt x="8235774" y="693239"/>
                  <a:pt x="8235774" y="716070"/>
                </a:cubicBezTo>
                <a:lnTo>
                  <a:pt x="8234340" y="853036"/>
                </a:lnTo>
                <a:cubicBezTo>
                  <a:pt x="8234340" y="899504"/>
                  <a:pt x="8235870" y="937189"/>
                  <a:pt x="8238928" y="966093"/>
                </a:cubicBezTo>
                <a:cubicBezTo>
                  <a:pt x="8241987" y="994996"/>
                  <a:pt x="8245650" y="1010579"/>
                  <a:pt x="8249915" y="1012841"/>
                </a:cubicBezTo>
                <a:cubicBezTo>
                  <a:pt x="8281931" y="1011384"/>
                  <a:pt x="8309487" y="998420"/>
                  <a:pt x="8332584" y="973949"/>
                </a:cubicBezTo>
                <a:cubicBezTo>
                  <a:pt x="8355681" y="949478"/>
                  <a:pt x="8374904" y="911049"/>
                  <a:pt x="8390251" y="858661"/>
                </a:cubicBezTo>
                <a:cubicBezTo>
                  <a:pt x="8389295" y="821727"/>
                  <a:pt x="8389542" y="787734"/>
                  <a:pt x="8390991" y="756682"/>
                </a:cubicBezTo>
                <a:cubicBezTo>
                  <a:pt x="8392441" y="725630"/>
                  <a:pt x="8393165" y="691706"/>
                  <a:pt x="8393165" y="654908"/>
                </a:cubicBezTo>
                <a:cubicBezTo>
                  <a:pt x="8393165" y="621906"/>
                  <a:pt x="8392687" y="588061"/>
                  <a:pt x="8391731" y="553374"/>
                </a:cubicBezTo>
                <a:cubicBezTo>
                  <a:pt x="8390775" y="518687"/>
                  <a:pt x="8389561" y="486159"/>
                  <a:pt x="8388088" y="455790"/>
                </a:cubicBezTo>
                <a:cubicBezTo>
                  <a:pt x="8386616" y="425421"/>
                  <a:pt x="8385394" y="399482"/>
                  <a:pt x="8384422" y="377971"/>
                </a:cubicBezTo>
                <a:cubicBezTo>
                  <a:pt x="8383450" y="356460"/>
                  <a:pt x="8382964" y="347542"/>
                  <a:pt x="8382964" y="351216"/>
                </a:cubicBezTo>
                <a:cubicBezTo>
                  <a:pt x="8386228" y="352187"/>
                  <a:pt x="8385184" y="352673"/>
                  <a:pt x="8379833" y="352673"/>
                </a:cubicBezTo>
                <a:cubicBezTo>
                  <a:pt x="8374482" y="352673"/>
                  <a:pt x="8371328" y="352673"/>
                  <a:pt x="8370372" y="352673"/>
                </a:cubicBezTo>
                <a:cubicBezTo>
                  <a:pt x="8354933" y="352673"/>
                  <a:pt x="8347214" y="344415"/>
                  <a:pt x="8347214" y="327898"/>
                </a:cubicBezTo>
                <a:cubicBezTo>
                  <a:pt x="8347214" y="310410"/>
                  <a:pt x="8354933" y="301667"/>
                  <a:pt x="8370372" y="301667"/>
                </a:cubicBezTo>
                <a:lnTo>
                  <a:pt x="8390387" y="301667"/>
                </a:lnTo>
                <a:cubicBezTo>
                  <a:pt x="8399010" y="301667"/>
                  <a:pt x="8407033" y="301469"/>
                  <a:pt x="8414456" y="301074"/>
                </a:cubicBezTo>
                <a:cubicBezTo>
                  <a:pt x="8421879" y="300680"/>
                  <a:pt x="8432088" y="299974"/>
                  <a:pt x="8445082" y="298957"/>
                </a:cubicBezTo>
                <a:cubicBezTo>
                  <a:pt x="8455147" y="298016"/>
                  <a:pt x="8467773" y="297260"/>
                  <a:pt x="8482961" y="296691"/>
                </a:cubicBezTo>
                <a:cubicBezTo>
                  <a:pt x="8498150" y="296122"/>
                  <a:pt x="8510814" y="295837"/>
                  <a:pt x="8520954" y="295837"/>
                </a:cubicBezTo>
                <a:close/>
                <a:moveTo>
                  <a:pt x="1158130" y="295837"/>
                </a:moveTo>
                <a:cubicBezTo>
                  <a:pt x="1183557" y="295837"/>
                  <a:pt x="1207645" y="296627"/>
                  <a:pt x="1230393" y="298205"/>
                </a:cubicBezTo>
                <a:cubicBezTo>
                  <a:pt x="1253141" y="299784"/>
                  <a:pt x="1270215" y="301537"/>
                  <a:pt x="1281616" y="303465"/>
                </a:cubicBezTo>
                <a:cubicBezTo>
                  <a:pt x="1290284" y="305682"/>
                  <a:pt x="1296026" y="309651"/>
                  <a:pt x="1298841" y="315374"/>
                </a:cubicBezTo>
                <a:cubicBezTo>
                  <a:pt x="1301658" y="321098"/>
                  <a:pt x="1303066" y="326919"/>
                  <a:pt x="1303066" y="332840"/>
                </a:cubicBezTo>
                <a:cubicBezTo>
                  <a:pt x="1300773" y="339823"/>
                  <a:pt x="1296997" y="345576"/>
                  <a:pt x="1291737" y="350100"/>
                </a:cubicBezTo>
                <a:cubicBezTo>
                  <a:pt x="1286477" y="354624"/>
                  <a:pt x="1279733" y="356255"/>
                  <a:pt x="1271505" y="354995"/>
                </a:cubicBezTo>
                <a:cubicBezTo>
                  <a:pt x="1265585" y="353310"/>
                  <a:pt x="1258348" y="352012"/>
                  <a:pt x="1249793" y="351102"/>
                </a:cubicBezTo>
                <a:cubicBezTo>
                  <a:pt x="1241239" y="350191"/>
                  <a:pt x="1237069" y="349257"/>
                  <a:pt x="1237281" y="348301"/>
                </a:cubicBezTo>
                <a:lnTo>
                  <a:pt x="1237281" y="357932"/>
                </a:lnTo>
                <a:cubicBezTo>
                  <a:pt x="1237281" y="361564"/>
                  <a:pt x="1237281" y="365565"/>
                  <a:pt x="1237281" y="369933"/>
                </a:cubicBezTo>
                <a:cubicBezTo>
                  <a:pt x="1237281" y="387406"/>
                  <a:pt x="1237486" y="404970"/>
                  <a:pt x="1237896" y="422624"/>
                </a:cubicBezTo>
                <a:cubicBezTo>
                  <a:pt x="1238306" y="440279"/>
                  <a:pt x="1238753" y="462629"/>
                  <a:pt x="1239239" y="489673"/>
                </a:cubicBezTo>
                <a:cubicBezTo>
                  <a:pt x="1239725" y="516717"/>
                  <a:pt x="1240530" y="547203"/>
                  <a:pt x="1241653" y="581131"/>
                </a:cubicBezTo>
                <a:cubicBezTo>
                  <a:pt x="1241653" y="600502"/>
                  <a:pt x="1241896" y="620692"/>
                  <a:pt x="1242382" y="641701"/>
                </a:cubicBezTo>
                <a:cubicBezTo>
                  <a:pt x="1242867" y="662711"/>
                  <a:pt x="1243110" y="683228"/>
                  <a:pt x="1243110" y="703251"/>
                </a:cubicBezTo>
                <a:cubicBezTo>
                  <a:pt x="1243110" y="723274"/>
                  <a:pt x="1243110" y="745650"/>
                  <a:pt x="1243110" y="770379"/>
                </a:cubicBezTo>
                <a:cubicBezTo>
                  <a:pt x="1243110" y="795108"/>
                  <a:pt x="1243110" y="818888"/>
                  <a:pt x="1243110" y="841719"/>
                </a:cubicBezTo>
                <a:lnTo>
                  <a:pt x="1243110" y="1005555"/>
                </a:lnTo>
                <a:cubicBezTo>
                  <a:pt x="1254921" y="1005555"/>
                  <a:pt x="1266389" y="1007642"/>
                  <a:pt x="1277517" y="1011816"/>
                </a:cubicBezTo>
                <a:cubicBezTo>
                  <a:pt x="1288644" y="1015991"/>
                  <a:pt x="1294952" y="1018837"/>
                  <a:pt x="1296439" y="1020356"/>
                </a:cubicBezTo>
                <a:cubicBezTo>
                  <a:pt x="1304728" y="1026154"/>
                  <a:pt x="1307764" y="1036037"/>
                  <a:pt x="1305548" y="1050003"/>
                </a:cubicBezTo>
                <a:cubicBezTo>
                  <a:pt x="1302800" y="1061176"/>
                  <a:pt x="1294701" y="1066762"/>
                  <a:pt x="1281251" y="1066762"/>
                </a:cubicBezTo>
                <a:cubicBezTo>
                  <a:pt x="1270792" y="1065700"/>
                  <a:pt x="1260640" y="1063734"/>
                  <a:pt x="1250795" y="1060865"/>
                </a:cubicBezTo>
                <a:cubicBezTo>
                  <a:pt x="1240951" y="1057995"/>
                  <a:pt x="1231042" y="1056561"/>
                  <a:pt x="1221068" y="1056561"/>
                </a:cubicBezTo>
                <a:lnTo>
                  <a:pt x="1061833" y="1069677"/>
                </a:lnTo>
                <a:cubicBezTo>
                  <a:pt x="1045848" y="1069677"/>
                  <a:pt x="1036792" y="1062178"/>
                  <a:pt x="1034667" y="1047179"/>
                </a:cubicBezTo>
                <a:cubicBezTo>
                  <a:pt x="1033711" y="1041578"/>
                  <a:pt x="1033233" y="1035574"/>
                  <a:pt x="1033233" y="1029168"/>
                </a:cubicBezTo>
                <a:cubicBezTo>
                  <a:pt x="1033233" y="1022762"/>
                  <a:pt x="1032808" y="1016158"/>
                  <a:pt x="1031957" y="1009357"/>
                </a:cubicBezTo>
                <a:cubicBezTo>
                  <a:pt x="1030895" y="996029"/>
                  <a:pt x="1030117" y="981581"/>
                  <a:pt x="1029624" y="966013"/>
                </a:cubicBezTo>
                <a:cubicBezTo>
                  <a:pt x="1029130" y="950446"/>
                  <a:pt x="1028884" y="938707"/>
                  <a:pt x="1028884" y="930798"/>
                </a:cubicBezTo>
                <a:cubicBezTo>
                  <a:pt x="1030462" y="963983"/>
                  <a:pt x="1015900" y="994939"/>
                  <a:pt x="985198" y="1023669"/>
                </a:cubicBezTo>
                <a:cubicBezTo>
                  <a:pt x="954495" y="1052398"/>
                  <a:pt x="913945" y="1066762"/>
                  <a:pt x="863545" y="1066762"/>
                </a:cubicBezTo>
                <a:cubicBezTo>
                  <a:pt x="842126" y="1066762"/>
                  <a:pt x="818475" y="1063847"/>
                  <a:pt x="792592" y="1058018"/>
                </a:cubicBezTo>
                <a:cubicBezTo>
                  <a:pt x="766633" y="1053677"/>
                  <a:pt x="745847" y="1043965"/>
                  <a:pt x="730234" y="1028883"/>
                </a:cubicBezTo>
                <a:cubicBezTo>
                  <a:pt x="714621" y="1013801"/>
                  <a:pt x="702708" y="996249"/>
                  <a:pt x="694496" y="976226"/>
                </a:cubicBezTo>
                <a:cubicBezTo>
                  <a:pt x="686283" y="956203"/>
                  <a:pt x="680939" y="934335"/>
                  <a:pt x="678465" y="910623"/>
                </a:cubicBezTo>
                <a:cubicBezTo>
                  <a:pt x="675991" y="886911"/>
                  <a:pt x="674754" y="863124"/>
                  <a:pt x="674754" y="839260"/>
                </a:cubicBezTo>
                <a:cubicBezTo>
                  <a:pt x="674754" y="820892"/>
                  <a:pt x="674997" y="804330"/>
                  <a:pt x="675482" y="789574"/>
                </a:cubicBezTo>
                <a:cubicBezTo>
                  <a:pt x="675968" y="774819"/>
                  <a:pt x="676454" y="760322"/>
                  <a:pt x="676939" y="746082"/>
                </a:cubicBezTo>
                <a:cubicBezTo>
                  <a:pt x="677425" y="731843"/>
                  <a:pt x="677911" y="716917"/>
                  <a:pt x="678397" y="701304"/>
                </a:cubicBezTo>
                <a:cubicBezTo>
                  <a:pt x="678883" y="685691"/>
                  <a:pt x="679126" y="667888"/>
                  <a:pt x="679126" y="647895"/>
                </a:cubicBezTo>
                <a:cubicBezTo>
                  <a:pt x="679126" y="615682"/>
                  <a:pt x="678890" y="581746"/>
                  <a:pt x="678419" y="546087"/>
                </a:cubicBezTo>
                <a:cubicBezTo>
                  <a:pt x="677949" y="510428"/>
                  <a:pt x="677475" y="477388"/>
                  <a:pt x="676996" y="446966"/>
                </a:cubicBezTo>
                <a:cubicBezTo>
                  <a:pt x="676518" y="416545"/>
                  <a:pt x="676040" y="391060"/>
                  <a:pt x="675562" y="370514"/>
                </a:cubicBezTo>
                <a:cubicBezTo>
                  <a:pt x="675084" y="349967"/>
                  <a:pt x="674845" y="343048"/>
                  <a:pt x="674845" y="349758"/>
                </a:cubicBezTo>
                <a:cubicBezTo>
                  <a:pt x="671824" y="349758"/>
                  <a:pt x="666753" y="350001"/>
                  <a:pt x="659634" y="350487"/>
                </a:cubicBezTo>
                <a:cubicBezTo>
                  <a:pt x="652514" y="350973"/>
                  <a:pt x="647307" y="351216"/>
                  <a:pt x="644013" y="351216"/>
                </a:cubicBezTo>
                <a:cubicBezTo>
                  <a:pt x="640719" y="351216"/>
                  <a:pt x="638355" y="351458"/>
                  <a:pt x="636920" y="351944"/>
                </a:cubicBezTo>
                <a:cubicBezTo>
                  <a:pt x="635485" y="352430"/>
                  <a:pt x="632969" y="352673"/>
                  <a:pt x="629372" y="352673"/>
                </a:cubicBezTo>
                <a:cubicBezTo>
                  <a:pt x="612992" y="352673"/>
                  <a:pt x="604802" y="344415"/>
                  <a:pt x="604802" y="327898"/>
                </a:cubicBezTo>
                <a:cubicBezTo>
                  <a:pt x="604802" y="310410"/>
                  <a:pt x="612514" y="301667"/>
                  <a:pt x="627937" y="301667"/>
                </a:cubicBezTo>
                <a:cubicBezTo>
                  <a:pt x="631747" y="301667"/>
                  <a:pt x="635402" y="301667"/>
                  <a:pt x="638901" y="301667"/>
                </a:cubicBezTo>
                <a:cubicBezTo>
                  <a:pt x="642400" y="301667"/>
                  <a:pt x="646556" y="301181"/>
                  <a:pt x="651368" y="300209"/>
                </a:cubicBezTo>
                <a:cubicBezTo>
                  <a:pt x="662480" y="300209"/>
                  <a:pt x="674006" y="299966"/>
                  <a:pt x="685945" y="299481"/>
                </a:cubicBezTo>
                <a:cubicBezTo>
                  <a:pt x="697885" y="298995"/>
                  <a:pt x="710496" y="298752"/>
                  <a:pt x="723779" y="298752"/>
                </a:cubicBezTo>
                <a:cubicBezTo>
                  <a:pt x="772265" y="298752"/>
                  <a:pt x="805571" y="300293"/>
                  <a:pt x="823697" y="303374"/>
                </a:cubicBezTo>
                <a:cubicBezTo>
                  <a:pt x="836479" y="306365"/>
                  <a:pt x="847261" y="308285"/>
                  <a:pt x="856042" y="309135"/>
                </a:cubicBezTo>
                <a:cubicBezTo>
                  <a:pt x="864824" y="309985"/>
                  <a:pt x="873261" y="310410"/>
                  <a:pt x="881352" y="310410"/>
                </a:cubicBezTo>
                <a:cubicBezTo>
                  <a:pt x="890506" y="310410"/>
                  <a:pt x="897618" y="309446"/>
                  <a:pt x="902688" y="307519"/>
                </a:cubicBezTo>
                <a:cubicBezTo>
                  <a:pt x="920100" y="312574"/>
                  <a:pt x="928806" y="321189"/>
                  <a:pt x="928806" y="333363"/>
                </a:cubicBezTo>
                <a:cubicBezTo>
                  <a:pt x="929763" y="352066"/>
                  <a:pt x="922043" y="361417"/>
                  <a:pt x="905648" y="361417"/>
                </a:cubicBezTo>
                <a:cubicBezTo>
                  <a:pt x="905314" y="361417"/>
                  <a:pt x="901371" y="361656"/>
                  <a:pt x="893819" y="362134"/>
                </a:cubicBezTo>
                <a:lnTo>
                  <a:pt x="878706" y="361658"/>
                </a:lnTo>
                <a:lnTo>
                  <a:pt x="878568" y="372438"/>
                </a:lnTo>
                <a:cubicBezTo>
                  <a:pt x="878428" y="382890"/>
                  <a:pt x="878217" y="397691"/>
                  <a:pt x="877936" y="416841"/>
                </a:cubicBezTo>
                <a:cubicBezTo>
                  <a:pt x="877375" y="455141"/>
                  <a:pt x="876608" y="493274"/>
                  <a:pt x="875637" y="531241"/>
                </a:cubicBezTo>
                <a:cubicBezTo>
                  <a:pt x="874665" y="569207"/>
                  <a:pt x="873974" y="603796"/>
                  <a:pt x="873565" y="635007"/>
                </a:cubicBezTo>
                <a:cubicBezTo>
                  <a:pt x="873154" y="666218"/>
                  <a:pt x="872950" y="693239"/>
                  <a:pt x="872950" y="716070"/>
                </a:cubicBezTo>
                <a:lnTo>
                  <a:pt x="871515" y="853036"/>
                </a:lnTo>
                <a:cubicBezTo>
                  <a:pt x="871515" y="899504"/>
                  <a:pt x="873045" y="937189"/>
                  <a:pt x="876103" y="966093"/>
                </a:cubicBezTo>
                <a:cubicBezTo>
                  <a:pt x="879162" y="994996"/>
                  <a:pt x="882825" y="1010579"/>
                  <a:pt x="887090" y="1012841"/>
                </a:cubicBezTo>
                <a:cubicBezTo>
                  <a:pt x="919106" y="1011384"/>
                  <a:pt x="946662" y="998420"/>
                  <a:pt x="969759" y="973949"/>
                </a:cubicBezTo>
                <a:cubicBezTo>
                  <a:pt x="992856" y="949478"/>
                  <a:pt x="1012079" y="911049"/>
                  <a:pt x="1027426" y="858661"/>
                </a:cubicBezTo>
                <a:cubicBezTo>
                  <a:pt x="1026470" y="821727"/>
                  <a:pt x="1026716" y="787734"/>
                  <a:pt x="1028166" y="756682"/>
                </a:cubicBezTo>
                <a:cubicBezTo>
                  <a:pt x="1029616" y="725630"/>
                  <a:pt x="1030341" y="691706"/>
                  <a:pt x="1030341" y="654908"/>
                </a:cubicBezTo>
                <a:cubicBezTo>
                  <a:pt x="1030341" y="621906"/>
                  <a:pt x="1029863" y="588061"/>
                  <a:pt x="1028906" y="553374"/>
                </a:cubicBezTo>
                <a:cubicBezTo>
                  <a:pt x="1027950" y="518687"/>
                  <a:pt x="1026736" y="486159"/>
                  <a:pt x="1025263" y="455790"/>
                </a:cubicBezTo>
                <a:cubicBezTo>
                  <a:pt x="1023790" y="425421"/>
                  <a:pt x="1022568" y="399482"/>
                  <a:pt x="1021597" y="377971"/>
                </a:cubicBezTo>
                <a:cubicBezTo>
                  <a:pt x="1020625" y="356460"/>
                  <a:pt x="1020140" y="347542"/>
                  <a:pt x="1020140" y="351216"/>
                </a:cubicBezTo>
                <a:cubicBezTo>
                  <a:pt x="1023403" y="352187"/>
                  <a:pt x="1022360" y="352673"/>
                  <a:pt x="1017009" y="352673"/>
                </a:cubicBezTo>
                <a:cubicBezTo>
                  <a:pt x="1011658" y="352673"/>
                  <a:pt x="1008504" y="352673"/>
                  <a:pt x="1007547" y="352673"/>
                </a:cubicBezTo>
                <a:cubicBezTo>
                  <a:pt x="992109" y="352673"/>
                  <a:pt x="984390" y="344415"/>
                  <a:pt x="984390" y="327898"/>
                </a:cubicBezTo>
                <a:cubicBezTo>
                  <a:pt x="984390" y="310410"/>
                  <a:pt x="992109" y="301667"/>
                  <a:pt x="1007547" y="301667"/>
                </a:cubicBezTo>
                <a:lnTo>
                  <a:pt x="1027563" y="301667"/>
                </a:lnTo>
                <a:cubicBezTo>
                  <a:pt x="1036185" y="301667"/>
                  <a:pt x="1044208" y="301469"/>
                  <a:pt x="1051632" y="301074"/>
                </a:cubicBezTo>
                <a:cubicBezTo>
                  <a:pt x="1059055" y="300680"/>
                  <a:pt x="1069264" y="299974"/>
                  <a:pt x="1082258" y="298957"/>
                </a:cubicBezTo>
                <a:cubicBezTo>
                  <a:pt x="1092323" y="298016"/>
                  <a:pt x="1104949" y="297260"/>
                  <a:pt x="1120137" y="296691"/>
                </a:cubicBezTo>
                <a:cubicBezTo>
                  <a:pt x="1135325" y="296122"/>
                  <a:pt x="1147989" y="295837"/>
                  <a:pt x="1158130" y="295837"/>
                </a:cubicBezTo>
                <a:close/>
                <a:moveTo>
                  <a:pt x="6946411" y="294380"/>
                </a:moveTo>
                <a:cubicBezTo>
                  <a:pt x="6972142" y="294380"/>
                  <a:pt x="6994693" y="297048"/>
                  <a:pt x="7014063" y="302384"/>
                </a:cubicBezTo>
                <a:cubicBezTo>
                  <a:pt x="7033433" y="307720"/>
                  <a:pt x="7046428" y="312073"/>
                  <a:pt x="7053047" y="315443"/>
                </a:cubicBezTo>
                <a:cubicBezTo>
                  <a:pt x="7081737" y="319435"/>
                  <a:pt x="7105939" y="330247"/>
                  <a:pt x="7125651" y="347880"/>
                </a:cubicBezTo>
                <a:cubicBezTo>
                  <a:pt x="7130579" y="352288"/>
                  <a:pt x="7134641" y="356394"/>
                  <a:pt x="7137835" y="360199"/>
                </a:cubicBezTo>
                <a:lnTo>
                  <a:pt x="7143334" y="368472"/>
                </a:lnTo>
                <a:lnTo>
                  <a:pt x="7143514" y="345045"/>
                </a:lnTo>
                <a:cubicBezTo>
                  <a:pt x="7143514" y="327784"/>
                  <a:pt x="7152380" y="319154"/>
                  <a:pt x="7170110" y="319154"/>
                </a:cubicBezTo>
                <a:cubicBezTo>
                  <a:pt x="7186384" y="321447"/>
                  <a:pt x="7194521" y="328764"/>
                  <a:pt x="7194521" y="341105"/>
                </a:cubicBezTo>
                <a:lnTo>
                  <a:pt x="7188691" y="498087"/>
                </a:lnTo>
                <a:cubicBezTo>
                  <a:pt x="7188691" y="519005"/>
                  <a:pt x="7180919" y="529465"/>
                  <a:pt x="7165374" y="529465"/>
                </a:cubicBezTo>
                <a:cubicBezTo>
                  <a:pt x="7147886" y="529465"/>
                  <a:pt x="7139143" y="520736"/>
                  <a:pt x="7139143" y="503278"/>
                </a:cubicBezTo>
                <a:lnTo>
                  <a:pt x="7140554" y="440613"/>
                </a:lnTo>
                <a:lnTo>
                  <a:pt x="7140554" y="439270"/>
                </a:lnTo>
                <a:cubicBezTo>
                  <a:pt x="7140554" y="441304"/>
                  <a:pt x="7138611" y="439201"/>
                  <a:pt x="7134725" y="432962"/>
                </a:cubicBezTo>
                <a:cubicBezTo>
                  <a:pt x="7130839" y="426723"/>
                  <a:pt x="7124994" y="419046"/>
                  <a:pt x="7117192" y="409930"/>
                </a:cubicBezTo>
                <a:cubicBezTo>
                  <a:pt x="7109389" y="400814"/>
                  <a:pt x="7099621" y="391903"/>
                  <a:pt x="7087886" y="383197"/>
                </a:cubicBezTo>
                <a:cubicBezTo>
                  <a:pt x="7076151" y="374491"/>
                  <a:pt x="7063172" y="368559"/>
                  <a:pt x="7048948" y="365402"/>
                </a:cubicBezTo>
                <a:cubicBezTo>
                  <a:pt x="7042222" y="365402"/>
                  <a:pt x="7035843" y="364923"/>
                  <a:pt x="7029809" y="363967"/>
                </a:cubicBezTo>
                <a:cubicBezTo>
                  <a:pt x="7023775" y="363011"/>
                  <a:pt x="7018503" y="362897"/>
                  <a:pt x="7013995" y="363626"/>
                </a:cubicBezTo>
                <a:cubicBezTo>
                  <a:pt x="6988992" y="367937"/>
                  <a:pt x="6971064" y="375717"/>
                  <a:pt x="6960210" y="386966"/>
                </a:cubicBezTo>
                <a:lnTo>
                  <a:pt x="6963079" y="391360"/>
                </a:lnTo>
                <a:lnTo>
                  <a:pt x="6944453" y="415543"/>
                </a:lnTo>
                <a:cubicBezTo>
                  <a:pt x="6930836" y="440257"/>
                  <a:pt x="6921747" y="470633"/>
                  <a:pt x="6917185" y="506671"/>
                </a:cubicBezTo>
                <a:cubicBezTo>
                  <a:pt x="6912623" y="542710"/>
                  <a:pt x="6910343" y="576000"/>
                  <a:pt x="6910343" y="606543"/>
                </a:cubicBezTo>
                <a:cubicBezTo>
                  <a:pt x="6909189" y="618946"/>
                  <a:pt x="6908415" y="631178"/>
                  <a:pt x="6908020" y="643238"/>
                </a:cubicBezTo>
                <a:cubicBezTo>
                  <a:pt x="6907625" y="655299"/>
                  <a:pt x="6907428" y="671971"/>
                  <a:pt x="6907428" y="693254"/>
                </a:cubicBezTo>
                <a:cubicBezTo>
                  <a:pt x="6907428" y="721718"/>
                  <a:pt x="6908331" y="750154"/>
                  <a:pt x="6910137" y="778565"/>
                </a:cubicBezTo>
                <a:cubicBezTo>
                  <a:pt x="6911944" y="806975"/>
                  <a:pt x="6915625" y="834402"/>
                  <a:pt x="6921181" y="860847"/>
                </a:cubicBezTo>
                <a:cubicBezTo>
                  <a:pt x="6926738" y="887291"/>
                  <a:pt x="6934206" y="911018"/>
                  <a:pt x="6943588" y="932028"/>
                </a:cubicBezTo>
                <a:cubicBezTo>
                  <a:pt x="6952969" y="953038"/>
                  <a:pt x="6964096" y="968082"/>
                  <a:pt x="6976969" y="977159"/>
                </a:cubicBezTo>
                <a:cubicBezTo>
                  <a:pt x="6999968" y="992203"/>
                  <a:pt x="7021843" y="999725"/>
                  <a:pt x="7042595" y="999725"/>
                </a:cubicBezTo>
                <a:cubicBezTo>
                  <a:pt x="7062299" y="999725"/>
                  <a:pt x="7078618" y="993645"/>
                  <a:pt x="7091552" y="981486"/>
                </a:cubicBezTo>
                <a:cubicBezTo>
                  <a:pt x="7104485" y="969326"/>
                  <a:pt x="7114998" y="953341"/>
                  <a:pt x="7123089" y="933531"/>
                </a:cubicBezTo>
                <a:cubicBezTo>
                  <a:pt x="7131181" y="913720"/>
                  <a:pt x="7136850" y="891925"/>
                  <a:pt x="7140099" y="868145"/>
                </a:cubicBezTo>
                <a:cubicBezTo>
                  <a:pt x="7143348" y="844365"/>
                  <a:pt x="7144972" y="823017"/>
                  <a:pt x="7144972" y="804102"/>
                </a:cubicBezTo>
                <a:cubicBezTo>
                  <a:pt x="7144972" y="786781"/>
                  <a:pt x="7153716" y="778121"/>
                  <a:pt x="7171203" y="778121"/>
                </a:cubicBezTo>
                <a:cubicBezTo>
                  <a:pt x="7187720" y="778121"/>
                  <a:pt x="7195978" y="786781"/>
                  <a:pt x="7195978" y="804102"/>
                </a:cubicBezTo>
                <a:cubicBezTo>
                  <a:pt x="7195978" y="828497"/>
                  <a:pt x="7193732" y="854900"/>
                  <a:pt x="7189238" y="883310"/>
                </a:cubicBezTo>
                <a:cubicBezTo>
                  <a:pt x="7184744" y="911720"/>
                  <a:pt x="7176365" y="938184"/>
                  <a:pt x="7164099" y="962700"/>
                </a:cubicBezTo>
                <a:cubicBezTo>
                  <a:pt x="7151834" y="987217"/>
                  <a:pt x="7134649" y="1008234"/>
                  <a:pt x="7112547" y="1025752"/>
                </a:cubicBezTo>
                <a:cubicBezTo>
                  <a:pt x="7090444" y="1043270"/>
                  <a:pt x="7063096" y="1052546"/>
                  <a:pt x="7030503" y="1053578"/>
                </a:cubicBezTo>
                <a:cubicBezTo>
                  <a:pt x="7017099" y="1055415"/>
                  <a:pt x="7003096" y="1057100"/>
                  <a:pt x="6988491" y="1058633"/>
                </a:cubicBezTo>
                <a:cubicBezTo>
                  <a:pt x="6973888" y="1060166"/>
                  <a:pt x="6959474" y="1060933"/>
                  <a:pt x="6945250" y="1060933"/>
                </a:cubicBezTo>
                <a:cubicBezTo>
                  <a:pt x="6896703" y="1060933"/>
                  <a:pt x="6856292" y="1051726"/>
                  <a:pt x="6824019" y="1033312"/>
                </a:cubicBezTo>
                <a:cubicBezTo>
                  <a:pt x="6791745" y="1014898"/>
                  <a:pt x="6765809" y="990131"/>
                  <a:pt x="6746211" y="959011"/>
                </a:cubicBezTo>
                <a:cubicBezTo>
                  <a:pt x="6726614" y="927891"/>
                  <a:pt x="6712397" y="891731"/>
                  <a:pt x="6703562" y="850532"/>
                </a:cubicBezTo>
                <a:cubicBezTo>
                  <a:pt x="6694727" y="809332"/>
                  <a:pt x="6688867" y="765749"/>
                  <a:pt x="6685983" y="719782"/>
                </a:cubicBezTo>
                <a:cubicBezTo>
                  <a:pt x="6684996" y="709217"/>
                  <a:pt x="6684252" y="697736"/>
                  <a:pt x="6683751" y="685342"/>
                </a:cubicBezTo>
                <a:cubicBezTo>
                  <a:pt x="6683250" y="672947"/>
                  <a:pt x="6683000" y="659903"/>
                  <a:pt x="6683000" y="646210"/>
                </a:cubicBezTo>
                <a:cubicBezTo>
                  <a:pt x="6683000" y="619659"/>
                  <a:pt x="6684460" y="591788"/>
                  <a:pt x="6687383" y="562596"/>
                </a:cubicBezTo>
                <a:cubicBezTo>
                  <a:pt x="6690305" y="533404"/>
                  <a:pt x="6696161" y="504903"/>
                  <a:pt x="6704951" y="477092"/>
                </a:cubicBezTo>
                <a:cubicBezTo>
                  <a:pt x="6713740" y="449281"/>
                  <a:pt x="6725900" y="423110"/>
                  <a:pt x="6741430" y="398579"/>
                </a:cubicBezTo>
                <a:cubicBezTo>
                  <a:pt x="6756959" y="374047"/>
                  <a:pt x="6777165" y="353827"/>
                  <a:pt x="6802045" y="337917"/>
                </a:cubicBezTo>
                <a:cubicBezTo>
                  <a:pt x="6843533" y="308892"/>
                  <a:pt x="6891655" y="294380"/>
                  <a:pt x="6946411" y="294380"/>
                </a:cubicBezTo>
                <a:close/>
                <a:moveTo>
                  <a:pt x="2358100" y="294380"/>
                </a:moveTo>
                <a:cubicBezTo>
                  <a:pt x="2395217" y="294380"/>
                  <a:pt x="2430940" y="301177"/>
                  <a:pt x="2465271" y="314771"/>
                </a:cubicBezTo>
                <a:cubicBezTo>
                  <a:pt x="2499601" y="328365"/>
                  <a:pt x="2529667" y="347272"/>
                  <a:pt x="2555466" y="371493"/>
                </a:cubicBezTo>
                <a:cubicBezTo>
                  <a:pt x="2581265" y="395713"/>
                  <a:pt x="2601675" y="424298"/>
                  <a:pt x="2616696" y="457247"/>
                </a:cubicBezTo>
                <a:cubicBezTo>
                  <a:pt x="2631717" y="490197"/>
                  <a:pt x="2639228" y="526034"/>
                  <a:pt x="2639228" y="564759"/>
                </a:cubicBezTo>
                <a:cubicBezTo>
                  <a:pt x="2639228" y="596137"/>
                  <a:pt x="2636556" y="621823"/>
                  <a:pt x="2631212" y="641815"/>
                </a:cubicBezTo>
                <a:cubicBezTo>
                  <a:pt x="2625869" y="661808"/>
                  <a:pt x="2623197" y="671857"/>
                  <a:pt x="2623197" y="671964"/>
                </a:cubicBezTo>
                <a:cubicBezTo>
                  <a:pt x="2623197" y="686446"/>
                  <a:pt x="2616502" y="693687"/>
                  <a:pt x="2603113" y="693687"/>
                </a:cubicBezTo>
                <a:cubicBezTo>
                  <a:pt x="2546793" y="705346"/>
                  <a:pt x="2481336" y="711175"/>
                  <a:pt x="2406739" y="711175"/>
                </a:cubicBezTo>
                <a:cubicBezTo>
                  <a:pt x="2375421" y="711175"/>
                  <a:pt x="2348601" y="710435"/>
                  <a:pt x="2326279" y="708955"/>
                </a:cubicBezTo>
                <a:cubicBezTo>
                  <a:pt x="2303956" y="707475"/>
                  <a:pt x="2293629" y="706272"/>
                  <a:pt x="2295299" y="705346"/>
                </a:cubicBezTo>
                <a:cubicBezTo>
                  <a:pt x="2301796" y="742932"/>
                  <a:pt x="2310996" y="780018"/>
                  <a:pt x="2322897" y="816603"/>
                </a:cubicBezTo>
                <a:cubicBezTo>
                  <a:pt x="2334798" y="853188"/>
                  <a:pt x="2348089" y="879230"/>
                  <a:pt x="2362768" y="894729"/>
                </a:cubicBezTo>
                <a:cubicBezTo>
                  <a:pt x="2382792" y="915709"/>
                  <a:pt x="2403612" y="934567"/>
                  <a:pt x="2425228" y="951303"/>
                </a:cubicBezTo>
                <a:cubicBezTo>
                  <a:pt x="2446845" y="968040"/>
                  <a:pt x="2471203" y="976408"/>
                  <a:pt x="2498300" y="976408"/>
                </a:cubicBezTo>
                <a:cubicBezTo>
                  <a:pt x="2515499" y="976408"/>
                  <a:pt x="2530672" y="973858"/>
                  <a:pt x="2543818" y="968757"/>
                </a:cubicBezTo>
                <a:cubicBezTo>
                  <a:pt x="2579143" y="931140"/>
                  <a:pt x="2593944" y="871215"/>
                  <a:pt x="2588221" y="788982"/>
                </a:cubicBezTo>
                <a:cubicBezTo>
                  <a:pt x="2588221" y="770978"/>
                  <a:pt x="2595994" y="761976"/>
                  <a:pt x="2611538" y="761976"/>
                </a:cubicBezTo>
                <a:cubicBezTo>
                  <a:pt x="2629026" y="761976"/>
                  <a:pt x="2637770" y="771221"/>
                  <a:pt x="2637770" y="789711"/>
                </a:cubicBezTo>
                <a:cubicBezTo>
                  <a:pt x="2643493" y="886881"/>
                  <a:pt x="2621991" y="959823"/>
                  <a:pt x="2573260" y="1008537"/>
                </a:cubicBezTo>
                <a:cubicBezTo>
                  <a:pt x="2554756" y="1026936"/>
                  <a:pt x="2531902" y="1041240"/>
                  <a:pt x="2504698" y="1051449"/>
                </a:cubicBezTo>
                <a:cubicBezTo>
                  <a:pt x="2477495" y="1061658"/>
                  <a:pt x="2447733" y="1066762"/>
                  <a:pt x="2415414" y="1066762"/>
                </a:cubicBezTo>
                <a:cubicBezTo>
                  <a:pt x="2380363" y="1066762"/>
                  <a:pt x="2345000" y="1060997"/>
                  <a:pt x="2309326" y="1049468"/>
                </a:cubicBezTo>
                <a:cubicBezTo>
                  <a:pt x="2273652" y="1037938"/>
                  <a:pt x="2240717" y="1018154"/>
                  <a:pt x="2210524" y="990116"/>
                </a:cubicBezTo>
                <a:cubicBezTo>
                  <a:pt x="2197453" y="978154"/>
                  <a:pt x="2184417" y="963440"/>
                  <a:pt x="2171415" y="945975"/>
                </a:cubicBezTo>
                <a:cubicBezTo>
                  <a:pt x="2158413" y="928510"/>
                  <a:pt x="2146208" y="907405"/>
                  <a:pt x="2134799" y="882661"/>
                </a:cubicBezTo>
                <a:cubicBezTo>
                  <a:pt x="2123391" y="857917"/>
                  <a:pt x="2114017" y="829685"/>
                  <a:pt x="2106678" y="797965"/>
                </a:cubicBezTo>
                <a:cubicBezTo>
                  <a:pt x="2099338" y="766246"/>
                  <a:pt x="2095175" y="729794"/>
                  <a:pt x="2094188" y="688609"/>
                </a:cubicBezTo>
                <a:cubicBezTo>
                  <a:pt x="2092275" y="649018"/>
                  <a:pt x="2094936" y="606748"/>
                  <a:pt x="2102169" y="561799"/>
                </a:cubicBezTo>
                <a:cubicBezTo>
                  <a:pt x="2109403" y="516850"/>
                  <a:pt x="2123206" y="474545"/>
                  <a:pt x="2143578" y="434886"/>
                </a:cubicBezTo>
                <a:cubicBezTo>
                  <a:pt x="2163950" y="395228"/>
                  <a:pt x="2191760" y="361895"/>
                  <a:pt x="2227009" y="334889"/>
                </a:cubicBezTo>
                <a:cubicBezTo>
                  <a:pt x="2262258" y="307883"/>
                  <a:pt x="2305956" y="294380"/>
                  <a:pt x="2358100" y="294380"/>
                </a:cubicBezTo>
                <a:close/>
                <a:moveTo>
                  <a:pt x="7517453" y="291465"/>
                </a:moveTo>
                <a:cubicBezTo>
                  <a:pt x="7565089" y="292573"/>
                  <a:pt x="7609291" y="294828"/>
                  <a:pt x="7650058" y="298228"/>
                </a:cubicBezTo>
                <a:cubicBezTo>
                  <a:pt x="7690826" y="301628"/>
                  <a:pt x="7727457" y="310448"/>
                  <a:pt x="7759950" y="324688"/>
                </a:cubicBezTo>
                <a:cubicBezTo>
                  <a:pt x="7792444" y="338927"/>
                  <a:pt x="7818972" y="360711"/>
                  <a:pt x="7839533" y="390040"/>
                </a:cubicBezTo>
                <a:cubicBezTo>
                  <a:pt x="7860095" y="419368"/>
                  <a:pt x="7870376" y="459020"/>
                  <a:pt x="7870376" y="508994"/>
                </a:cubicBezTo>
                <a:cubicBezTo>
                  <a:pt x="7870376" y="522793"/>
                  <a:pt x="7869105" y="542672"/>
                  <a:pt x="7866562" y="568630"/>
                </a:cubicBezTo>
                <a:cubicBezTo>
                  <a:pt x="7864020" y="594589"/>
                  <a:pt x="7861792" y="621215"/>
                  <a:pt x="7859879" y="648510"/>
                </a:cubicBezTo>
                <a:cubicBezTo>
                  <a:pt x="7857890" y="667926"/>
                  <a:pt x="7855985" y="689725"/>
                  <a:pt x="7854164" y="713907"/>
                </a:cubicBezTo>
                <a:cubicBezTo>
                  <a:pt x="7852342" y="738090"/>
                  <a:pt x="7851431" y="764603"/>
                  <a:pt x="7851431" y="793445"/>
                </a:cubicBezTo>
                <a:cubicBezTo>
                  <a:pt x="7851431" y="821833"/>
                  <a:pt x="7853238" y="848213"/>
                  <a:pt x="7856851" y="872585"/>
                </a:cubicBezTo>
                <a:cubicBezTo>
                  <a:pt x="7860463" y="896957"/>
                  <a:pt x="7867393" y="916126"/>
                  <a:pt x="7877640" y="930092"/>
                </a:cubicBezTo>
                <a:cubicBezTo>
                  <a:pt x="7878764" y="931793"/>
                  <a:pt x="7880999" y="933220"/>
                  <a:pt x="7884346" y="934373"/>
                </a:cubicBezTo>
                <a:lnTo>
                  <a:pt x="7884949" y="935099"/>
                </a:lnTo>
                <a:lnTo>
                  <a:pt x="7885937" y="931154"/>
                </a:lnTo>
                <a:cubicBezTo>
                  <a:pt x="7886998" y="926913"/>
                  <a:pt x="7888236" y="921956"/>
                  <a:pt x="7889652" y="916282"/>
                </a:cubicBezTo>
                <a:cubicBezTo>
                  <a:pt x="7892483" y="904935"/>
                  <a:pt x="7894801" y="892490"/>
                  <a:pt x="7896608" y="878949"/>
                </a:cubicBezTo>
                <a:cubicBezTo>
                  <a:pt x="7896608" y="875306"/>
                  <a:pt x="7899102" y="870577"/>
                  <a:pt x="7904089" y="864763"/>
                </a:cubicBezTo>
                <a:cubicBezTo>
                  <a:pt x="7909075" y="858949"/>
                  <a:pt x="7916282" y="857279"/>
                  <a:pt x="7925709" y="859754"/>
                </a:cubicBezTo>
                <a:cubicBezTo>
                  <a:pt x="7938370" y="863913"/>
                  <a:pt x="7944700" y="872224"/>
                  <a:pt x="7944700" y="884688"/>
                </a:cubicBezTo>
                <a:cubicBezTo>
                  <a:pt x="7942514" y="904301"/>
                  <a:pt x="7938970" y="924142"/>
                  <a:pt x="7934066" y="944210"/>
                </a:cubicBezTo>
                <a:cubicBezTo>
                  <a:pt x="7929163" y="964279"/>
                  <a:pt x="7921698" y="983266"/>
                  <a:pt x="7911671" y="1001171"/>
                </a:cubicBezTo>
                <a:cubicBezTo>
                  <a:pt x="7901644" y="1019077"/>
                  <a:pt x="7888240" y="1034242"/>
                  <a:pt x="7871458" y="1046667"/>
                </a:cubicBezTo>
                <a:cubicBezTo>
                  <a:pt x="7854676" y="1059092"/>
                  <a:pt x="7833177" y="1065305"/>
                  <a:pt x="7806960" y="1065305"/>
                </a:cubicBezTo>
                <a:cubicBezTo>
                  <a:pt x="7795043" y="1065305"/>
                  <a:pt x="7783446" y="1064090"/>
                  <a:pt x="7772166" y="1061662"/>
                </a:cubicBezTo>
                <a:cubicBezTo>
                  <a:pt x="7760887" y="1059233"/>
                  <a:pt x="7748948" y="1057047"/>
                  <a:pt x="7736349" y="1055104"/>
                </a:cubicBezTo>
                <a:cubicBezTo>
                  <a:pt x="7699399" y="1047923"/>
                  <a:pt x="7678154" y="1019877"/>
                  <a:pt x="7672613" y="970966"/>
                </a:cubicBezTo>
                <a:cubicBezTo>
                  <a:pt x="7662503" y="1002754"/>
                  <a:pt x="7636813" y="1025938"/>
                  <a:pt x="7595545" y="1040519"/>
                </a:cubicBezTo>
                <a:cubicBezTo>
                  <a:pt x="7554277" y="1055100"/>
                  <a:pt x="7512687" y="1062390"/>
                  <a:pt x="7470773" y="1062390"/>
                </a:cubicBezTo>
                <a:cubicBezTo>
                  <a:pt x="7436359" y="1062390"/>
                  <a:pt x="7407361" y="1055050"/>
                  <a:pt x="7383778" y="1040371"/>
                </a:cubicBezTo>
                <a:cubicBezTo>
                  <a:pt x="7360195" y="1025691"/>
                  <a:pt x="7341474" y="1006272"/>
                  <a:pt x="7327614" y="982112"/>
                </a:cubicBezTo>
                <a:cubicBezTo>
                  <a:pt x="7313755" y="957952"/>
                  <a:pt x="7304081" y="931151"/>
                  <a:pt x="7298593" y="901709"/>
                </a:cubicBezTo>
                <a:cubicBezTo>
                  <a:pt x="7293105" y="872266"/>
                  <a:pt x="7290361" y="842752"/>
                  <a:pt x="7290361" y="813165"/>
                </a:cubicBezTo>
                <a:cubicBezTo>
                  <a:pt x="7290361" y="789423"/>
                  <a:pt x="7293074" y="763430"/>
                  <a:pt x="7298502" y="735187"/>
                </a:cubicBezTo>
                <a:cubicBezTo>
                  <a:pt x="7303929" y="706943"/>
                  <a:pt x="7313087" y="680138"/>
                  <a:pt x="7325975" y="654772"/>
                </a:cubicBezTo>
                <a:cubicBezTo>
                  <a:pt x="7338863" y="629405"/>
                  <a:pt x="7356430" y="607690"/>
                  <a:pt x="7378677" y="589625"/>
                </a:cubicBezTo>
                <a:cubicBezTo>
                  <a:pt x="7400924" y="571560"/>
                  <a:pt x="7428488" y="562528"/>
                  <a:pt x="7461369" y="562528"/>
                </a:cubicBezTo>
                <a:cubicBezTo>
                  <a:pt x="7469035" y="561556"/>
                  <a:pt x="7476497" y="561070"/>
                  <a:pt x="7483753" y="561070"/>
                </a:cubicBezTo>
                <a:cubicBezTo>
                  <a:pt x="7491009" y="561070"/>
                  <a:pt x="7498439" y="561070"/>
                  <a:pt x="7506045" y="561070"/>
                </a:cubicBezTo>
                <a:cubicBezTo>
                  <a:pt x="7558251" y="561070"/>
                  <a:pt x="7599189" y="569044"/>
                  <a:pt x="7628859" y="584991"/>
                </a:cubicBezTo>
                <a:cubicBezTo>
                  <a:pt x="7658529" y="600938"/>
                  <a:pt x="7671027" y="613625"/>
                  <a:pt x="7666351" y="623052"/>
                </a:cubicBezTo>
                <a:cubicBezTo>
                  <a:pt x="7666351" y="622035"/>
                  <a:pt x="7666594" y="616035"/>
                  <a:pt x="7667080" y="605052"/>
                </a:cubicBezTo>
                <a:cubicBezTo>
                  <a:pt x="7667566" y="594069"/>
                  <a:pt x="7667809" y="578763"/>
                  <a:pt x="7667809" y="559135"/>
                </a:cubicBezTo>
                <a:cubicBezTo>
                  <a:pt x="7667809" y="538960"/>
                  <a:pt x="7666863" y="515244"/>
                  <a:pt x="7664973" y="487988"/>
                </a:cubicBezTo>
                <a:cubicBezTo>
                  <a:pt x="7663083" y="460731"/>
                  <a:pt x="7657645" y="435596"/>
                  <a:pt x="7648659" y="412583"/>
                </a:cubicBezTo>
                <a:lnTo>
                  <a:pt x="7645949" y="401675"/>
                </a:lnTo>
                <a:lnTo>
                  <a:pt x="7647360" y="399740"/>
                </a:lnTo>
                <a:cubicBezTo>
                  <a:pt x="7641804" y="390100"/>
                  <a:pt x="7634662" y="379861"/>
                  <a:pt x="7625933" y="369022"/>
                </a:cubicBezTo>
                <a:cubicBezTo>
                  <a:pt x="7617204" y="358183"/>
                  <a:pt x="7607155" y="350267"/>
                  <a:pt x="7595785" y="345272"/>
                </a:cubicBezTo>
                <a:lnTo>
                  <a:pt x="7524581" y="342472"/>
                </a:lnTo>
                <a:cubicBezTo>
                  <a:pt x="7507731" y="341500"/>
                  <a:pt x="7490553" y="346642"/>
                  <a:pt x="7473051" y="357899"/>
                </a:cubicBezTo>
                <a:cubicBezTo>
                  <a:pt x="7455548" y="369155"/>
                  <a:pt x="7438940" y="382677"/>
                  <a:pt x="7423228" y="398465"/>
                </a:cubicBezTo>
                <a:cubicBezTo>
                  <a:pt x="7405589" y="416180"/>
                  <a:pt x="7389960" y="435505"/>
                  <a:pt x="7376344" y="456439"/>
                </a:cubicBezTo>
                <a:cubicBezTo>
                  <a:pt x="7376344" y="468371"/>
                  <a:pt x="7376526" y="477551"/>
                  <a:pt x="7376890" y="483980"/>
                </a:cubicBezTo>
                <a:cubicBezTo>
                  <a:pt x="7377254" y="490409"/>
                  <a:pt x="7378530" y="496310"/>
                  <a:pt x="7380716" y="501684"/>
                </a:cubicBezTo>
                <a:cubicBezTo>
                  <a:pt x="7380716" y="513571"/>
                  <a:pt x="7376351" y="522945"/>
                  <a:pt x="7367622" y="529806"/>
                </a:cubicBezTo>
                <a:cubicBezTo>
                  <a:pt x="7355281" y="534573"/>
                  <a:pt x="7343523" y="530376"/>
                  <a:pt x="7332351" y="517214"/>
                </a:cubicBezTo>
                <a:cubicBezTo>
                  <a:pt x="7327675" y="506876"/>
                  <a:pt x="7325337" y="487627"/>
                  <a:pt x="7325337" y="459467"/>
                </a:cubicBezTo>
                <a:cubicBezTo>
                  <a:pt x="7325337" y="446534"/>
                  <a:pt x="7325849" y="432792"/>
                  <a:pt x="7326874" y="418241"/>
                </a:cubicBezTo>
                <a:cubicBezTo>
                  <a:pt x="7327899" y="403691"/>
                  <a:pt x="7328886" y="390605"/>
                  <a:pt x="7329834" y="378984"/>
                </a:cubicBezTo>
                <a:cubicBezTo>
                  <a:pt x="7330783" y="367364"/>
                  <a:pt x="7331728" y="357383"/>
                  <a:pt x="7332669" y="349041"/>
                </a:cubicBezTo>
                <a:cubicBezTo>
                  <a:pt x="7333611" y="340699"/>
                  <a:pt x="7334081" y="334957"/>
                  <a:pt x="7334081" y="331815"/>
                </a:cubicBezTo>
                <a:cubicBezTo>
                  <a:pt x="7336131" y="317545"/>
                  <a:pt x="7345360" y="310410"/>
                  <a:pt x="7361770" y="310410"/>
                </a:cubicBezTo>
                <a:cubicBezTo>
                  <a:pt x="7368920" y="310410"/>
                  <a:pt x="7374590" y="313781"/>
                  <a:pt x="7378780" y="320521"/>
                </a:cubicBezTo>
                <a:cubicBezTo>
                  <a:pt x="7382970" y="327261"/>
                  <a:pt x="7384450" y="333621"/>
                  <a:pt x="7383220" y="339602"/>
                </a:cubicBezTo>
                <a:cubicBezTo>
                  <a:pt x="7382765" y="344119"/>
                  <a:pt x="7382306" y="349161"/>
                  <a:pt x="7381843" y="354731"/>
                </a:cubicBezTo>
                <a:lnTo>
                  <a:pt x="7380849" y="367715"/>
                </a:lnTo>
                <a:lnTo>
                  <a:pt x="7398773" y="351588"/>
                </a:lnTo>
                <a:cubicBezTo>
                  <a:pt x="7406591" y="345256"/>
                  <a:pt x="7414857" y="339223"/>
                  <a:pt x="7423570" y="333489"/>
                </a:cubicBezTo>
                <a:cubicBezTo>
                  <a:pt x="7440997" y="322020"/>
                  <a:pt x="7458759" y="312149"/>
                  <a:pt x="7476853" y="303875"/>
                </a:cubicBezTo>
                <a:cubicBezTo>
                  <a:pt x="7494948" y="295602"/>
                  <a:pt x="7508481" y="291465"/>
                  <a:pt x="7517453" y="291465"/>
                </a:cubicBezTo>
                <a:close/>
                <a:moveTo>
                  <a:pt x="5945829" y="291465"/>
                </a:moveTo>
                <a:cubicBezTo>
                  <a:pt x="5993465" y="292573"/>
                  <a:pt x="6037667" y="294828"/>
                  <a:pt x="6078434" y="298228"/>
                </a:cubicBezTo>
                <a:cubicBezTo>
                  <a:pt x="6119201" y="301628"/>
                  <a:pt x="6155832" y="310448"/>
                  <a:pt x="6188326" y="324688"/>
                </a:cubicBezTo>
                <a:cubicBezTo>
                  <a:pt x="6220820" y="338927"/>
                  <a:pt x="6247347" y="360711"/>
                  <a:pt x="6267909" y="390040"/>
                </a:cubicBezTo>
                <a:cubicBezTo>
                  <a:pt x="6288471" y="419368"/>
                  <a:pt x="6298752" y="459020"/>
                  <a:pt x="6298752" y="508994"/>
                </a:cubicBezTo>
                <a:cubicBezTo>
                  <a:pt x="6298752" y="522793"/>
                  <a:pt x="6297481" y="542672"/>
                  <a:pt x="6294938" y="568630"/>
                </a:cubicBezTo>
                <a:cubicBezTo>
                  <a:pt x="6292395" y="594589"/>
                  <a:pt x="6290168" y="621215"/>
                  <a:pt x="6288255" y="648510"/>
                </a:cubicBezTo>
                <a:cubicBezTo>
                  <a:pt x="6286266" y="667926"/>
                  <a:pt x="6284361" y="689725"/>
                  <a:pt x="6282539" y="713907"/>
                </a:cubicBezTo>
                <a:cubicBezTo>
                  <a:pt x="6280718" y="738090"/>
                  <a:pt x="6279807" y="764603"/>
                  <a:pt x="6279807" y="793445"/>
                </a:cubicBezTo>
                <a:cubicBezTo>
                  <a:pt x="6279807" y="821833"/>
                  <a:pt x="6281613" y="848213"/>
                  <a:pt x="6285226" y="872585"/>
                </a:cubicBezTo>
                <a:cubicBezTo>
                  <a:pt x="6288839" y="896957"/>
                  <a:pt x="6295769" y="916126"/>
                  <a:pt x="6306016" y="930092"/>
                </a:cubicBezTo>
                <a:cubicBezTo>
                  <a:pt x="6307139" y="931793"/>
                  <a:pt x="6309375" y="933220"/>
                  <a:pt x="6312722" y="934373"/>
                </a:cubicBezTo>
                <a:lnTo>
                  <a:pt x="6313324" y="935099"/>
                </a:lnTo>
                <a:lnTo>
                  <a:pt x="6314313" y="931154"/>
                </a:lnTo>
                <a:cubicBezTo>
                  <a:pt x="6315374" y="926913"/>
                  <a:pt x="6316611" y="921956"/>
                  <a:pt x="6318028" y="916282"/>
                </a:cubicBezTo>
                <a:cubicBezTo>
                  <a:pt x="6320858" y="904935"/>
                  <a:pt x="6323177" y="892490"/>
                  <a:pt x="6324984" y="878949"/>
                </a:cubicBezTo>
                <a:cubicBezTo>
                  <a:pt x="6324984" y="875306"/>
                  <a:pt x="6327477" y="870577"/>
                  <a:pt x="6332464" y="864763"/>
                </a:cubicBezTo>
                <a:cubicBezTo>
                  <a:pt x="6337451" y="858949"/>
                  <a:pt x="6344658" y="857279"/>
                  <a:pt x="6354085" y="859754"/>
                </a:cubicBezTo>
                <a:cubicBezTo>
                  <a:pt x="6366746" y="863913"/>
                  <a:pt x="6373075" y="872224"/>
                  <a:pt x="6373075" y="884688"/>
                </a:cubicBezTo>
                <a:cubicBezTo>
                  <a:pt x="6370889" y="904301"/>
                  <a:pt x="6367344" y="924142"/>
                  <a:pt x="6362442" y="944210"/>
                </a:cubicBezTo>
                <a:cubicBezTo>
                  <a:pt x="6357538" y="964279"/>
                  <a:pt x="6350073" y="983266"/>
                  <a:pt x="6340047" y="1001171"/>
                </a:cubicBezTo>
                <a:cubicBezTo>
                  <a:pt x="6330020" y="1019077"/>
                  <a:pt x="6316615" y="1034242"/>
                  <a:pt x="6299833" y="1046667"/>
                </a:cubicBezTo>
                <a:cubicBezTo>
                  <a:pt x="6283052" y="1059092"/>
                  <a:pt x="6261552" y="1065305"/>
                  <a:pt x="6235336" y="1065305"/>
                </a:cubicBezTo>
                <a:cubicBezTo>
                  <a:pt x="6223419" y="1065305"/>
                  <a:pt x="6211821" y="1064090"/>
                  <a:pt x="6200542" y="1061662"/>
                </a:cubicBezTo>
                <a:cubicBezTo>
                  <a:pt x="6189263" y="1059233"/>
                  <a:pt x="6177323" y="1057047"/>
                  <a:pt x="6164724" y="1055104"/>
                </a:cubicBezTo>
                <a:cubicBezTo>
                  <a:pt x="6127774" y="1047923"/>
                  <a:pt x="6106529" y="1019877"/>
                  <a:pt x="6100989" y="970966"/>
                </a:cubicBezTo>
                <a:cubicBezTo>
                  <a:pt x="6090878" y="1002754"/>
                  <a:pt x="6065188" y="1025938"/>
                  <a:pt x="6023921" y="1040519"/>
                </a:cubicBezTo>
                <a:cubicBezTo>
                  <a:pt x="5982653" y="1055100"/>
                  <a:pt x="5941062" y="1062390"/>
                  <a:pt x="5899149" y="1062390"/>
                </a:cubicBezTo>
                <a:cubicBezTo>
                  <a:pt x="5864734" y="1062390"/>
                  <a:pt x="5835736" y="1055050"/>
                  <a:pt x="5812153" y="1040371"/>
                </a:cubicBezTo>
                <a:cubicBezTo>
                  <a:pt x="5788570" y="1025691"/>
                  <a:pt x="5769849" y="1006272"/>
                  <a:pt x="5755989" y="982112"/>
                </a:cubicBezTo>
                <a:cubicBezTo>
                  <a:pt x="5742130" y="957952"/>
                  <a:pt x="5732456" y="931151"/>
                  <a:pt x="5726968" y="901709"/>
                </a:cubicBezTo>
                <a:cubicBezTo>
                  <a:pt x="5721480" y="872266"/>
                  <a:pt x="5718736" y="842752"/>
                  <a:pt x="5718736" y="813165"/>
                </a:cubicBezTo>
                <a:cubicBezTo>
                  <a:pt x="5718736" y="789423"/>
                  <a:pt x="5721465" y="763418"/>
                  <a:pt x="5726922" y="735152"/>
                </a:cubicBezTo>
                <a:cubicBezTo>
                  <a:pt x="5732380" y="706886"/>
                  <a:pt x="5741564" y="680078"/>
                  <a:pt x="5754475" y="654726"/>
                </a:cubicBezTo>
                <a:cubicBezTo>
                  <a:pt x="5767386" y="629375"/>
                  <a:pt x="5784987" y="607671"/>
                  <a:pt x="5807280" y="589613"/>
                </a:cubicBezTo>
                <a:cubicBezTo>
                  <a:pt x="5829573" y="571556"/>
                  <a:pt x="5857190" y="562528"/>
                  <a:pt x="5890132" y="562528"/>
                </a:cubicBezTo>
                <a:cubicBezTo>
                  <a:pt x="5897797" y="561556"/>
                  <a:pt x="5905267" y="561070"/>
                  <a:pt x="5912538" y="561070"/>
                </a:cubicBezTo>
                <a:cubicBezTo>
                  <a:pt x="5919809" y="561070"/>
                  <a:pt x="5927256" y="561070"/>
                  <a:pt x="5934876" y="561070"/>
                </a:cubicBezTo>
                <a:cubicBezTo>
                  <a:pt x="5986960" y="561070"/>
                  <a:pt x="6027807" y="569052"/>
                  <a:pt x="6057417" y="585014"/>
                </a:cubicBezTo>
                <a:cubicBezTo>
                  <a:pt x="6087026" y="600976"/>
                  <a:pt x="6099463" y="613656"/>
                  <a:pt x="6094727" y="623052"/>
                </a:cubicBezTo>
                <a:cubicBezTo>
                  <a:pt x="6094727" y="622035"/>
                  <a:pt x="6094969" y="616035"/>
                  <a:pt x="6095455" y="605052"/>
                </a:cubicBezTo>
                <a:cubicBezTo>
                  <a:pt x="6095941" y="594069"/>
                  <a:pt x="6096184" y="578763"/>
                  <a:pt x="6096184" y="559135"/>
                </a:cubicBezTo>
                <a:cubicBezTo>
                  <a:pt x="6096184" y="538960"/>
                  <a:pt x="6095239" y="515244"/>
                  <a:pt x="6093349" y="487988"/>
                </a:cubicBezTo>
                <a:cubicBezTo>
                  <a:pt x="6091459" y="460731"/>
                  <a:pt x="6086020" y="435596"/>
                  <a:pt x="6077034" y="412583"/>
                </a:cubicBezTo>
                <a:lnTo>
                  <a:pt x="6074324" y="401675"/>
                </a:lnTo>
                <a:lnTo>
                  <a:pt x="6075736" y="399740"/>
                </a:lnTo>
                <a:cubicBezTo>
                  <a:pt x="6070180" y="390100"/>
                  <a:pt x="6063037" y="379861"/>
                  <a:pt x="6054309" y="369022"/>
                </a:cubicBezTo>
                <a:cubicBezTo>
                  <a:pt x="6045580" y="358183"/>
                  <a:pt x="6035530" y="350267"/>
                  <a:pt x="6024160" y="345272"/>
                </a:cubicBezTo>
                <a:lnTo>
                  <a:pt x="5952956" y="342472"/>
                </a:lnTo>
                <a:cubicBezTo>
                  <a:pt x="5936106" y="341500"/>
                  <a:pt x="5918929" y="346642"/>
                  <a:pt x="5901426" y="357899"/>
                </a:cubicBezTo>
                <a:cubicBezTo>
                  <a:pt x="5883923" y="369155"/>
                  <a:pt x="5867315" y="382677"/>
                  <a:pt x="5851603" y="398465"/>
                </a:cubicBezTo>
                <a:cubicBezTo>
                  <a:pt x="5833964" y="416180"/>
                  <a:pt x="5818335" y="435505"/>
                  <a:pt x="5804718" y="456439"/>
                </a:cubicBezTo>
                <a:cubicBezTo>
                  <a:pt x="5804718" y="468371"/>
                  <a:pt x="5804901" y="477551"/>
                  <a:pt x="5805265" y="483980"/>
                </a:cubicBezTo>
                <a:cubicBezTo>
                  <a:pt x="5805629" y="490409"/>
                  <a:pt x="5806905" y="496310"/>
                  <a:pt x="5809091" y="501684"/>
                </a:cubicBezTo>
                <a:cubicBezTo>
                  <a:pt x="5809091" y="513571"/>
                  <a:pt x="5804726" y="522945"/>
                  <a:pt x="5795997" y="529806"/>
                </a:cubicBezTo>
                <a:cubicBezTo>
                  <a:pt x="5783656" y="534573"/>
                  <a:pt x="5771899" y="530376"/>
                  <a:pt x="5760726" y="517214"/>
                </a:cubicBezTo>
                <a:cubicBezTo>
                  <a:pt x="5756050" y="506876"/>
                  <a:pt x="5753712" y="487627"/>
                  <a:pt x="5753712" y="459467"/>
                </a:cubicBezTo>
                <a:cubicBezTo>
                  <a:pt x="5753712" y="446534"/>
                  <a:pt x="5754224" y="432792"/>
                  <a:pt x="5755249" y="418241"/>
                </a:cubicBezTo>
                <a:cubicBezTo>
                  <a:pt x="5756274" y="403691"/>
                  <a:pt x="5757261" y="390605"/>
                  <a:pt x="5758209" y="378984"/>
                </a:cubicBezTo>
                <a:cubicBezTo>
                  <a:pt x="5759158" y="367364"/>
                  <a:pt x="5760103" y="357383"/>
                  <a:pt x="5761044" y="349041"/>
                </a:cubicBezTo>
                <a:cubicBezTo>
                  <a:pt x="5761986" y="340699"/>
                  <a:pt x="5762456" y="334957"/>
                  <a:pt x="5762456" y="331815"/>
                </a:cubicBezTo>
                <a:cubicBezTo>
                  <a:pt x="5764506" y="317545"/>
                  <a:pt x="5773735" y="310410"/>
                  <a:pt x="5790145" y="310410"/>
                </a:cubicBezTo>
                <a:cubicBezTo>
                  <a:pt x="5797295" y="310410"/>
                  <a:pt x="5802965" y="313781"/>
                  <a:pt x="5807155" y="320521"/>
                </a:cubicBezTo>
                <a:cubicBezTo>
                  <a:pt x="5811345" y="327261"/>
                  <a:pt x="5812825" y="333621"/>
                  <a:pt x="5811595" y="339602"/>
                </a:cubicBezTo>
                <a:cubicBezTo>
                  <a:pt x="5811140" y="344119"/>
                  <a:pt x="5810681" y="349161"/>
                  <a:pt x="5810217" y="354731"/>
                </a:cubicBezTo>
                <a:lnTo>
                  <a:pt x="5809223" y="367715"/>
                </a:lnTo>
                <a:lnTo>
                  <a:pt x="5827148" y="351588"/>
                </a:lnTo>
                <a:cubicBezTo>
                  <a:pt x="5834966" y="345256"/>
                  <a:pt x="5843232" y="339223"/>
                  <a:pt x="5851945" y="333489"/>
                </a:cubicBezTo>
                <a:cubicBezTo>
                  <a:pt x="5869372" y="322020"/>
                  <a:pt x="5887134" y="312149"/>
                  <a:pt x="5905228" y="303875"/>
                </a:cubicBezTo>
                <a:cubicBezTo>
                  <a:pt x="5923324" y="295602"/>
                  <a:pt x="5936857" y="291465"/>
                  <a:pt x="5945829" y="291465"/>
                </a:cubicBezTo>
                <a:close/>
                <a:moveTo>
                  <a:pt x="1643664" y="291465"/>
                </a:moveTo>
                <a:cubicBezTo>
                  <a:pt x="1656659" y="291465"/>
                  <a:pt x="1667133" y="293492"/>
                  <a:pt x="1675088" y="297545"/>
                </a:cubicBezTo>
                <a:cubicBezTo>
                  <a:pt x="1683862" y="304649"/>
                  <a:pt x="1687695" y="314069"/>
                  <a:pt x="1686587" y="325803"/>
                </a:cubicBezTo>
                <a:cubicBezTo>
                  <a:pt x="1683960" y="339830"/>
                  <a:pt x="1673843" y="345834"/>
                  <a:pt x="1656233" y="343815"/>
                </a:cubicBezTo>
                <a:cubicBezTo>
                  <a:pt x="1656431" y="343891"/>
                  <a:pt x="1654575" y="343929"/>
                  <a:pt x="1650666" y="343929"/>
                </a:cubicBezTo>
                <a:cubicBezTo>
                  <a:pt x="1646757" y="343929"/>
                  <a:pt x="1642180" y="344172"/>
                  <a:pt x="1636935" y="344658"/>
                </a:cubicBezTo>
                <a:cubicBezTo>
                  <a:pt x="1631691" y="345143"/>
                  <a:pt x="1626116" y="345629"/>
                  <a:pt x="1620210" y="346115"/>
                </a:cubicBezTo>
                <a:cubicBezTo>
                  <a:pt x="1614305" y="346601"/>
                  <a:pt x="1614586" y="346844"/>
                  <a:pt x="1621053" y="346844"/>
                </a:cubicBezTo>
                <a:lnTo>
                  <a:pt x="1809230" y="795358"/>
                </a:lnTo>
                <a:cubicBezTo>
                  <a:pt x="1811431" y="768443"/>
                  <a:pt x="1818600" y="733748"/>
                  <a:pt x="1830737" y="691273"/>
                </a:cubicBezTo>
                <a:cubicBezTo>
                  <a:pt x="1842874" y="648798"/>
                  <a:pt x="1854710" y="608767"/>
                  <a:pt x="1866248" y="571181"/>
                </a:cubicBezTo>
                <a:cubicBezTo>
                  <a:pt x="1877785" y="533594"/>
                  <a:pt x="1890408" y="492811"/>
                  <a:pt x="1904115" y="448834"/>
                </a:cubicBezTo>
                <a:cubicBezTo>
                  <a:pt x="1917823" y="404856"/>
                  <a:pt x="1929558" y="373774"/>
                  <a:pt x="1939319" y="355587"/>
                </a:cubicBezTo>
                <a:cubicBezTo>
                  <a:pt x="1924700" y="355587"/>
                  <a:pt x="1903573" y="356316"/>
                  <a:pt x="1875937" y="357773"/>
                </a:cubicBezTo>
                <a:cubicBezTo>
                  <a:pt x="1848300" y="359231"/>
                  <a:pt x="1816433" y="360931"/>
                  <a:pt x="1780334" y="362874"/>
                </a:cubicBezTo>
                <a:cubicBezTo>
                  <a:pt x="1765472" y="362874"/>
                  <a:pt x="1756994" y="355276"/>
                  <a:pt x="1754899" y="340081"/>
                </a:cubicBezTo>
                <a:cubicBezTo>
                  <a:pt x="1754899" y="322244"/>
                  <a:pt x="1763089" y="313325"/>
                  <a:pt x="1779469" y="313325"/>
                </a:cubicBezTo>
                <a:cubicBezTo>
                  <a:pt x="1783977" y="313325"/>
                  <a:pt x="1794167" y="312650"/>
                  <a:pt x="1810038" y="311298"/>
                </a:cubicBezTo>
                <a:cubicBezTo>
                  <a:pt x="1825910" y="309947"/>
                  <a:pt x="1844312" y="308528"/>
                  <a:pt x="1865246" y="307040"/>
                </a:cubicBezTo>
                <a:cubicBezTo>
                  <a:pt x="1886179" y="305553"/>
                  <a:pt x="1906271" y="304551"/>
                  <a:pt x="1925520" y="304035"/>
                </a:cubicBezTo>
                <a:cubicBezTo>
                  <a:pt x="1944769" y="303518"/>
                  <a:pt x="1957763" y="303837"/>
                  <a:pt x="1964504" y="304991"/>
                </a:cubicBezTo>
                <a:cubicBezTo>
                  <a:pt x="1969346" y="304718"/>
                  <a:pt x="1977035" y="303678"/>
                  <a:pt x="1987570" y="301871"/>
                </a:cubicBezTo>
                <a:cubicBezTo>
                  <a:pt x="1998105" y="300065"/>
                  <a:pt x="2005202" y="298676"/>
                  <a:pt x="2008861" y="297704"/>
                </a:cubicBezTo>
                <a:cubicBezTo>
                  <a:pt x="2027062" y="294547"/>
                  <a:pt x="2037423" y="301211"/>
                  <a:pt x="2039943" y="317697"/>
                </a:cubicBezTo>
                <a:cubicBezTo>
                  <a:pt x="2039943" y="332103"/>
                  <a:pt x="2034675" y="341439"/>
                  <a:pt x="2024140" y="345705"/>
                </a:cubicBezTo>
                <a:cubicBezTo>
                  <a:pt x="2021195" y="347193"/>
                  <a:pt x="2018307" y="348176"/>
                  <a:pt x="2015476" y="348654"/>
                </a:cubicBezTo>
                <a:cubicBezTo>
                  <a:pt x="2012644" y="349132"/>
                  <a:pt x="2010478" y="349751"/>
                  <a:pt x="2008975" y="350510"/>
                </a:cubicBezTo>
                <a:cubicBezTo>
                  <a:pt x="1999608" y="351952"/>
                  <a:pt x="1992758" y="353159"/>
                  <a:pt x="1988424" y="354130"/>
                </a:cubicBezTo>
                <a:cubicBezTo>
                  <a:pt x="1984090" y="355102"/>
                  <a:pt x="1982439" y="355587"/>
                  <a:pt x="1983472" y="355587"/>
                </a:cubicBezTo>
                <a:cubicBezTo>
                  <a:pt x="1977323" y="377888"/>
                  <a:pt x="1968166" y="408901"/>
                  <a:pt x="1955999" y="448629"/>
                </a:cubicBezTo>
                <a:cubicBezTo>
                  <a:pt x="1943831" y="488356"/>
                  <a:pt x="1931554" y="528941"/>
                  <a:pt x="1919167" y="570384"/>
                </a:cubicBezTo>
                <a:cubicBezTo>
                  <a:pt x="1906780" y="611826"/>
                  <a:pt x="1894954" y="651144"/>
                  <a:pt x="1883690" y="688336"/>
                </a:cubicBezTo>
                <a:cubicBezTo>
                  <a:pt x="1872426" y="725528"/>
                  <a:pt x="1864434" y="753088"/>
                  <a:pt x="1859712" y="771016"/>
                </a:cubicBezTo>
                <a:cubicBezTo>
                  <a:pt x="1854050" y="789536"/>
                  <a:pt x="1844395" y="819028"/>
                  <a:pt x="1830748" y="859492"/>
                </a:cubicBezTo>
                <a:cubicBezTo>
                  <a:pt x="1817101" y="899955"/>
                  <a:pt x="1802862" y="941686"/>
                  <a:pt x="1788031" y="984685"/>
                </a:cubicBezTo>
                <a:cubicBezTo>
                  <a:pt x="1773199" y="1027684"/>
                  <a:pt x="1759696" y="1066094"/>
                  <a:pt x="1747521" y="1099916"/>
                </a:cubicBezTo>
                <a:cubicBezTo>
                  <a:pt x="1735347" y="1133738"/>
                  <a:pt x="1726170" y="1158361"/>
                  <a:pt x="1719991" y="1173784"/>
                </a:cubicBezTo>
                <a:cubicBezTo>
                  <a:pt x="1714390" y="1187766"/>
                  <a:pt x="1708063" y="1202309"/>
                  <a:pt x="1701012" y="1217413"/>
                </a:cubicBezTo>
                <a:cubicBezTo>
                  <a:pt x="1693961" y="1232518"/>
                  <a:pt x="1685133" y="1246696"/>
                  <a:pt x="1674530" y="1259949"/>
                </a:cubicBezTo>
                <a:cubicBezTo>
                  <a:pt x="1663926" y="1273201"/>
                  <a:pt x="1651057" y="1284150"/>
                  <a:pt x="1635922" y="1292796"/>
                </a:cubicBezTo>
                <a:cubicBezTo>
                  <a:pt x="1620787" y="1301441"/>
                  <a:pt x="1602715" y="1305763"/>
                  <a:pt x="1581705" y="1305763"/>
                </a:cubicBezTo>
                <a:cubicBezTo>
                  <a:pt x="1549856" y="1305763"/>
                  <a:pt x="1524296" y="1295490"/>
                  <a:pt x="1505025" y="1274943"/>
                </a:cubicBezTo>
                <a:cubicBezTo>
                  <a:pt x="1485753" y="1254397"/>
                  <a:pt x="1471350" y="1230271"/>
                  <a:pt x="1461817" y="1202567"/>
                </a:cubicBezTo>
                <a:cubicBezTo>
                  <a:pt x="1452284" y="1174862"/>
                  <a:pt x="1445605" y="1146171"/>
                  <a:pt x="1441779" y="1116493"/>
                </a:cubicBezTo>
                <a:cubicBezTo>
                  <a:pt x="1437954" y="1086816"/>
                  <a:pt x="1435532" y="1060189"/>
                  <a:pt x="1434515" y="1036614"/>
                </a:cubicBezTo>
                <a:cubicBezTo>
                  <a:pt x="1434515" y="1032318"/>
                  <a:pt x="1436079" y="1027096"/>
                  <a:pt x="1439206" y="1020947"/>
                </a:cubicBezTo>
                <a:cubicBezTo>
                  <a:pt x="1442333" y="1014799"/>
                  <a:pt x="1449028" y="1011725"/>
                  <a:pt x="1459289" y="1011725"/>
                </a:cubicBezTo>
                <a:cubicBezTo>
                  <a:pt x="1475806" y="1011725"/>
                  <a:pt x="1484064" y="1020530"/>
                  <a:pt x="1484064" y="1038139"/>
                </a:cubicBezTo>
                <a:cubicBezTo>
                  <a:pt x="1484793" y="1050709"/>
                  <a:pt x="1486565" y="1070235"/>
                  <a:pt x="1489381" y="1096717"/>
                </a:cubicBezTo>
                <a:cubicBezTo>
                  <a:pt x="1492197" y="1123199"/>
                  <a:pt x="1497252" y="1148372"/>
                  <a:pt x="1504547" y="1172236"/>
                </a:cubicBezTo>
                <a:cubicBezTo>
                  <a:pt x="1511841" y="1196100"/>
                  <a:pt x="1521598" y="1215819"/>
                  <a:pt x="1533818" y="1231394"/>
                </a:cubicBezTo>
                <a:cubicBezTo>
                  <a:pt x="1546039" y="1246969"/>
                  <a:pt x="1562001" y="1254757"/>
                  <a:pt x="1581705" y="1254757"/>
                </a:cubicBezTo>
                <a:cubicBezTo>
                  <a:pt x="1594335" y="1254757"/>
                  <a:pt x="1605144" y="1252025"/>
                  <a:pt x="1614131" y="1246560"/>
                </a:cubicBezTo>
                <a:cubicBezTo>
                  <a:pt x="1623117" y="1241095"/>
                  <a:pt x="1631440" y="1233690"/>
                  <a:pt x="1639099" y="1224347"/>
                </a:cubicBezTo>
                <a:cubicBezTo>
                  <a:pt x="1646757" y="1215003"/>
                  <a:pt x="1653311" y="1204210"/>
                  <a:pt x="1658761" y="1191967"/>
                </a:cubicBezTo>
                <a:cubicBezTo>
                  <a:pt x="1664211" y="1179724"/>
                  <a:pt x="1669319" y="1166938"/>
                  <a:pt x="1674086" y="1153610"/>
                </a:cubicBezTo>
                <a:cubicBezTo>
                  <a:pt x="1681706" y="1132661"/>
                  <a:pt x="1689217" y="1112952"/>
                  <a:pt x="1696617" y="1094485"/>
                </a:cubicBezTo>
                <a:cubicBezTo>
                  <a:pt x="1704018" y="1076018"/>
                  <a:pt x="1712485" y="1053783"/>
                  <a:pt x="1722018" y="1027779"/>
                </a:cubicBezTo>
                <a:cubicBezTo>
                  <a:pt x="1720060" y="1025623"/>
                  <a:pt x="1714553" y="1015262"/>
                  <a:pt x="1705498" y="996697"/>
                </a:cubicBezTo>
                <a:cubicBezTo>
                  <a:pt x="1696443" y="978131"/>
                  <a:pt x="1686257" y="957319"/>
                  <a:pt x="1674940" y="934259"/>
                </a:cubicBezTo>
                <a:cubicBezTo>
                  <a:pt x="1663623" y="911200"/>
                  <a:pt x="1650837" y="885671"/>
                  <a:pt x="1636582" y="857670"/>
                </a:cubicBezTo>
                <a:cubicBezTo>
                  <a:pt x="1622328" y="829670"/>
                  <a:pt x="1608631" y="801886"/>
                  <a:pt x="1595493" y="774318"/>
                </a:cubicBezTo>
                <a:cubicBezTo>
                  <a:pt x="1582354" y="746750"/>
                  <a:pt x="1571379" y="723721"/>
                  <a:pt x="1562566" y="705232"/>
                </a:cubicBezTo>
                <a:cubicBezTo>
                  <a:pt x="1553754" y="686742"/>
                  <a:pt x="1548429" y="675212"/>
                  <a:pt x="1546593" y="670643"/>
                </a:cubicBezTo>
                <a:cubicBezTo>
                  <a:pt x="1545120" y="666969"/>
                  <a:pt x="1541135" y="657333"/>
                  <a:pt x="1534638" y="641736"/>
                </a:cubicBezTo>
                <a:cubicBezTo>
                  <a:pt x="1528141" y="626138"/>
                  <a:pt x="1519814" y="606437"/>
                  <a:pt x="1509659" y="582634"/>
                </a:cubicBezTo>
                <a:cubicBezTo>
                  <a:pt x="1499503" y="558831"/>
                  <a:pt x="1487734" y="532869"/>
                  <a:pt x="1474352" y="504747"/>
                </a:cubicBezTo>
                <a:cubicBezTo>
                  <a:pt x="1460971" y="476625"/>
                  <a:pt x="1449476" y="451281"/>
                  <a:pt x="1439866" y="428716"/>
                </a:cubicBezTo>
                <a:cubicBezTo>
                  <a:pt x="1430257" y="406150"/>
                  <a:pt x="1421665" y="386503"/>
                  <a:pt x="1414090" y="369774"/>
                </a:cubicBezTo>
                <a:cubicBezTo>
                  <a:pt x="1406515" y="353045"/>
                  <a:pt x="1402727" y="347299"/>
                  <a:pt x="1402727" y="352536"/>
                </a:cubicBezTo>
                <a:cubicBezTo>
                  <a:pt x="1402864" y="352551"/>
                  <a:pt x="1399904" y="352335"/>
                  <a:pt x="1393847" y="351887"/>
                </a:cubicBezTo>
                <a:cubicBezTo>
                  <a:pt x="1387790" y="351439"/>
                  <a:pt x="1381497" y="352111"/>
                  <a:pt x="1374970" y="353902"/>
                </a:cubicBezTo>
                <a:cubicBezTo>
                  <a:pt x="1356677" y="355967"/>
                  <a:pt x="1346392" y="348893"/>
                  <a:pt x="1344115" y="332680"/>
                </a:cubicBezTo>
                <a:cubicBezTo>
                  <a:pt x="1344115" y="315283"/>
                  <a:pt x="1351926" y="305469"/>
                  <a:pt x="1367547" y="303238"/>
                </a:cubicBezTo>
                <a:cubicBezTo>
                  <a:pt x="1368184" y="303162"/>
                  <a:pt x="1370647" y="302638"/>
                  <a:pt x="1374936" y="301667"/>
                </a:cubicBezTo>
                <a:cubicBezTo>
                  <a:pt x="1379224" y="300695"/>
                  <a:pt x="1386196" y="300209"/>
                  <a:pt x="1395850" y="300209"/>
                </a:cubicBezTo>
                <a:cubicBezTo>
                  <a:pt x="1403304" y="300209"/>
                  <a:pt x="1409543" y="300490"/>
                  <a:pt x="1414568" y="301052"/>
                </a:cubicBezTo>
                <a:cubicBezTo>
                  <a:pt x="1419593" y="301613"/>
                  <a:pt x="1425878" y="302281"/>
                  <a:pt x="1433422" y="303056"/>
                </a:cubicBezTo>
                <a:cubicBezTo>
                  <a:pt x="1446356" y="305940"/>
                  <a:pt x="1464800" y="306460"/>
                  <a:pt x="1488755" y="304615"/>
                </a:cubicBezTo>
                <a:cubicBezTo>
                  <a:pt x="1512710" y="302771"/>
                  <a:pt x="1536088" y="300885"/>
                  <a:pt x="1558889" y="298957"/>
                </a:cubicBezTo>
                <a:cubicBezTo>
                  <a:pt x="1579428" y="297150"/>
                  <a:pt x="1596783" y="295450"/>
                  <a:pt x="1610954" y="293856"/>
                </a:cubicBezTo>
                <a:cubicBezTo>
                  <a:pt x="1625125" y="292262"/>
                  <a:pt x="1636028" y="291465"/>
                  <a:pt x="1643664" y="291465"/>
                </a:cubicBezTo>
                <a:close/>
                <a:moveTo>
                  <a:pt x="5302307" y="288551"/>
                </a:moveTo>
                <a:cubicBezTo>
                  <a:pt x="5321328" y="288551"/>
                  <a:pt x="5338543" y="291822"/>
                  <a:pt x="5353951" y="298365"/>
                </a:cubicBezTo>
                <a:cubicBezTo>
                  <a:pt x="5363545" y="303966"/>
                  <a:pt x="5367287" y="313872"/>
                  <a:pt x="5365177" y="328081"/>
                </a:cubicBezTo>
                <a:cubicBezTo>
                  <a:pt x="5362596" y="341470"/>
                  <a:pt x="5351211" y="346965"/>
                  <a:pt x="5331021" y="344567"/>
                </a:cubicBezTo>
                <a:lnTo>
                  <a:pt x="5325585" y="342608"/>
                </a:lnTo>
                <a:lnTo>
                  <a:pt x="5325943" y="343792"/>
                </a:lnTo>
                <a:cubicBezTo>
                  <a:pt x="5327400" y="350062"/>
                  <a:pt x="5329154" y="357159"/>
                  <a:pt x="5331203" y="365083"/>
                </a:cubicBezTo>
                <a:cubicBezTo>
                  <a:pt x="5342361" y="408696"/>
                  <a:pt x="5354870" y="459069"/>
                  <a:pt x="5368729" y="516201"/>
                </a:cubicBezTo>
                <a:cubicBezTo>
                  <a:pt x="5382589" y="573332"/>
                  <a:pt x="5396449" y="629990"/>
                  <a:pt x="5410309" y="686173"/>
                </a:cubicBezTo>
                <a:cubicBezTo>
                  <a:pt x="5424168" y="742355"/>
                  <a:pt x="5437288" y="795191"/>
                  <a:pt x="5449668" y="844679"/>
                </a:cubicBezTo>
                <a:cubicBezTo>
                  <a:pt x="5452762" y="857052"/>
                  <a:pt x="5455349" y="868562"/>
                  <a:pt x="5457428" y="879211"/>
                </a:cubicBezTo>
                <a:lnTo>
                  <a:pt x="5460930" y="901047"/>
                </a:lnTo>
                <a:lnTo>
                  <a:pt x="5461414" y="890756"/>
                </a:lnTo>
                <a:cubicBezTo>
                  <a:pt x="5462084" y="881037"/>
                  <a:pt x="5463015" y="870338"/>
                  <a:pt x="5464207" y="858661"/>
                </a:cubicBezTo>
                <a:cubicBezTo>
                  <a:pt x="5469763" y="815077"/>
                  <a:pt x="5476173" y="765453"/>
                  <a:pt x="5483437" y="709786"/>
                </a:cubicBezTo>
                <a:cubicBezTo>
                  <a:pt x="5490701" y="654119"/>
                  <a:pt x="5497403" y="601211"/>
                  <a:pt x="5503543" y="551063"/>
                </a:cubicBezTo>
                <a:cubicBezTo>
                  <a:pt x="5509684" y="500914"/>
                  <a:pt x="5515335" y="456826"/>
                  <a:pt x="5520496" y="418799"/>
                </a:cubicBezTo>
                <a:cubicBezTo>
                  <a:pt x="5524367" y="390279"/>
                  <a:pt x="5527320" y="372031"/>
                  <a:pt x="5529355" y="364055"/>
                </a:cubicBezTo>
                <a:lnTo>
                  <a:pt x="5530318" y="361521"/>
                </a:lnTo>
                <a:lnTo>
                  <a:pt x="5490428" y="361622"/>
                </a:lnTo>
                <a:cubicBezTo>
                  <a:pt x="5476545" y="361136"/>
                  <a:pt x="5462730" y="360385"/>
                  <a:pt x="5448985" y="359367"/>
                </a:cubicBezTo>
                <a:cubicBezTo>
                  <a:pt x="5435238" y="358350"/>
                  <a:pt x="5426385" y="356855"/>
                  <a:pt x="5422422" y="354882"/>
                </a:cubicBezTo>
                <a:cubicBezTo>
                  <a:pt x="5410050" y="352468"/>
                  <a:pt x="5404889" y="342001"/>
                  <a:pt x="5406938" y="323481"/>
                </a:cubicBezTo>
                <a:cubicBezTo>
                  <a:pt x="5411265" y="308057"/>
                  <a:pt x="5421982" y="302266"/>
                  <a:pt x="5439091" y="306107"/>
                </a:cubicBezTo>
                <a:cubicBezTo>
                  <a:pt x="5439592" y="306350"/>
                  <a:pt x="5444450" y="306680"/>
                  <a:pt x="5453664" y="307097"/>
                </a:cubicBezTo>
                <a:cubicBezTo>
                  <a:pt x="5462879" y="307515"/>
                  <a:pt x="5473239" y="307928"/>
                  <a:pt x="5484746" y="308338"/>
                </a:cubicBezTo>
                <a:cubicBezTo>
                  <a:pt x="5496253" y="308748"/>
                  <a:pt x="5509282" y="308953"/>
                  <a:pt x="5523832" y="308953"/>
                </a:cubicBezTo>
                <a:cubicBezTo>
                  <a:pt x="5538382" y="308953"/>
                  <a:pt x="5549544" y="308953"/>
                  <a:pt x="5557316" y="308953"/>
                </a:cubicBezTo>
                <a:cubicBezTo>
                  <a:pt x="5562143" y="308953"/>
                  <a:pt x="5569449" y="309230"/>
                  <a:pt x="5579233" y="309784"/>
                </a:cubicBezTo>
                <a:cubicBezTo>
                  <a:pt x="5589017" y="310338"/>
                  <a:pt x="5598360" y="310881"/>
                  <a:pt x="5607264" y="311412"/>
                </a:cubicBezTo>
                <a:cubicBezTo>
                  <a:pt x="5616167" y="311944"/>
                  <a:pt x="5624369" y="313750"/>
                  <a:pt x="5631868" y="316832"/>
                </a:cubicBezTo>
                <a:cubicBezTo>
                  <a:pt x="5639367" y="319913"/>
                  <a:pt x="5645166" y="323602"/>
                  <a:pt x="5649264" y="327898"/>
                </a:cubicBezTo>
                <a:cubicBezTo>
                  <a:pt x="5655928" y="323845"/>
                  <a:pt x="5658790" y="328323"/>
                  <a:pt x="5657849" y="341333"/>
                </a:cubicBezTo>
                <a:cubicBezTo>
                  <a:pt x="5657849" y="357637"/>
                  <a:pt x="5650129" y="365789"/>
                  <a:pt x="5634691" y="365789"/>
                </a:cubicBezTo>
                <a:cubicBezTo>
                  <a:pt x="5632368" y="365789"/>
                  <a:pt x="5623598" y="364817"/>
                  <a:pt x="5608380" y="362874"/>
                </a:cubicBezTo>
                <a:lnTo>
                  <a:pt x="5577678" y="359981"/>
                </a:lnTo>
                <a:lnTo>
                  <a:pt x="5577169" y="364297"/>
                </a:lnTo>
                <a:cubicBezTo>
                  <a:pt x="5576538" y="368996"/>
                  <a:pt x="5575366" y="376946"/>
                  <a:pt x="5573654" y="388150"/>
                </a:cubicBezTo>
                <a:cubicBezTo>
                  <a:pt x="5570231" y="410556"/>
                  <a:pt x="5566174" y="438822"/>
                  <a:pt x="5561483" y="472948"/>
                </a:cubicBezTo>
                <a:cubicBezTo>
                  <a:pt x="5556793" y="507073"/>
                  <a:pt x="5551802" y="546175"/>
                  <a:pt x="5546511" y="590251"/>
                </a:cubicBezTo>
                <a:cubicBezTo>
                  <a:pt x="5541222" y="634327"/>
                  <a:pt x="5535472" y="679899"/>
                  <a:pt x="5529263" y="726966"/>
                </a:cubicBezTo>
                <a:cubicBezTo>
                  <a:pt x="5523054" y="774033"/>
                  <a:pt x="5517122" y="821025"/>
                  <a:pt x="5511468" y="867940"/>
                </a:cubicBezTo>
                <a:cubicBezTo>
                  <a:pt x="5505813" y="914855"/>
                  <a:pt x="5500625" y="958981"/>
                  <a:pt x="5495904" y="1000317"/>
                </a:cubicBezTo>
                <a:cubicBezTo>
                  <a:pt x="5494097" y="1010276"/>
                  <a:pt x="5493194" y="1019919"/>
                  <a:pt x="5493194" y="1029247"/>
                </a:cubicBezTo>
                <a:cubicBezTo>
                  <a:pt x="5493194" y="1038576"/>
                  <a:pt x="5482856" y="1046170"/>
                  <a:pt x="5462180" y="1052029"/>
                </a:cubicBezTo>
                <a:cubicBezTo>
                  <a:pt x="5449353" y="1056948"/>
                  <a:pt x="5434013" y="1060147"/>
                  <a:pt x="5416161" y="1061627"/>
                </a:cubicBezTo>
                <a:cubicBezTo>
                  <a:pt x="5398308" y="1063107"/>
                  <a:pt x="5380896" y="1063847"/>
                  <a:pt x="5363925" y="1063847"/>
                </a:cubicBezTo>
                <a:cubicBezTo>
                  <a:pt x="5338482" y="1063847"/>
                  <a:pt x="5319450" y="1060565"/>
                  <a:pt x="5306827" y="1053999"/>
                </a:cubicBezTo>
                <a:cubicBezTo>
                  <a:pt x="5294205" y="1047434"/>
                  <a:pt x="5286375" y="1042663"/>
                  <a:pt x="5283339" y="1039688"/>
                </a:cubicBezTo>
                <a:lnTo>
                  <a:pt x="5278056" y="1032652"/>
                </a:lnTo>
                <a:cubicBezTo>
                  <a:pt x="5274003" y="1021858"/>
                  <a:pt x="5267468" y="998739"/>
                  <a:pt x="5258451" y="963292"/>
                </a:cubicBezTo>
                <a:cubicBezTo>
                  <a:pt x="5249434" y="927846"/>
                  <a:pt x="5239103" y="885982"/>
                  <a:pt x="5227460" y="837700"/>
                </a:cubicBezTo>
                <a:cubicBezTo>
                  <a:pt x="5215816" y="789419"/>
                  <a:pt x="5203391" y="736541"/>
                  <a:pt x="5190184" y="679068"/>
                </a:cubicBezTo>
                <a:cubicBezTo>
                  <a:pt x="5176977" y="621595"/>
                  <a:pt x="5164639" y="568581"/>
                  <a:pt x="5153170" y="520026"/>
                </a:cubicBezTo>
                <a:cubicBezTo>
                  <a:pt x="5141702" y="471471"/>
                  <a:pt x="5132145" y="430495"/>
                  <a:pt x="5124502" y="397098"/>
                </a:cubicBezTo>
                <a:cubicBezTo>
                  <a:pt x="5116858" y="363701"/>
                  <a:pt x="5113333" y="348415"/>
                  <a:pt x="5113925" y="351238"/>
                </a:cubicBezTo>
                <a:cubicBezTo>
                  <a:pt x="5119527" y="351238"/>
                  <a:pt x="5117508" y="351477"/>
                  <a:pt x="5107868" y="351956"/>
                </a:cubicBezTo>
                <a:cubicBezTo>
                  <a:pt x="5098229" y="352434"/>
                  <a:pt x="5090911" y="352673"/>
                  <a:pt x="5085917" y="352673"/>
                </a:cubicBezTo>
                <a:cubicBezTo>
                  <a:pt x="5068566" y="352673"/>
                  <a:pt x="5059890" y="343929"/>
                  <a:pt x="5059890" y="326441"/>
                </a:cubicBezTo>
                <a:cubicBezTo>
                  <a:pt x="5059890" y="321067"/>
                  <a:pt x="5061871" y="315352"/>
                  <a:pt x="5065833" y="309295"/>
                </a:cubicBezTo>
                <a:cubicBezTo>
                  <a:pt x="5069796" y="303238"/>
                  <a:pt x="5076012" y="300209"/>
                  <a:pt x="5084483" y="300209"/>
                </a:cubicBezTo>
                <a:cubicBezTo>
                  <a:pt x="5095595" y="300209"/>
                  <a:pt x="5106578" y="299731"/>
                  <a:pt x="5117432" y="298775"/>
                </a:cubicBezTo>
                <a:cubicBezTo>
                  <a:pt x="5128286" y="297818"/>
                  <a:pt x="5139770" y="298433"/>
                  <a:pt x="5151884" y="300619"/>
                </a:cubicBezTo>
                <a:cubicBezTo>
                  <a:pt x="5155512" y="301333"/>
                  <a:pt x="5163182" y="301234"/>
                  <a:pt x="5174894" y="300323"/>
                </a:cubicBezTo>
                <a:cubicBezTo>
                  <a:pt x="5186605" y="299412"/>
                  <a:pt x="5198579" y="298509"/>
                  <a:pt x="5210814" y="297613"/>
                </a:cubicBezTo>
                <a:cubicBezTo>
                  <a:pt x="5226238" y="295761"/>
                  <a:pt x="5241915" y="293788"/>
                  <a:pt x="5257848" y="291693"/>
                </a:cubicBezTo>
                <a:cubicBezTo>
                  <a:pt x="5273779" y="289598"/>
                  <a:pt x="5288599" y="288551"/>
                  <a:pt x="5302307" y="288551"/>
                </a:cubicBezTo>
                <a:close/>
                <a:moveTo>
                  <a:pt x="3078798" y="288551"/>
                </a:moveTo>
                <a:cubicBezTo>
                  <a:pt x="3090943" y="288551"/>
                  <a:pt x="3102252" y="288551"/>
                  <a:pt x="3112727" y="288551"/>
                </a:cubicBezTo>
                <a:cubicBezTo>
                  <a:pt x="3133691" y="288551"/>
                  <a:pt x="3153661" y="290797"/>
                  <a:pt x="3172637" y="295291"/>
                </a:cubicBezTo>
                <a:cubicBezTo>
                  <a:pt x="3191612" y="299784"/>
                  <a:pt x="3210474" y="304786"/>
                  <a:pt x="3229222" y="310297"/>
                </a:cubicBezTo>
                <a:cubicBezTo>
                  <a:pt x="3245480" y="315382"/>
                  <a:pt x="3259017" y="325500"/>
                  <a:pt x="3269833" y="340650"/>
                </a:cubicBezTo>
                <a:cubicBezTo>
                  <a:pt x="3280649" y="355800"/>
                  <a:pt x="3289056" y="373368"/>
                  <a:pt x="3295052" y="393353"/>
                </a:cubicBezTo>
                <a:cubicBezTo>
                  <a:pt x="3301048" y="413338"/>
                  <a:pt x="3305246" y="435091"/>
                  <a:pt x="3307644" y="458614"/>
                </a:cubicBezTo>
                <a:cubicBezTo>
                  <a:pt x="3310043" y="482136"/>
                  <a:pt x="3312297" y="507051"/>
                  <a:pt x="3314407" y="533358"/>
                </a:cubicBezTo>
                <a:cubicBezTo>
                  <a:pt x="3314407" y="542406"/>
                  <a:pt x="3314650" y="551715"/>
                  <a:pt x="3315136" y="561287"/>
                </a:cubicBezTo>
                <a:cubicBezTo>
                  <a:pt x="3315621" y="570858"/>
                  <a:pt x="3315864" y="580509"/>
                  <a:pt x="3315864" y="590240"/>
                </a:cubicBezTo>
                <a:cubicBezTo>
                  <a:pt x="3315864" y="617018"/>
                  <a:pt x="3315340" y="654062"/>
                  <a:pt x="3314293" y="701372"/>
                </a:cubicBezTo>
                <a:cubicBezTo>
                  <a:pt x="3313246" y="748682"/>
                  <a:pt x="3311994" y="793726"/>
                  <a:pt x="3310536" y="836505"/>
                </a:cubicBezTo>
                <a:cubicBezTo>
                  <a:pt x="3309079" y="879283"/>
                  <a:pt x="3307902" y="916548"/>
                  <a:pt x="3307006" y="948298"/>
                </a:cubicBezTo>
                <a:cubicBezTo>
                  <a:pt x="3306111" y="980048"/>
                  <a:pt x="3305663" y="1001076"/>
                  <a:pt x="3305663" y="1011384"/>
                </a:cubicBezTo>
                <a:lnTo>
                  <a:pt x="3325405" y="1011384"/>
                </a:lnTo>
                <a:cubicBezTo>
                  <a:pt x="3338749" y="1011384"/>
                  <a:pt x="3347106" y="1011384"/>
                  <a:pt x="3350476" y="1011384"/>
                </a:cubicBezTo>
                <a:cubicBezTo>
                  <a:pt x="3353846" y="1011384"/>
                  <a:pt x="3358332" y="1012530"/>
                  <a:pt x="3363933" y="1014822"/>
                </a:cubicBezTo>
                <a:cubicBezTo>
                  <a:pt x="3377505" y="1017039"/>
                  <a:pt x="3383144" y="1027361"/>
                  <a:pt x="3380852" y="1045790"/>
                </a:cubicBezTo>
                <a:cubicBezTo>
                  <a:pt x="3376526" y="1058800"/>
                  <a:pt x="3368950" y="1065305"/>
                  <a:pt x="3358127" y="1065305"/>
                </a:cubicBezTo>
                <a:cubicBezTo>
                  <a:pt x="3352298" y="1065305"/>
                  <a:pt x="3347926" y="1064933"/>
                  <a:pt x="3345011" y="1064189"/>
                </a:cubicBezTo>
                <a:lnTo>
                  <a:pt x="3342661" y="1062390"/>
                </a:lnTo>
                <a:lnTo>
                  <a:pt x="3325155" y="1062390"/>
                </a:lnTo>
                <a:cubicBezTo>
                  <a:pt x="3309079" y="1062390"/>
                  <a:pt x="3291287" y="1062629"/>
                  <a:pt x="3271780" y="1063107"/>
                </a:cubicBezTo>
                <a:cubicBezTo>
                  <a:pt x="3252273" y="1063586"/>
                  <a:pt x="3234308" y="1064804"/>
                  <a:pt x="3217882" y="1066762"/>
                </a:cubicBezTo>
                <a:lnTo>
                  <a:pt x="3157676" y="1066762"/>
                </a:lnTo>
                <a:cubicBezTo>
                  <a:pt x="3136075" y="1066762"/>
                  <a:pt x="3116769" y="1066254"/>
                  <a:pt x="3099759" y="1065236"/>
                </a:cubicBezTo>
                <a:cubicBezTo>
                  <a:pt x="3082750" y="1064219"/>
                  <a:pt x="3072278" y="1063210"/>
                  <a:pt x="3068347" y="1062208"/>
                </a:cubicBezTo>
                <a:cubicBezTo>
                  <a:pt x="3053334" y="1059992"/>
                  <a:pt x="3046783" y="1050109"/>
                  <a:pt x="3048696" y="1032561"/>
                </a:cubicBezTo>
                <a:cubicBezTo>
                  <a:pt x="3048696" y="1018443"/>
                  <a:pt x="3056886" y="1011384"/>
                  <a:pt x="3073265" y="1011384"/>
                </a:cubicBezTo>
                <a:cubicBezTo>
                  <a:pt x="3075390" y="1011384"/>
                  <a:pt x="3080511" y="1011938"/>
                  <a:pt x="3088625" y="1013046"/>
                </a:cubicBezTo>
                <a:cubicBezTo>
                  <a:pt x="3096738" y="1014154"/>
                  <a:pt x="3100211" y="1014572"/>
                  <a:pt x="3099042" y="1014298"/>
                </a:cubicBezTo>
                <a:lnTo>
                  <a:pt x="3101592" y="903177"/>
                </a:lnTo>
                <a:lnTo>
                  <a:pt x="3098723" y="651128"/>
                </a:lnTo>
                <a:lnTo>
                  <a:pt x="3104439" y="372256"/>
                </a:lnTo>
                <a:cubicBezTo>
                  <a:pt x="3100082" y="354874"/>
                  <a:pt x="3091543" y="343519"/>
                  <a:pt x="3078822" y="338191"/>
                </a:cubicBezTo>
                <a:cubicBezTo>
                  <a:pt x="3078822" y="340316"/>
                  <a:pt x="3079774" y="341379"/>
                  <a:pt x="3081679" y="341379"/>
                </a:cubicBezTo>
                <a:cubicBezTo>
                  <a:pt x="3083585" y="341379"/>
                  <a:pt x="3076499" y="342813"/>
                  <a:pt x="3060423" y="345682"/>
                </a:cubicBezTo>
                <a:cubicBezTo>
                  <a:pt x="3048005" y="349341"/>
                  <a:pt x="3035717" y="358377"/>
                  <a:pt x="3023557" y="372791"/>
                </a:cubicBezTo>
                <a:cubicBezTo>
                  <a:pt x="3011398" y="387205"/>
                  <a:pt x="3000301" y="402214"/>
                  <a:pt x="2990266" y="417820"/>
                </a:cubicBezTo>
                <a:cubicBezTo>
                  <a:pt x="2980232" y="433425"/>
                  <a:pt x="2971264" y="448891"/>
                  <a:pt x="2963362" y="464215"/>
                </a:cubicBezTo>
                <a:cubicBezTo>
                  <a:pt x="2955461" y="479540"/>
                  <a:pt x="2952976" y="487202"/>
                  <a:pt x="2955905" y="487202"/>
                </a:cubicBezTo>
                <a:cubicBezTo>
                  <a:pt x="2955905" y="495415"/>
                  <a:pt x="2955625" y="519658"/>
                  <a:pt x="2955063" y="559932"/>
                </a:cubicBezTo>
                <a:cubicBezTo>
                  <a:pt x="2954501" y="600206"/>
                  <a:pt x="2953734" y="641785"/>
                  <a:pt x="2952763" y="684670"/>
                </a:cubicBezTo>
                <a:cubicBezTo>
                  <a:pt x="2951791" y="723744"/>
                  <a:pt x="2950820" y="761870"/>
                  <a:pt x="2949848" y="799047"/>
                </a:cubicBezTo>
                <a:cubicBezTo>
                  <a:pt x="2948877" y="836224"/>
                  <a:pt x="2948148" y="870297"/>
                  <a:pt x="2947662" y="901265"/>
                </a:cubicBezTo>
                <a:cubicBezTo>
                  <a:pt x="2947176" y="932233"/>
                  <a:pt x="2946709" y="958643"/>
                  <a:pt x="2946262" y="980495"/>
                </a:cubicBezTo>
                <a:cubicBezTo>
                  <a:pt x="2945814" y="1002348"/>
                  <a:pt x="2945628" y="1012644"/>
                  <a:pt x="2945704" y="1011384"/>
                </a:cubicBezTo>
                <a:cubicBezTo>
                  <a:pt x="2947814" y="1011581"/>
                  <a:pt x="2951943" y="1011892"/>
                  <a:pt x="2958091" y="1012317"/>
                </a:cubicBezTo>
                <a:cubicBezTo>
                  <a:pt x="2964239" y="1012742"/>
                  <a:pt x="2968330" y="1012917"/>
                  <a:pt x="2970365" y="1012841"/>
                </a:cubicBezTo>
                <a:cubicBezTo>
                  <a:pt x="2986319" y="1015164"/>
                  <a:pt x="2994297" y="1024014"/>
                  <a:pt x="2994297" y="1039392"/>
                </a:cubicBezTo>
                <a:cubicBezTo>
                  <a:pt x="2990319" y="1055696"/>
                  <a:pt x="2982130" y="1063847"/>
                  <a:pt x="2969727" y="1063847"/>
                </a:cubicBezTo>
                <a:cubicBezTo>
                  <a:pt x="2963245" y="1063847"/>
                  <a:pt x="2949290" y="1063119"/>
                  <a:pt x="2927863" y="1061662"/>
                </a:cubicBezTo>
                <a:cubicBezTo>
                  <a:pt x="2906436" y="1060204"/>
                  <a:pt x="2886022" y="1059476"/>
                  <a:pt x="2866621" y="1059476"/>
                </a:cubicBezTo>
                <a:lnTo>
                  <a:pt x="2838135" y="1059476"/>
                </a:lnTo>
                <a:cubicBezTo>
                  <a:pt x="2833323" y="1060447"/>
                  <a:pt x="2827551" y="1060933"/>
                  <a:pt x="2820818" y="1060933"/>
                </a:cubicBezTo>
                <a:cubicBezTo>
                  <a:pt x="2814086" y="1060933"/>
                  <a:pt x="2806902" y="1060933"/>
                  <a:pt x="2799265" y="1060933"/>
                </a:cubicBezTo>
                <a:cubicBezTo>
                  <a:pt x="2779546" y="1060933"/>
                  <a:pt x="2761891" y="1060447"/>
                  <a:pt x="2746301" y="1059476"/>
                </a:cubicBezTo>
                <a:cubicBezTo>
                  <a:pt x="2730711" y="1058504"/>
                  <a:pt x="2722589" y="1058018"/>
                  <a:pt x="2721936" y="1058018"/>
                </a:cubicBezTo>
                <a:cubicBezTo>
                  <a:pt x="2714923" y="1058018"/>
                  <a:pt x="2708836" y="1055058"/>
                  <a:pt x="2703674" y="1049138"/>
                </a:cubicBezTo>
                <a:cubicBezTo>
                  <a:pt x="2698513" y="1043217"/>
                  <a:pt x="2696411" y="1036834"/>
                  <a:pt x="2697367" y="1029987"/>
                </a:cubicBezTo>
                <a:cubicBezTo>
                  <a:pt x="2697367" y="1014670"/>
                  <a:pt x="2705557" y="1007012"/>
                  <a:pt x="2721936" y="1007012"/>
                </a:cubicBezTo>
                <a:cubicBezTo>
                  <a:pt x="2721618" y="1007012"/>
                  <a:pt x="2725564" y="1007312"/>
                  <a:pt x="2733777" y="1007911"/>
                </a:cubicBezTo>
                <a:cubicBezTo>
                  <a:pt x="2741989" y="1008511"/>
                  <a:pt x="2744623" y="1008697"/>
                  <a:pt x="2741678" y="1008469"/>
                </a:cubicBezTo>
                <a:lnTo>
                  <a:pt x="2741678" y="838964"/>
                </a:lnTo>
                <a:cubicBezTo>
                  <a:pt x="2741678" y="819943"/>
                  <a:pt x="2741678" y="801157"/>
                  <a:pt x="2741678" y="782607"/>
                </a:cubicBezTo>
                <a:cubicBezTo>
                  <a:pt x="2741678" y="764056"/>
                  <a:pt x="2741678" y="746625"/>
                  <a:pt x="2741678" y="730314"/>
                </a:cubicBezTo>
                <a:cubicBezTo>
                  <a:pt x="2741678" y="714002"/>
                  <a:pt x="2741922" y="699395"/>
                  <a:pt x="2742407" y="686491"/>
                </a:cubicBezTo>
                <a:cubicBezTo>
                  <a:pt x="2742893" y="673588"/>
                  <a:pt x="2743136" y="663523"/>
                  <a:pt x="2743136" y="656297"/>
                </a:cubicBezTo>
                <a:cubicBezTo>
                  <a:pt x="2744107" y="647751"/>
                  <a:pt x="2744593" y="635629"/>
                  <a:pt x="2744593" y="619933"/>
                </a:cubicBezTo>
                <a:cubicBezTo>
                  <a:pt x="2744593" y="604236"/>
                  <a:pt x="2744593" y="586399"/>
                  <a:pt x="2744593" y="566422"/>
                </a:cubicBezTo>
                <a:cubicBezTo>
                  <a:pt x="2744593" y="544835"/>
                  <a:pt x="2744350" y="521601"/>
                  <a:pt x="2743864" y="496720"/>
                </a:cubicBezTo>
                <a:cubicBezTo>
                  <a:pt x="2743379" y="471840"/>
                  <a:pt x="2743136" y="448811"/>
                  <a:pt x="2743136" y="427634"/>
                </a:cubicBezTo>
                <a:cubicBezTo>
                  <a:pt x="2743136" y="406457"/>
                  <a:pt x="2742893" y="388199"/>
                  <a:pt x="2742407" y="372859"/>
                </a:cubicBezTo>
                <a:cubicBezTo>
                  <a:pt x="2741922" y="357519"/>
                  <a:pt x="2741678" y="351428"/>
                  <a:pt x="2741678" y="354586"/>
                </a:cubicBezTo>
                <a:cubicBezTo>
                  <a:pt x="2739842" y="354252"/>
                  <a:pt x="2734111" y="353849"/>
                  <a:pt x="2724487" y="353379"/>
                </a:cubicBezTo>
                <a:cubicBezTo>
                  <a:pt x="2714862" y="352908"/>
                  <a:pt x="2709723" y="352673"/>
                  <a:pt x="2709071" y="352673"/>
                </a:cubicBezTo>
                <a:cubicBezTo>
                  <a:pt x="2692691" y="352673"/>
                  <a:pt x="2684501" y="344415"/>
                  <a:pt x="2684501" y="327898"/>
                </a:cubicBezTo>
                <a:cubicBezTo>
                  <a:pt x="2684501" y="320794"/>
                  <a:pt x="2686816" y="314873"/>
                  <a:pt x="2691446" y="310137"/>
                </a:cubicBezTo>
                <a:cubicBezTo>
                  <a:pt x="2697002" y="304490"/>
                  <a:pt x="2702877" y="301667"/>
                  <a:pt x="2709071" y="301667"/>
                </a:cubicBezTo>
                <a:cubicBezTo>
                  <a:pt x="2708024" y="301667"/>
                  <a:pt x="2714486" y="301959"/>
                  <a:pt x="2728460" y="302543"/>
                </a:cubicBezTo>
                <a:cubicBezTo>
                  <a:pt x="2742434" y="303128"/>
                  <a:pt x="2755713" y="305355"/>
                  <a:pt x="2768297" y="309226"/>
                </a:cubicBezTo>
                <a:cubicBezTo>
                  <a:pt x="2773322" y="309940"/>
                  <a:pt x="2781285" y="309879"/>
                  <a:pt x="2792184" y="309044"/>
                </a:cubicBezTo>
                <a:cubicBezTo>
                  <a:pt x="2803084" y="308209"/>
                  <a:pt x="2815463" y="306805"/>
                  <a:pt x="2829323" y="304832"/>
                </a:cubicBezTo>
                <a:cubicBezTo>
                  <a:pt x="2843183" y="302858"/>
                  <a:pt x="2856538" y="300866"/>
                  <a:pt x="2869388" y="298854"/>
                </a:cubicBezTo>
                <a:cubicBezTo>
                  <a:pt x="2882238" y="296843"/>
                  <a:pt x="2892352" y="295837"/>
                  <a:pt x="2899730" y="295837"/>
                </a:cubicBezTo>
                <a:cubicBezTo>
                  <a:pt x="2909704" y="295837"/>
                  <a:pt x="2917851" y="296782"/>
                  <a:pt x="2924174" y="298672"/>
                </a:cubicBezTo>
                <a:cubicBezTo>
                  <a:pt x="2930497" y="300562"/>
                  <a:pt x="2935920" y="303018"/>
                  <a:pt x="2940444" y="306038"/>
                </a:cubicBezTo>
                <a:cubicBezTo>
                  <a:pt x="2943753" y="309287"/>
                  <a:pt x="2946133" y="312718"/>
                  <a:pt x="2947583" y="316331"/>
                </a:cubicBezTo>
                <a:cubicBezTo>
                  <a:pt x="2949033" y="319944"/>
                  <a:pt x="2950254" y="325724"/>
                  <a:pt x="2951249" y="333671"/>
                </a:cubicBezTo>
                <a:cubicBezTo>
                  <a:pt x="2952243" y="341618"/>
                  <a:pt x="2953268" y="354013"/>
                  <a:pt x="2954323" y="370855"/>
                </a:cubicBezTo>
                <a:cubicBezTo>
                  <a:pt x="2955377" y="387698"/>
                  <a:pt x="2955905" y="403618"/>
                  <a:pt x="2955905" y="418617"/>
                </a:cubicBezTo>
                <a:cubicBezTo>
                  <a:pt x="2951139" y="398138"/>
                  <a:pt x="2958570" y="376328"/>
                  <a:pt x="2978198" y="353185"/>
                </a:cubicBezTo>
                <a:cubicBezTo>
                  <a:pt x="2997826" y="330043"/>
                  <a:pt x="3022138" y="311708"/>
                  <a:pt x="3051132" y="298183"/>
                </a:cubicBezTo>
                <a:cubicBezTo>
                  <a:pt x="3057433" y="291761"/>
                  <a:pt x="3066655" y="288551"/>
                  <a:pt x="3078798" y="288551"/>
                </a:cubicBezTo>
                <a:close/>
                <a:moveTo>
                  <a:pt x="227593" y="240277"/>
                </a:moveTo>
                <a:lnTo>
                  <a:pt x="116859" y="372643"/>
                </a:lnTo>
                <a:cubicBezTo>
                  <a:pt x="117815" y="379322"/>
                  <a:pt x="118293" y="387000"/>
                  <a:pt x="118293" y="395675"/>
                </a:cubicBezTo>
                <a:cubicBezTo>
                  <a:pt x="118293" y="400013"/>
                  <a:pt x="118293" y="403005"/>
                  <a:pt x="118293" y="404650"/>
                </a:cubicBezTo>
                <a:lnTo>
                  <a:pt x="118293" y="405546"/>
                </a:lnTo>
                <a:lnTo>
                  <a:pt x="227593" y="275161"/>
                </a:lnTo>
                <a:lnTo>
                  <a:pt x="227593" y="259996"/>
                </a:lnTo>
                <a:close/>
                <a:moveTo>
                  <a:pt x="3863124" y="223108"/>
                </a:moveTo>
                <a:lnTo>
                  <a:pt x="3736928" y="372483"/>
                </a:lnTo>
                <a:cubicBezTo>
                  <a:pt x="3736533" y="375656"/>
                  <a:pt x="3736336" y="382005"/>
                  <a:pt x="3736336" y="391531"/>
                </a:cubicBezTo>
                <a:cubicBezTo>
                  <a:pt x="3736336" y="401057"/>
                  <a:pt x="3736336" y="406207"/>
                  <a:pt x="3736336" y="406981"/>
                </a:cubicBezTo>
                <a:lnTo>
                  <a:pt x="3861803" y="260497"/>
                </a:lnTo>
                <a:close/>
                <a:moveTo>
                  <a:pt x="227593" y="168777"/>
                </a:moveTo>
                <a:lnTo>
                  <a:pt x="115379" y="303056"/>
                </a:lnTo>
                <a:cubicBezTo>
                  <a:pt x="115379" y="308672"/>
                  <a:pt x="115379" y="315864"/>
                  <a:pt x="115379" y="324631"/>
                </a:cubicBezTo>
                <a:cubicBezTo>
                  <a:pt x="115379" y="326822"/>
                  <a:pt x="115335" y="328693"/>
                  <a:pt x="115248" y="330242"/>
                </a:cubicBezTo>
                <a:lnTo>
                  <a:pt x="114883" y="333659"/>
                </a:lnTo>
                <a:lnTo>
                  <a:pt x="227593" y="203661"/>
                </a:lnTo>
                <a:close/>
                <a:moveTo>
                  <a:pt x="3864581" y="151289"/>
                </a:moveTo>
                <a:lnTo>
                  <a:pt x="3738522" y="300505"/>
                </a:lnTo>
                <a:cubicBezTo>
                  <a:pt x="3738037" y="305788"/>
                  <a:pt x="3737794" y="313169"/>
                  <a:pt x="3737794" y="322650"/>
                </a:cubicBezTo>
                <a:cubicBezTo>
                  <a:pt x="3737794" y="327390"/>
                  <a:pt x="3737794" y="330683"/>
                  <a:pt x="3737794" y="332529"/>
                </a:cubicBezTo>
                <a:lnTo>
                  <a:pt x="3737794" y="333728"/>
                </a:lnTo>
                <a:lnTo>
                  <a:pt x="3863260" y="188633"/>
                </a:lnTo>
                <a:close/>
                <a:moveTo>
                  <a:pt x="4730438" y="150784"/>
                </a:moveTo>
                <a:cubicBezTo>
                  <a:pt x="4733996" y="150547"/>
                  <a:pt x="4738062" y="150943"/>
                  <a:pt x="4742636" y="151972"/>
                </a:cubicBezTo>
                <a:cubicBezTo>
                  <a:pt x="4752427" y="152943"/>
                  <a:pt x="4763820" y="155775"/>
                  <a:pt x="4776815" y="160465"/>
                </a:cubicBezTo>
                <a:cubicBezTo>
                  <a:pt x="4789809" y="165156"/>
                  <a:pt x="4802143" y="171934"/>
                  <a:pt x="4813817" y="180800"/>
                </a:cubicBezTo>
                <a:cubicBezTo>
                  <a:pt x="4825491" y="189665"/>
                  <a:pt x="4834937" y="200743"/>
                  <a:pt x="4842155" y="214033"/>
                </a:cubicBezTo>
                <a:cubicBezTo>
                  <a:pt x="4849374" y="227324"/>
                  <a:pt x="4852026" y="242797"/>
                  <a:pt x="4850114" y="260452"/>
                </a:cubicBezTo>
                <a:lnTo>
                  <a:pt x="4850114" y="265575"/>
                </a:lnTo>
                <a:cubicBezTo>
                  <a:pt x="4842280" y="306031"/>
                  <a:pt x="4824747" y="333659"/>
                  <a:pt x="4797513" y="348460"/>
                </a:cubicBezTo>
                <a:cubicBezTo>
                  <a:pt x="4783563" y="356931"/>
                  <a:pt x="4768447" y="360916"/>
                  <a:pt x="4752166" y="360415"/>
                </a:cubicBezTo>
                <a:cubicBezTo>
                  <a:pt x="4735884" y="359914"/>
                  <a:pt x="4723675" y="357918"/>
                  <a:pt x="4715539" y="354426"/>
                </a:cubicBezTo>
                <a:lnTo>
                  <a:pt x="4705588" y="350464"/>
                </a:lnTo>
                <a:cubicBezTo>
                  <a:pt x="4706059" y="350935"/>
                  <a:pt x="4705842" y="351170"/>
                  <a:pt x="4704939" y="351170"/>
                </a:cubicBezTo>
                <a:lnTo>
                  <a:pt x="4704381" y="350799"/>
                </a:lnTo>
                <a:lnTo>
                  <a:pt x="4704381" y="357932"/>
                </a:lnTo>
                <a:cubicBezTo>
                  <a:pt x="4704381" y="361564"/>
                  <a:pt x="4704381" y="365565"/>
                  <a:pt x="4704381" y="369933"/>
                </a:cubicBezTo>
                <a:cubicBezTo>
                  <a:pt x="4704381" y="387406"/>
                  <a:pt x="4704586" y="404970"/>
                  <a:pt x="4704996" y="422624"/>
                </a:cubicBezTo>
                <a:cubicBezTo>
                  <a:pt x="4705406" y="440279"/>
                  <a:pt x="4705853" y="462629"/>
                  <a:pt x="4706339" y="489673"/>
                </a:cubicBezTo>
                <a:cubicBezTo>
                  <a:pt x="4706825" y="516717"/>
                  <a:pt x="4707629" y="547203"/>
                  <a:pt x="4708753" y="581131"/>
                </a:cubicBezTo>
                <a:cubicBezTo>
                  <a:pt x="4708753" y="600502"/>
                  <a:pt x="4708996" y="620692"/>
                  <a:pt x="4709482" y="641701"/>
                </a:cubicBezTo>
                <a:cubicBezTo>
                  <a:pt x="4709968" y="662711"/>
                  <a:pt x="4710211" y="683228"/>
                  <a:pt x="4710211" y="703251"/>
                </a:cubicBezTo>
                <a:cubicBezTo>
                  <a:pt x="4710211" y="723274"/>
                  <a:pt x="4710211" y="745650"/>
                  <a:pt x="4710211" y="770379"/>
                </a:cubicBezTo>
                <a:cubicBezTo>
                  <a:pt x="4710211" y="795108"/>
                  <a:pt x="4710211" y="818888"/>
                  <a:pt x="4710211" y="841719"/>
                </a:cubicBezTo>
                <a:lnTo>
                  <a:pt x="4710211" y="1005555"/>
                </a:lnTo>
                <a:cubicBezTo>
                  <a:pt x="4722020" y="1005555"/>
                  <a:pt x="4733489" y="1007642"/>
                  <a:pt x="4744617" y="1011816"/>
                </a:cubicBezTo>
                <a:cubicBezTo>
                  <a:pt x="4755744" y="1015991"/>
                  <a:pt x="4762052" y="1018837"/>
                  <a:pt x="4763539" y="1020356"/>
                </a:cubicBezTo>
                <a:cubicBezTo>
                  <a:pt x="4771828" y="1026154"/>
                  <a:pt x="4774864" y="1036037"/>
                  <a:pt x="4772647" y="1050003"/>
                </a:cubicBezTo>
                <a:cubicBezTo>
                  <a:pt x="4769900" y="1061176"/>
                  <a:pt x="4761801" y="1066762"/>
                  <a:pt x="4748351" y="1066762"/>
                </a:cubicBezTo>
                <a:cubicBezTo>
                  <a:pt x="4737891" y="1065700"/>
                  <a:pt x="4727740" y="1063734"/>
                  <a:pt x="4717896" y="1060865"/>
                </a:cubicBezTo>
                <a:cubicBezTo>
                  <a:pt x="4708051" y="1057995"/>
                  <a:pt x="4698142" y="1056561"/>
                  <a:pt x="4688168" y="1056561"/>
                </a:cubicBezTo>
                <a:lnTo>
                  <a:pt x="4528933" y="1069677"/>
                </a:lnTo>
                <a:cubicBezTo>
                  <a:pt x="4512948" y="1069677"/>
                  <a:pt x="4503892" y="1062178"/>
                  <a:pt x="4501768" y="1047179"/>
                </a:cubicBezTo>
                <a:cubicBezTo>
                  <a:pt x="4500811" y="1041578"/>
                  <a:pt x="4500333" y="1035574"/>
                  <a:pt x="4500333" y="1029168"/>
                </a:cubicBezTo>
                <a:cubicBezTo>
                  <a:pt x="4500333" y="1022762"/>
                  <a:pt x="4499908" y="1016158"/>
                  <a:pt x="4499058" y="1009357"/>
                </a:cubicBezTo>
                <a:cubicBezTo>
                  <a:pt x="4497995" y="996029"/>
                  <a:pt x="4497217" y="981581"/>
                  <a:pt x="4496724" y="966013"/>
                </a:cubicBezTo>
                <a:cubicBezTo>
                  <a:pt x="4496230" y="950446"/>
                  <a:pt x="4495984" y="938707"/>
                  <a:pt x="4495984" y="930798"/>
                </a:cubicBezTo>
                <a:cubicBezTo>
                  <a:pt x="4497562" y="963983"/>
                  <a:pt x="4483001" y="994939"/>
                  <a:pt x="4452298" y="1023669"/>
                </a:cubicBezTo>
                <a:cubicBezTo>
                  <a:pt x="4421595" y="1052398"/>
                  <a:pt x="4381045" y="1066762"/>
                  <a:pt x="4330646" y="1066762"/>
                </a:cubicBezTo>
                <a:cubicBezTo>
                  <a:pt x="4309226" y="1066762"/>
                  <a:pt x="4285574" y="1063847"/>
                  <a:pt x="4259692" y="1058018"/>
                </a:cubicBezTo>
                <a:cubicBezTo>
                  <a:pt x="4233734" y="1053677"/>
                  <a:pt x="4212947" y="1043965"/>
                  <a:pt x="4197334" y="1028883"/>
                </a:cubicBezTo>
                <a:cubicBezTo>
                  <a:pt x="4181721" y="1013801"/>
                  <a:pt x="4169808" y="996249"/>
                  <a:pt x="4161596" y="976226"/>
                </a:cubicBezTo>
                <a:cubicBezTo>
                  <a:pt x="4153383" y="956203"/>
                  <a:pt x="4148039" y="934335"/>
                  <a:pt x="4145565" y="910623"/>
                </a:cubicBezTo>
                <a:cubicBezTo>
                  <a:pt x="4143091" y="886911"/>
                  <a:pt x="4141853" y="863124"/>
                  <a:pt x="4141853" y="839260"/>
                </a:cubicBezTo>
                <a:cubicBezTo>
                  <a:pt x="4141853" y="820892"/>
                  <a:pt x="4142096" y="804330"/>
                  <a:pt x="4142582" y="789574"/>
                </a:cubicBezTo>
                <a:cubicBezTo>
                  <a:pt x="4143068" y="774819"/>
                  <a:pt x="4143553" y="760322"/>
                  <a:pt x="4144040" y="746082"/>
                </a:cubicBezTo>
                <a:cubicBezTo>
                  <a:pt x="4144525" y="731843"/>
                  <a:pt x="4145011" y="716917"/>
                  <a:pt x="4145497" y="701304"/>
                </a:cubicBezTo>
                <a:cubicBezTo>
                  <a:pt x="4145983" y="685691"/>
                  <a:pt x="4146226" y="667888"/>
                  <a:pt x="4146226" y="647895"/>
                </a:cubicBezTo>
                <a:cubicBezTo>
                  <a:pt x="4146226" y="615682"/>
                  <a:pt x="4145990" y="581746"/>
                  <a:pt x="4145519" y="546087"/>
                </a:cubicBezTo>
                <a:cubicBezTo>
                  <a:pt x="4145049" y="510428"/>
                  <a:pt x="4144574" y="477388"/>
                  <a:pt x="4144097" y="446966"/>
                </a:cubicBezTo>
                <a:cubicBezTo>
                  <a:pt x="4143618" y="416545"/>
                  <a:pt x="4143140" y="391060"/>
                  <a:pt x="4142662" y="370514"/>
                </a:cubicBezTo>
                <a:cubicBezTo>
                  <a:pt x="4142184" y="349967"/>
                  <a:pt x="4141945" y="343048"/>
                  <a:pt x="4141945" y="349758"/>
                </a:cubicBezTo>
                <a:cubicBezTo>
                  <a:pt x="4138923" y="349758"/>
                  <a:pt x="4133853" y="350001"/>
                  <a:pt x="4126734" y="350487"/>
                </a:cubicBezTo>
                <a:cubicBezTo>
                  <a:pt x="4119614" y="350973"/>
                  <a:pt x="4114407" y="351216"/>
                  <a:pt x="4111113" y="351216"/>
                </a:cubicBezTo>
                <a:cubicBezTo>
                  <a:pt x="4107819" y="351216"/>
                  <a:pt x="4105455" y="351458"/>
                  <a:pt x="4104020" y="351944"/>
                </a:cubicBezTo>
                <a:cubicBezTo>
                  <a:pt x="4102585" y="352430"/>
                  <a:pt x="4100069" y="352673"/>
                  <a:pt x="4096471" y="352673"/>
                </a:cubicBezTo>
                <a:cubicBezTo>
                  <a:pt x="4080092" y="352673"/>
                  <a:pt x="4071902" y="344415"/>
                  <a:pt x="4071902" y="327898"/>
                </a:cubicBezTo>
                <a:cubicBezTo>
                  <a:pt x="4071902" y="310410"/>
                  <a:pt x="4079613" y="301667"/>
                  <a:pt x="4095037" y="301667"/>
                </a:cubicBezTo>
                <a:cubicBezTo>
                  <a:pt x="4098847" y="301667"/>
                  <a:pt x="4102502" y="301667"/>
                  <a:pt x="4106001" y="301667"/>
                </a:cubicBezTo>
                <a:cubicBezTo>
                  <a:pt x="4109500" y="301667"/>
                  <a:pt x="4113656" y="301181"/>
                  <a:pt x="4118468" y="300209"/>
                </a:cubicBezTo>
                <a:cubicBezTo>
                  <a:pt x="4129580" y="300209"/>
                  <a:pt x="4141106" y="299966"/>
                  <a:pt x="4153045" y="299481"/>
                </a:cubicBezTo>
                <a:cubicBezTo>
                  <a:pt x="4164985" y="298995"/>
                  <a:pt x="4177596" y="298752"/>
                  <a:pt x="4190879" y="298752"/>
                </a:cubicBezTo>
                <a:cubicBezTo>
                  <a:pt x="4239366" y="298752"/>
                  <a:pt x="4272672" y="300293"/>
                  <a:pt x="4290797" y="303374"/>
                </a:cubicBezTo>
                <a:cubicBezTo>
                  <a:pt x="4303579" y="306365"/>
                  <a:pt x="4314360" y="308285"/>
                  <a:pt x="4323143" y="309135"/>
                </a:cubicBezTo>
                <a:cubicBezTo>
                  <a:pt x="4331924" y="309985"/>
                  <a:pt x="4340361" y="310410"/>
                  <a:pt x="4348452" y="310410"/>
                </a:cubicBezTo>
                <a:cubicBezTo>
                  <a:pt x="4357606" y="310410"/>
                  <a:pt x="4364718" y="309446"/>
                  <a:pt x="4369788" y="307519"/>
                </a:cubicBezTo>
                <a:cubicBezTo>
                  <a:pt x="4387200" y="312574"/>
                  <a:pt x="4395907" y="321189"/>
                  <a:pt x="4395907" y="333363"/>
                </a:cubicBezTo>
                <a:cubicBezTo>
                  <a:pt x="4396863" y="352066"/>
                  <a:pt x="4389144" y="361417"/>
                  <a:pt x="4372749" y="361417"/>
                </a:cubicBezTo>
                <a:cubicBezTo>
                  <a:pt x="4372414" y="361417"/>
                  <a:pt x="4368471" y="361656"/>
                  <a:pt x="4360919" y="362134"/>
                </a:cubicBezTo>
                <a:lnTo>
                  <a:pt x="4345806" y="361658"/>
                </a:lnTo>
                <a:lnTo>
                  <a:pt x="4345668" y="372438"/>
                </a:lnTo>
                <a:cubicBezTo>
                  <a:pt x="4345528" y="382890"/>
                  <a:pt x="4345317" y="397691"/>
                  <a:pt x="4345036" y="416841"/>
                </a:cubicBezTo>
                <a:cubicBezTo>
                  <a:pt x="4344475" y="455141"/>
                  <a:pt x="4343708" y="493274"/>
                  <a:pt x="4342737" y="531241"/>
                </a:cubicBezTo>
                <a:cubicBezTo>
                  <a:pt x="4341765" y="569207"/>
                  <a:pt x="4341074" y="603796"/>
                  <a:pt x="4340665" y="635007"/>
                </a:cubicBezTo>
                <a:cubicBezTo>
                  <a:pt x="4340255" y="666218"/>
                  <a:pt x="4340050" y="693239"/>
                  <a:pt x="4340050" y="716070"/>
                </a:cubicBezTo>
                <a:lnTo>
                  <a:pt x="4338615" y="853036"/>
                </a:lnTo>
                <a:cubicBezTo>
                  <a:pt x="4338615" y="899504"/>
                  <a:pt x="4340144" y="937189"/>
                  <a:pt x="4343203" y="966093"/>
                </a:cubicBezTo>
                <a:cubicBezTo>
                  <a:pt x="4346262" y="994996"/>
                  <a:pt x="4349924" y="1010579"/>
                  <a:pt x="4354190" y="1012841"/>
                </a:cubicBezTo>
                <a:cubicBezTo>
                  <a:pt x="4386206" y="1011384"/>
                  <a:pt x="4413762" y="998420"/>
                  <a:pt x="4436859" y="973949"/>
                </a:cubicBezTo>
                <a:cubicBezTo>
                  <a:pt x="4459957" y="949478"/>
                  <a:pt x="4479179" y="911049"/>
                  <a:pt x="4494526" y="858661"/>
                </a:cubicBezTo>
                <a:cubicBezTo>
                  <a:pt x="4493570" y="821727"/>
                  <a:pt x="4493816" y="787734"/>
                  <a:pt x="4495266" y="756682"/>
                </a:cubicBezTo>
                <a:cubicBezTo>
                  <a:pt x="4496716" y="725630"/>
                  <a:pt x="4497441" y="691706"/>
                  <a:pt x="4497441" y="654908"/>
                </a:cubicBezTo>
                <a:cubicBezTo>
                  <a:pt x="4497441" y="621906"/>
                  <a:pt x="4496963" y="588061"/>
                  <a:pt x="4496006" y="553374"/>
                </a:cubicBezTo>
                <a:cubicBezTo>
                  <a:pt x="4495050" y="518687"/>
                  <a:pt x="4493835" y="486159"/>
                  <a:pt x="4492363" y="455790"/>
                </a:cubicBezTo>
                <a:cubicBezTo>
                  <a:pt x="4490890" y="425421"/>
                  <a:pt x="4489668" y="399482"/>
                  <a:pt x="4488697" y="377971"/>
                </a:cubicBezTo>
                <a:cubicBezTo>
                  <a:pt x="4487725" y="356460"/>
                  <a:pt x="4487239" y="347542"/>
                  <a:pt x="4487239" y="351216"/>
                </a:cubicBezTo>
                <a:cubicBezTo>
                  <a:pt x="4490503" y="352187"/>
                  <a:pt x="4489460" y="352673"/>
                  <a:pt x="4484109" y="352673"/>
                </a:cubicBezTo>
                <a:cubicBezTo>
                  <a:pt x="4478757" y="352673"/>
                  <a:pt x="4475604" y="352673"/>
                  <a:pt x="4474648" y="352673"/>
                </a:cubicBezTo>
                <a:cubicBezTo>
                  <a:pt x="4459209" y="352673"/>
                  <a:pt x="4451490" y="344415"/>
                  <a:pt x="4451490" y="327898"/>
                </a:cubicBezTo>
                <a:cubicBezTo>
                  <a:pt x="4451490" y="310410"/>
                  <a:pt x="4459209" y="301667"/>
                  <a:pt x="4474648" y="301667"/>
                </a:cubicBezTo>
                <a:lnTo>
                  <a:pt x="4494663" y="301667"/>
                </a:lnTo>
                <a:cubicBezTo>
                  <a:pt x="4503285" y="301667"/>
                  <a:pt x="4511293" y="301469"/>
                  <a:pt x="4518686" y="301074"/>
                </a:cubicBezTo>
                <a:cubicBezTo>
                  <a:pt x="4526079" y="300680"/>
                  <a:pt x="4536250" y="299974"/>
                  <a:pt x="4549199" y="298957"/>
                </a:cubicBezTo>
                <a:cubicBezTo>
                  <a:pt x="4559233" y="298016"/>
                  <a:pt x="4571817" y="297260"/>
                  <a:pt x="4586952" y="296691"/>
                </a:cubicBezTo>
                <a:cubicBezTo>
                  <a:pt x="4602087" y="296122"/>
                  <a:pt x="4614710" y="295837"/>
                  <a:pt x="4624820" y="295837"/>
                </a:cubicBezTo>
                <a:cubicBezTo>
                  <a:pt x="4650156" y="295837"/>
                  <a:pt x="4674187" y="296627"/>
                  <a:pt x="4696912" y="298205"/>
                </a:cubicBezTo>
                <a:cubicBezTo>
                  <a:pt x="4719637" y="299784"/>
                  <a:pt x="4737103" y="301613"/>
                  <a:pt x="4749308" y="303693"/>
                </a:cubicBezTo>
                <a:cubicBezTo>
                  <a:pt x="4758446" y="307427"/>
                  <a:pt x="4762962" y="309181"/>
                  <a:pt x="4762856" y="308953"/>
                </a:cubicBezTo>
                <a:cubicBezTo>
                  <a:pt x="4761581" y="308953"/>
                  <a:pt x="4765111" y="306684"/>
                  <a:pt x="4773445" y="302145"/>
                </a:cubicBezTo>
                <a:cubicBezTo>
                  <a:pt x="4783843" y="297317"/>
                  <a:pt x="4791502" y="282266"/>
                  <a:pt x="4796420" y="256990"/>
                </a:cubicBezTo>
                <a:cubicBezTo>
                  <a:pt x="4798211" y="249582"/>
                  <a:pt x="4797669" y="243055"/>
                  <a:pt x="4794792" y="237408"/>
                </a:cubicBezTo>
                <a:cubicBezTo>
                  <a:pt x="4791915" y="231760"/>
                  <a:pt x="4787612" y="226652"/>
                  <a:pt x="4781881" y="222083"/>
                </a:cubicBezTo>
                <a:cubicBezTo>
                  <a:pt x="4776150" y="217514"/>
                  <a:pt x="4769395" y="213627"/>
                  <a:pt x="4761615" y="210424"/>
                </a:cubicBezTo>
                <a:cubicBezTo>
                  <a:pt x="4753835" y="207221"/>
                  <a:pt x="4748116" y="205012"/>
                  <a:pt x="4744457" y="203798"/>
                </a:cubicBezTo>
                <a:lnTo>
                  <a:pt x="4731455" y="200838"/>
                </a:lnTo>
                <a:cubicBezTo>
                  <a:pt x="4726066" y="199016"/>
                  <a:pt x="4720973" y="195665"/>
                  <a:pt x="4716177" y="190785"/>
                </a:cubicBezTo>
                <a:cubicBezTo>
                  <a:pt x="4711379" y="185904"/>
                  <a:pt x="4710021" y="178970"/>
                  <a:pt x="4712100" y="169983"/>
                </a:cubicBezTo>
                <a:cubicBezTo>
                  <a:pt x="4713649" y="157892"/>
                  <a:pt x="4719761" y="151492"/>
                  <a:pt x="4730438" y="150784"/>
                </a:cubicBezTo>
                <a:close/>
                <a:moveTo>
                  <a:pt x="2375315" y="139676"/>
                </a:moveTo>
                <a:cubicBezTo>
                  <a:pt x="2383315" y="139676"/>
                  <a:pt x="2390488" y="143008"/>
                  <a:pt x="2396834" y="149672"/>
                </a:cubicBezTo>
                <a:lnTo>
                  <a:pt x="2406511" y="164997"/>
                </a:lnTo>
                <a:lnTo>
                  <a:pt x="2467058" y="243874"/>
                </a:lnTo>
                <a:cubicBezTo>
                  <a:pt x="2472159" y="257916"/>
                  <a:pt x="2470322" y="268854"/>
                  <a:pt x="2461548" y="276687"/>
                </a:cubicBezTo>
                <a:cubicBezTo>
                  <a:pt x="2445077" y="283852"/>
                  <a:pt x="2433638" y="284103"/>
                  <a:pt x="2427232" y="277438"/>
                </a:cubicBezTo>
                <a:cubicBezTo>
                  <a:pt x="2426989" y="277438"/>
                  <a:pt x="2423528" y="272877"/>
                  <a:pt x="2416849" y="263753"/>
                </a:cubicBezTo>
                <a:cubicBezTo>
                  <a:pt x="2410169" y="254630"/>
                  <a:pt x="2403494" y="245559"/>
                  <a:pt x="2396822" y="236542"/>
                </a:cubicBezTo>
                <a:cubicBezTo>
                  <a:pt x="2390150" y="227525"/>
                  <a:pt x="2383702" y="218880"/>
                  <a:pt x="2377478" y="210606"/>
                </a:cubicBezTo>
                <a:cubicBezTo>
                  <a:pt x="2371255" y="202333"/>
                  <a:pt x="2365676" y="195601"/>
                  <a:pt x="2360742" y="190409"/>
                </a:cubicBezTo>
                <a:lnTo>
                  <a:pt x="2360742" y="197377"/>
                </a:lnTo>
                <a:lnTo>
                  <a:pt x="2321052" y="277461"/>
                </a:lnTo>
                <a:cubicBezTo>
                  <a:pt x="2315436" y="285067"/>
                  <a:pt x="2308749" y="288869"/>
                  <a:pt x="2300992" y="288869"/>
                </a:cubicBezTo>
                <a:cubicBezTo>
                  <a:pt x="2293872" y="288869"/>
                  <a:pt x="2288354" y="286911"/>
                  <a:pt x="2284437" y="282995"/>
                </a:cubicBezTo>
                <a:cubicBezTo>
                  <a:pt x="2274312" y="274767"/>
                  <a:pt x="2271633" y="265021"/>
                  <a:pt x="2276399" y="253757"/>
                </a:cubicBezTo>
                <a:lnTo>
                  <a:pt x="2353296" y="151699"/>
                </a:lnTo>
                <a:cubicBezTo>
                  <a:pt x="2355983" y="143683"/>
                  <a:pt x="2363323" y="139676"/>
                  <a:pt x="2375315" y="139676"/>
                </a:cubicBezTo>
                <a:close/>
                <a:moveTo>
                  <a:pt x="7587837" y="123941"/>
                </a:moveTo>
                <a:cubicBezTo>
                  <a:pt x="7595883" y="123941"/>
                  <a:pt x="7603086" y="127121"/>
                  <a:pt x="7609447" y="133482"/>
                </a:cubicBezTo>
                <a:lnTo>
                  <a:pt x="7619899" y="149126"/>
                </a:lnTo>
                <a:lnTo>
                  <a:pt x="7680560" y="228140"/>
                </a:lnTo>
                <a:cubicBezTo>
                  <a:pt x="7685645" y="242212"/>
                  <a:pt x="7683733" y="253195"/>
                  <a:pt x="7674822" y="261089"/>
                </a:cubicBezTo>
                <a:cubicBezTo>
                  <a:pt x="7658533" y="268178"/>
                  <a:pt x="7647163" y="268383"/>
                  <a:pt x="7640711" y="261704"/>
                </a:cubicBezTo>
                <a:cubicBezTo>
                  <a:pt x="7640499" y="261704"/>
                  <a:pt x="7637045" y="257146"/>
                  <a:pt x="7630351" y="248030"/>
                </a:cubicBezTo>
                <a:cubicBezTo>
                  <a:pt x="7623656" y="238914"/>
                  <a:pt x="7617375" y="230371"/>
                  <a:pt x="7611507" y="222402"/>
                </a:cubicBezTo>
                <a:cubicBezTo>
                  <a:pt x="7605641" y="214432"/>
                  <a:pt x="7599143" y="205866"/>
                  <a:pt x="7592016" y="196705"/>
                </a:cubicBezTo>
                <a:cubicBezTo>
                  <a:pt x="7584889" y="187544"/>
                  <a:pt x="7578638" y="180253"/>
                  <a:pt x="7573264" y="174834"/>
                </a:cubicBezTo>
                <a:lnTo>
                  <a:pt x="7573264" y="181642"/>
                </a:lnTo>
                <a:lnTo>
                  <a:pt x="7533575" y="261727"/>
                </a:lnTo>
                <a:cubicBezTo>
                  <a:pt x="7527928" y="269347"/>
                  <a:pt x="7521233" y="273158"/>
                  <a:pt x="7513491" y="273158"/>
                </a:cubicBezTo>
                <a:cubicBezTo>
                  <a:pt x="7506387" y="273158"/>
                  <a:pt x="7500869" y="271192"/>
                  <a:pt x="7496937" y="267260"/>
                </a:cubicBezTo>
                <a:cubicBezTo>
                  <a:pt x="7486827" y="259032"/>
                  <a:pt x="7484147" y="249218"/>
                  <a:pt x="7488899" y="237817"/>
                </a:cubicBezTo>
                <a:lnTo>
                  <a:pt x="7565795" y="135964"/>
                </a:lnTo>
                <a:cubicBezTo>
                  <a:pt x="7568483" y="127949"/>
                  <a:pt x="7575829" y="123941"/>
                  <a:pt x="7587837" y="123941"/>
                </a:cubicBezTo>
                <a:close/>
                <a:moveTo>
                  <a:pt x="5901409" y="123531"/>
                </a:moveTo>
                <a:cubicBezTo>
                  <a:pt x="5907105" y="123660"/>
                  <a:pt x="5911809" y="125565"/>
                  <a:pt x="5915521" y="129247"/>
                </a:cubicBezTo>
                <a:lnTo>
                  <a:pt x="6003803" y="226341"/>
                </a:lnTo>
                <a:cubicBezTo>
                  <a:pt x="6011575" y="242432"/>
                  <a:pt x="6010323" y="254645"/>
                  <a:pt x="6000046" y="262979"/>
                </a:cubicBezTo>
                <a:cubicBezTo>
                  <a:pt x="5996084" y="266896"/>
                  <a:pt x="5990649" y="268854"/>
                  <a:pt x="5983742" y="268854"/>
                </a:cubicBezTo>
                <a:cubicBezTo>
                  <a:pt x="5980964" y="268854"/>
                  <a:pt x="5974725" y="267245"/>
                  <a:pt x="5965025" y="264027"/>
                </a:cubicBezTo>
                <a:lnTo>
                  <a:pt x="5877927" y="165088"/>
                </a:lnTo>
                <a:cubicBezTo>
                  <a:pt x="5871080" y="148921"/>
                  <a:pt x="5872219" y="136716"/>
                  <a:pt x="5881342" y="128472"/>
                </a:cubicBezTo>
                <a:cubicBezTo>
                  <a:pt x="5889024" y="125049"/>
                  <a:pt x="5895712" y="123402"/>
                  <a:pt x="5901409" y="123531"/>
                </a:cubicBezTo>
                <a:close/>
                <a:moveTo>
                  <a:pt x="227593" y="98734"/>
                </a:moveTo>
                <a:lnTo>
                  <a:pt x="113922" y="233263"/>
                </a:lnTo>
                <a:cubicBezTo>
                  <a:pt x="113922" y="238698"/>
                  <a:pt x="113922" y="245871"/>
                  <a:pt x="113922" y="254782"/>
                </a:cubicBezTo>
                <a:cubicBezTo>
                  <a:pt x="113922" y="259237"/>
                  <a:pt x="113770" y="262472"/>
                  <a:pt x="113466" y="264488"/>
                </a:cubicBezTo>
                <a:lnTo>
                  <a:pt x="113154" y="265644"/>
                </a:lnTo>
                <a:lnTo>
                  <a:pt x="227593" y="132230"/>
                </a:lnTo>
                <a:close/>
                <a:moveTo>
                  <a:pt x="4388420" y="86347"/>
                </a:moveTo>
                <a:cubicBezTo>
                  <a:pt x="4394117" y="86476"/>
                  <a:pt x="4398821" y="88381"/>
                  <a:pt x="4402533" y="92062"/>
                </a:cubicBezTo>
                <a:lnTo>
                  <a:pt x="4490815" y="189179"/>
                </a:lnTo>
                <a:cubicBezTo>
                  <a:pt x="4498587" y="205271"/>
                  <a:pt x="4497350" y="217468"/>
                  <a:pt x="4487103" y="225772"/>
                </a:cubicBezTo>
                <a:cubicBezTo>
                  <a:pt x="4483171" y="229719"/>
                  <a:pt x="4477721" y="231692"/>
                  <a:pt x="4470754" y="231692"/>
                </a:cubicBezTo>
                <a:cubicBezTo>
                  <a:pt x="4467975" y="231692"/>
                  <a:pt x="4461729" y="230068"/>
                  <a:pt x="4452014" y="226819"/>
                </a:cubicBezTo>
                <a:lnTo>
                  <a:pt x="4364915" y="127903"/>
                </a:lnTo>
                <a:cubicBezTo>
                  <a:pt x="4358084" y="111736"/>
                  <a:pt x="4359230" y="99531"/>
                  <a:pt x="4368354" y="91288"/>
                </a:cubicBezTo>
                <a:cubicBezTo>
                  <a:pt x="4376035" y="87865"/>
                  <a:pt x="4382724" y="86218"/>
                  <a:pt x="4388420" y="86347"/>
                </a:cubicBezTo>
                <a:close/>
                <a:moveTo>
                  <a:pt x="3866038" y="78719"/>
                </a:moveTo>
                <a:lnTo>
                  <a:pt x="3739251" y="227502"/>
                </a:lnTo>
                <a:lnTo>
                  <a:pt x="3739251" y="262592"/>
                </a:lnTo>
                <a:lnTo>
                  <a:pt x="3864717" y="116085"/>
                </a:lnTo>
                <a:close/>
                <a:moveTo>
                  <a:pt x="197467" y="78696"/>
                </a:moveTo>
                <a:lnTo>
                  <a:pt x="111030" y="165452"/>
                </a:lnTo>
                <a:cubicBezTo>
                  <a:pt x="111986" y="170750"/>
                  <a:pt x="112464" y="177585"/>
                  <a:pt x="112464" y="185957"/>
                </a:cubicBezTo>
                <a:cubicBezTo>
                  <a:pt x="112464" y="194329"/>
                  <a:pt x="112464" y="198895"/>
                  <a:pt x="112464" y="199654"/>
                </a:cubicBezTo>
                <a:lnTo>
                  <a:pt x="214579" y="78696"/>
                </a:lnTo>
                <a:lnTo>
                  <a:pt x="213908" y="78696"/>
                </a:lnTo>
                <a:close/>
                <a:moveTo>
                  <a:pt x="129611" y="77238"/>
                </a:moveTo>
                <a:lnTo>
                  <a:pt x="109550" y="97391"/>
                </a:lnTo>
                <a:cubicBezTo>
                  <a:pt x="109550" y="99986"/>
                  <a:pt x="109550" y="104954"/>
                  <a:pt x="109550" y="112294"/>
                </a:cubicBezTo>
                <a:cubicBezTo>
                  <a:pt x="109550" y="119634"/>
                  <a:pt x="110035" y="127600"/>
                  <a:pt x="111007" y="136192"/>
                </a:cubicBezTo>
                <a:lnTo>
                  <a:pt x="111007" y="129611"/>
                </a:lnTo>
                <a:lnTo>
                  <a:pt x="161535" y="78696"/>
                </a:lnTo>
                <a:cubicBezTo>
                  <a:pt x="161155" y="78696"/>
                  <a:pt x="156715" y="78453"/>
                  <a:pt x="148214" y="77967"/>
                </a:cubicBezTo>
                <a:cubicBezTo>
                  <a:pt x="139713" y="77481"/>
                  <a:pt x="133512" y="77238"/>
                  <a:pt x="129611" y="77238"/>
                </a:cubicBezTo>
                <a:close/>
                <a:moveTo>
                  <a:pt x="109550" y="59523"/>
                </a:moveTo>
                <a:lnTo>
                  <a:pt x="91492" y="77238"/>
                </a:lnTo>
                <a:lnTo>
                  <a:pt x="109550" y="77238"/>
                </a:lnTo>
                <a:close/>
                <a:moveTo>
                  <a:pt x="3847161" y="49549"/>
                </a:moveTo>
                <a:lnTo>
                  <a:pt x="3740708" y="156890"/>
                </a:lnTo>
                <a:cubicBezTo>
                  <a:pt x="3740708" y="160139"/>
                  <a:pt x="3740465" y="166279"/>
                  <a:pt x="3739979" y="175312"/>
                </a:cubicBezTo>
                <a:cubicBezTo>
                  <a:pt x="3739494" y="184344"/>
                  <a:pt x="3739251" y="190371"/>
                  <a:pt x="3739251" y="193392"/>
                </a:cubicBezTo>
                <a:lnTo>
                  <a:pt x="3862307" y="50212"/>
                </a:lnTo>
                <a:close/>
                <a:moveTo>
                  <a:pt x="3810204" y="49549"/>
                </a:moveTo>
                <a:cubicBezTo>
                  <a:pt x="3810842" y="49549"/>
                  <a:pt x="3806656" y="49777"/>
                  <a:pt x="3797646" y="50232"/>
                </a:cubicBezTo>
                <a:cubicBezTo>
                  <a:pt x="3788636" y="50688"/>
                  <a:pt x="3780891" y="51242"/>
                  <a:pt x="3774409" y="51895"/>
                </a:cubicBezTo>
                <a:lnTo>
                  <a:pt x="3740708" y="86802"/>
                </a:lnTo>
                <a:lnTo>
                  <a:pt x="3740708" y="107933"/>
                </a:lnTo>
                <a:lnTo>
                  <a:pt x="3740708" y="120526"/>
                </a:lnTo>
                <a:close/>
                <a:moveTo>
                  <a:pt x="3740708" y="49071"/>
                </a:moveTo>
                <a:lnTo>
                  <a:pt x="3737292" y="53921"/>
                </a:lnTo>
                <a:cubicBezTo>
                  <a:pt x="3742348" y="53921"/>
                  <a:pt x="3742739" y="54160"/>
                  <a:pt x="3738465" y="54638"/>
                </a:cubicBezTo>
                <a:cubicBezTo>
                  <a:pt x="3734192" y="55117"/>
                  <a:pt x="3734940" y="55356"/>
                  <a:pt x="3740708" y="55356"/>
                </a:cubicBezTo>
                <a:close/>
                <a:moveTo>
                  <a:pt x="335503" y="20403"/>
                </a:moveTo>
                <a:cubicBezTo>
                  <a:pt x="352839" y="20403"/>
                  <a:pt x="361508" y="29147"/>
                  <a:pt x="361508" y="46635"/>
                </a:cubicBezTo>
                <a:cubicBezTo>
                  <a:pt x="361508" y="64122"/>
                  <a:pt x="352839" y="72866"/>
                  <a:pt x="335503" y="72866"/>
                </a:cubicBezTo>
                <a:cubicBezTo>
                  <a:pt x="326532" y="72866"/>
                  <a:pt x="316326" y="73838"/>
                  <a:pt x="304888" y="75781"/>
                </a:cubicBezTo>
                <a:cubicBezTo>
                  <a:pt x="293450" y="77724"/>
                  <a:pt x="284686" y="78696"/>
                  <a:pt x="278599" y="78696"/>
                </a:cubicBezTo>
                <a:lnTo>
                  <a:pt x="278599" y="288459"/>
                </a:lnTo>
                <a:cubicBezTo>
                  <a:pt x="278599" y="331329"/>
                  <a:pt x="278599" y="377607"/>
                  <a:pt x="278599" y="427292"/>
                </a:cubicBezTo>
                <a:cubicBezTo>
                  <a:pt x="278599" y="476978"/>
                  <a:pt x="279085" y="518558"/>
                  <a:pt x="280056" y="552030"/>
                </a:cubicBezTo>
                <a:lnTo>
                  <a:pt x="280056" y="1001183"/>
                </a:lnTo>
                <a:lnTo>
                  <a:pt x="286990" y="1000499"/>
                </a:lnTo>
                <a:cubicBezTo>
                  <a:pt x="295818" y="1000955"/>
                  <a:pt x="306478" y="1001183"/>
                  <a:pt x="318972" y="1001183"/>
                </a:cubicBezTo>
                <a:cubicBezTo>
                  <a:pt x="331329" y="1001183"/>
                  <a:pt x="344900" y="1001183"/>
                  <a:pt x="359686" y="1001183"/>
                </a:cubicBezTo>
                <a:cubicBezTo>
                  <a:pt x="374472" y="1001183"/>
                  <a:pt x="391644" y="1001460"/>
                  <a:pt x="411204" y="1002014"/>
                </a:cubicBezTo>
                <a:cubicBezTo>
                  <a:pt x="430764" y="1002568"/>
                  <a:pt x="448378" y="1003091"/>
                  <a:pt x="464044" y="1003585"/>
                </a:cubicBezTo>
                <a:cubicBezTo>
                  <a:pt x="479710" y="1004078"/>
                  <a:pt x="486875" y="1004249"/>
                  <a:pt x="485539" y="1004097"/>
                </a:cubicBezTo>
                <a:cubicBezTo>
                  <a:pt x="485539" y="983163"/>
                  <a:pt x="487471" y="958055"/>
                  <a:pt x="491335" y="928772"/>
                </a:cubicBezTo>
                <a:cubicBezTo>
                  <a:pt x="495198" y="899489"/>
                  <a:pt x="496211" y="870676"/>
                  <a:pt x="494374" y="842334"/>
                </a:cubicBezTo>
                <a:cubicBezTo>
                  <a:pt x="493388" y="830873"/>
                  <a:pt x="492655" y="819670"/>
                  <a:pt x="492177" y="808725"/>
                </a:cubicBezTo>
                <a:cubicBezTo>
                  <a:pt x="491699" y="797779"/>
                  <a:pt x="490959" y="787434"/>
                  <a:pt x="489957" y="777688"/>
                </a:cubicBezTo>
                <a:cubicBezTo>
                  <a:pt x="488955" y="772724"/>
                  <a:pt x="488454" y="767327"/>
                  <a:pt x="488454" y="761498"/>
                </a:cubicBezTo>
                <a:cubicBezTo>
                  <a:pt x="488454" y="755669"/>
                  <a:pt x="488454" y="750371"/>
                  <a:pt x="488454" y="745604"/>
                </a:cubicBezTo>
                <a:cubicBezTo>
                  <a:pt x="488454" y="728283"/>
                  <a:pt x="496712" y="719623"/>
                  <a:pt x="513229" y="719623"/>
                </a:cubicBezTo>
                <a:cubicBezTo>
                  <a:pt x="529745" y="719623"/>
                  <a:pt x="538003" y="727805"/>
                  <a:pt x="538003" y="744170"/>
                </a:cubicBezTo>
                <a:cubicBezTo>
                  <a:pt x="538003" y="748936"/>
                  <a:pt x="538003" y="753904"/>
                  <a:pt x="538003" y="759073"/>
                </a:cubicBezTo>
                <a:cubicBezTo>
                  <a:pt x="538003" y="764242"/>
                  <a:pt x="538405" y="768800"/>
                  <a:pt x="539210" y="772747"/>
                </a:cubicBezTo>
                <a:cubicBezTo>
                  <a:pt x="540151" y="781946"/>
                  <a:pt x="540868" y="792326"/>
                  <a:pt x="541362" y="803886"/>
                </a:cubicBezTo>
                <a:cubicBezTo>
                  <a:pt x="541855" y="815446"/>
                  <a:pt x="542679" y="828004"/>
                  <a:pt x="543832" y="841560"/>
                </a:cubicBezTo>
                <a:cubicBezTo>
                  <a:pt x="543832" y="848528"/>
                  <a:pt x="543309" y="862581"/>
                  <a:pt x="542261" y="883720"/>
                </a:cubicBezTo>
                <a:cubicBezTo>
                  <a:pt x="541214" y="904859"/>
                  <a:pt x="539946" y="925660"/>
                  <a:pt x="538458" y="946123"/>
                </a:cubicBezTo>
                <a:cubicBezTo>
                  <a:pt x="536971" y="966586"/>
                  <a:pt x="535794" y="984241"/>
                  <a:pt x="534929" y="999088"/>
                </a:cubicBezTo>
                <a:cubicBezTo>
                  <a:pt x="534064" y="1013934"/>
                  <a:pt x="533631" y="1026929"/>
                  <a:pt x="533631" y="1038071"/>
                </a:cubicBezTo>
                <a:cubicBezTo>
                  <a:pt x="531901" y="1041563"/>
                  <a:pt x="528796" y="1046477"/>
                  <a:pt x="524318" y="1052815"/>
                </a:cubicBezTo>
                <a:cubicBezTo>
                  <a:pt x="519840" y="1059153"/>
                  <a:pt x="511718" y="1060978"/>
                  <a:pt x="499953" y="1058291"/>
                </a:cubicBezTo>
                <a:cubicBezTo>
                  <a:pt x="496295" y="1057047"/>
                  <a:pt x="486469" y="1055957"/>
                  <a:pt x="470477" y="1055024"/>
                </a:cubicBezTo>
                <a:cubicBezTo>
                  <a:pt x="454484" y="1054090"/>
                  <a:pt x="436670" y="1053384"/>
                  <a:pt x="417034" y="1052906"/>
                </a:cubicBezTo>
                <a:cubicBezTo>
                  <a:pt x="397398" y="1052428"/>
                  <a:pt x="378054" y="1052189"/>
                  <a:pt x="359003" y="1052189"/>
                </a:cubicBezTo>
                <a:cubicBezTo>
                  <a:pt x="339951" y="1052189"/>
                  <a:pt x="325659" y="1052189"/>
                  <a:pt x="316125" y="1052189"/>
                </a:cubicBezTo>
                <a:cubicBezTo>
                  <a:pt x="280087" y="1052189"/>
                  <a:pt x="243942" y="1052667"/>
                  <a:pt x="207691" y="1053623"/>
                </a:cubicBezTo>
                <a:cubicBezTo>
                  <a:pt x="171440" y="1054580"/>
                  <a:pt x="135288" y="1056030"/>
                  <a:pt x="99234" y="1057973"/>
                </a:cubicBezTo>
                <a:cubicBezTo>
                  <a:pt x="88866" y="1058929"/>
                  <a:pt x="80115" y="1060136"/>
                  <a:pt x="72980" y="1061593"/>
                </a:cubicBezTo>
                <a:cubicBezTo>
                  <a:pt x="65845" y="1063050"/>
                  <a:pt x="50862" y="1064773"/>
                  <a:pt x="28030" y="1066762"/>
                </a:cubicBezTo>
                <a:lnTo>
                  <a:pt x="24592" y="1066762"/>
                </a:lnTo>
                <a:cubicBezTo>
                  <a:pt x="8197" y="1066762"/>
                  <a:pt x="0" y="1058018"/>
                  <a:pt x="0" y="1040530"/>
                </a:cubicBezTo>
                <a:cubicBezTo>
                  <a:pt x="0" y="1035141"/>
                  <a:pt x="1984" y="1029422"/>
                  <a:pt x="5954" y="1023373"/>
                </a:cubicBezTo>
                <a:cubicBezTo>
                  <a:pt x="9924" y="1017323"/>
                  <a:pt x="15658" y="1014298"/>
                  <a:pt x="23157" y="1014298"/>
                </a:cubicBezTo>
                <a:cubicBezTo>
                  <a:pt x="24767" y="1014298"/>
                  <a:pt x="29431" y="1013604"/>
                  <a:pt x="37150" y="1012215"/>
                </a:cubicBezTo>
                <a:cubicBezTo>
                  <a:pt x="44869" y="1010826"/>
                  <a:pt x="53458" y="1009623"/>
                  <a:pt x="62915" y="1008606"/>
                </a:cubicBezTo>
                <a:cubicBezTo>
                  <a:pt x="62915" y="1010564"/>
                  <a:pt x="62915" y="1004128"/>
                  <a:pt x="62915" y="989296"/>
                </a:cubicBezTo>
                <a:cubicBezTo>
                  <a:pt x="62915" y="974465"/>
                  <a:pt x="63158" y="956605"/>
                  <a:pt x="63644" y="935717"/>
                </a:cubicBezTo>
                <a:cubicBezTo>
                  <a:pt x="64130" y="914828"/>
                  <a:pt x="64372" y="891523"/>
                  <a:pt x="64372" y="865799"/>
                </a:cubicBezTo>
                <a:cubicBezTo>
                  <a:pt x="64372" y="840076"/>
                  <a:pt x="64372" y="813400"/>
                  <a:pt x="64372" y="785772"/>
                </a:cubicBezTo>
                <a:lnTo>
                  <a:pt x="68653" y="499954"/>
                </a:lnTo>
                <a:cubicBezTo>
                  <a:pt x="68653" y="482162"/>
                  <a:pt x="68414" y="458003"/>
                  <a:pt x="67936" y="427475"/>
                </a:cubicBezTo>
                <a:cubicBezTo>
                  <a:pt x="67458" y="396947"/>
                  <a:pt x="66984" y="364552"/>
                  <a:pt x="66513" y="330289"/>
                </a:cubicBezTo>
                <a:cubicBezTo>
                  <a:pt x="66042" y="296027"/>
                  <a:pt x="65325" y="261768"/>
                  <a:pt x="64361" y="227514"/>
                </a:cubicBezTo>
                <a:cubicBezTo>
                  <a:pt x="63397" y="193259"/>
                  <a:pt x="62429" y="162431"/>
                  <a:pt x="61458" y="135030"/>
                </a:cubicBezTo>
                <a:cubicBezTo>
                  <a:pt x="60502" y="117816"/>
                  <a:pt x="60023" y="102943"/>
                  <a:pt x="60023" y="90411"/>
                </a:cubicBezTo>
                <a:cubicBezTo>
                  <a:pt x="60023" y="84146"/>
                  <a:pt x="60116" y="79915"/>
                  <a:pt x="60302" y="77719"/>
                </a:cubicBezTo>
                <a:lnTo>
                  <a:pt x="60397" y="77238"/>
                </a:lnTo>
                <a:lnTo>
                  <a:pt x="39769" y="77238"/>
                </a:lnTo>
                <a:cubicBezTo>
                  <a:pt x="32748" y="77238"/>
                  <a:pt x="28288" y="76753"/>
                  <a:pt x="26391" y="75781"/>
                </a:cubicBezTo>
                <a:cubicBezTo>
                  <a:pt x="12607" y="75781"/>
                  <a:pt x="5715" y="66551"/>
                  <a:pt x="5715" y="48092"/>
                </a:cubicBezTo>
                <a:cubicBezTo>
                  <a:pt x="5715" y="43690"/>
                  <a:pt x="8007" y="38221"/>
                  <a:pt x="12592" y="31686"/>
                </a:cubicBezTo>
                <a:cubicBezTo>
                  <a:pt x="17176" y="25150"/>
                  <a:pt x="23780" y="22847"/>
                  <a:pt x="32402" y="24775"/>
                </a:cubicBezTo>
                <a:cubicBezTo>
                  <a:pt x="47644" y="24775"/>
                  <a:pt x="71405" y="25018"/>
                  <a:pt x="103686" y="25503"/>
                </a:cubicBezTo>
                <a:cubicBezTo>
                  <a:pt x="135967" y="25989"/>
                  <a:pt x="172321" y="26232"/>
                  <a:pt x="212746" y="26232"/>
                </a:cubicBezTo>
                <a:cubicBezTo>
                  <a:pt x="234485" y="26232"/>
                  <a:pt x="249897" y="26042"/>
                  <a:pt x="258982" y="25663"/>
                </a:cubicBezTo>
                <a:cubicBezTo>
                  <a:pt x="268068" y="25283"/>
                  <a:pt x="276387" y="24612"/>
                  <a:pt x="283939" y="23648"/>
                </a:cubicBezTo>
                <a:cubicBezTo>
                  <a:pt x="291491" y="22684"/>
                  <a:pt x="299685" y="21902"/>
                  <a:pt x="308520" y="21302"/>
                </a:cubicBezTo>
                <a:cubicBezTo>
                  <a:pt x="317355" y="20703"/>
                  <a:pt x="326349" y="20403"/>
                  <a:pt x="335503" y="20403"/>
                </a:cubicBezTo>
                <a:close/>
                <a:moveTo>
                  <a:pt x="3835480" y="0"/>
                </a:moveTo>
                <a:cubicBezTo>
                  <a:pt x="3848778" y="0"/>
                  <a:pt x="3860767" y="0"/>
                  <a:pt x="3871446" y="0"/>
                </a:cubicBezTo>
                <a:cubicBezTo>
                  <a:pt x="3882126" y="0"/>
                  <a:pt x="3891132" y="1222"/>
                  <a:pt x="3898464" y="3666"/>
                </a:cubicBezTo>
                <a:cubicBezTo>
                  <a:pt x="3910851" y="7780"/>
                  <a:pt x="3917045" y="13109"/>
                  <a:pt x="3917045" y="19651"/>
                </a:cubicBezTo>
                <a:cubicBezTo>
                  <a:pt x="3915921" y="66908"/>
                  <a:pt x="3914874" y="109535"/>
                  <a:pt x="3913902" y="147532"/>
                </a:cubicBezTo>
                <a:cubicBezTo>
                  <a:pt x="3912930" y="180640"/>
                  <a:pt x="3912202" y="214610"/>
                  <a:pt x="3911716" y="249442"/>
                </a:cubicBezTo>
                <a:cubicBezTo>
                  <a:pt x="3911230" y="284274"/>
                  <a:pt x="3910577" y="308968"/>
                  <a:pt x="3909758" y="323526"/>
                </a:cubicBezTo>
                <a:cubicBezTo>
                  <a:pt x="3905659" y="323526"/>
                  <a:pt x="3907294" y="323318"/>
                  <a:pt x="3914665" y="322900"/>
                </a:cubicBezTo>
                <a:cubicBezTo>
                  <a:pt x="3922035" y="322483"/>
                  <a:pt x="3930225" y="322046"/>
                  <a:pt x="3939234" y="321591"/>
                </a:cubicBezTo>
                <a:cubicBezTo>
                  <a:pt x="3948244" y="321135"/>
                  <a:pt x="3957288" y="320445"/>
                  <a:pt x="3966366" y="319519"/>
                </a:cubicBezTo>
                <a:cubicBezTo>
                  <a:pt x="3975444" y="318593"/>
                  <a:pt x="3984287" y="317500"/>
                  <a:pt x="3992894" y="316240"/>
                </a:cubicBezTo>
                <a:cubicBezTo>
                  <a:pt x="4008696" y="316240"/>
                  <a:pt x="4017676" y="324012"/>
                  <a:pt x="4019831" y="339557"/>
                </a:cubicBezTo>
                <a:cubicBezTo>
                  <a:pt x="4019831" y="355648"/>
                  <a:pt x="4013167" y="364825"/>
                  <a:pt x="3999839" y="367087"/>
                </a:cubicBezTo>
                <a:cubicBezTo>
                  <a:pt x="3996180" y="368013"/>
                  <a:pt x="3989588" y="368988"/>
                  <a:pt x="3980062" y="370013"/>
                </a:cubicBezTo>
                <a:cubicBezTo>
                  <a:pt x="3970537" y="371037"/>
                  <a:pt x="3960297" y="371804"/>
                  <a:pt x="3949345" y="372313"/>
                </a:cubicBezTo>
                <a:cubicBezTo>
                  <a:pt x="3938392" y="372821"/>
                  <a:pt x="3928210" y="373318"/>
                  <a:pt x="3918798" y="373804"/>
                </a:cubicBezTo>
                <a:cubicBezTo>
                  <a:pt x="3909386" y="374290"/>
                  <a:pt x="3906373" y="374533"/>
                  <a:pt x="3909758" y="374533"/>
                </a:cubicBezTo>
                <a:lnTo>
                  <a:pt x="3909758" y="425721"/>
                </a:lnTo>
                <a:cubicBezTo>
                  <a:pt x="3909758" y="454473"/>
                  <a:pt x="3910244" y="482390"/>
                  <a:pt x="3911215" y="509472"/>
                </a:cubicBezTo>
                <a:cubicBezTo>
                  <a:pt x="3912187" y="536554"/>
                  <a:pt x="3912672" y="570103"/>
                  <a:pt x="3912672" y="610118"/>
                </a:cubicBezTo>
                <a:cubicBezTo>
                  <a:pt x="3912672" y="628745"/>
                  <a:pt x="3911944" y="648328"/>
                  <a:pt x="3910487" y="668867"/>
                </a:cubicBezTo>
                <a:cubicBezTo>
                  <a:pt x="3909029" y="689406"/>
                  <a:pt x="3908301" y="712700"/>
                  <a:pt x="3908301" y="738750"/>
                </a:cubicBezTo>
                <a:cubicBezTo>
                  <a:pt x="3908301" y="762492"/>
                  <a:pt x="3908961" y="784660"/>
                  <a:pt x="3910282" y="805252"/>
                </a:cubicBezTo>
                <a:cubicBezTo>
                  <a:pt x="3911602" y="825844"/>
                  <a:pt x="3913921" y="845841"/>
                  <a:pt x="3917238" y="865241"/>
                </a:cubicBezTo>
                <a:cubicBezTo>
                  <a:pt x="3920555" y="884642"/>
                  <a:pt x="3924973" y="901136"/>
                  <a:pt x="3930490" y="914722"/>
                </a:cubicBezTo>
                <a:cubicBezTo>
                  <a:pt x="3936008" y="928309"/>
                  <a:pt x="3941660" y="937030"/>
                  <a:pt x="3947444" y="940886"/>
                </a:cubicBezTo>
                <a:cubicBezTo>
                  <a:pt x="3952559" y="944134"/>
                  <a:pt x="3955299" y="945804"/>
                  <a:pt x="3955663" y="945895"/>
                </a:cubicBezTo>
                <a:lnTo>
                  <a:pt x="3966525" y="940020"/>
                </a:lnTo>
                <a:lnTo>
                  <a:pt x="3971945" y="941455"/>
                </a:lnTo>
                <a:cubicBezTo>
                  <a:pt x="3974465" y="939800"/>
                  <a:pt x="3977706" y="935352"/>
                  <a:pt x="3981668" y="928111"/>
                </a:cubicBezTo>
                <a:cubicBezTo>
                  <a:pt x="3986009" y="915102"/>
                  <a:pt x="3989793" y="900297"/>
                  <a:pt x="3993019" y="883697"/>
                </a:cubicBezTo>
                <a:cubicBezTo>
                  <a:pt x="3996245" y="867097"/>
                  <a:pt x="3998867" y="847716"/>
                  <a:pt x="4000886" y="825552"/>
                </a:cubicBezTo>
                <a:cubicBezTo>
                  <a:pt x="4002935" y="813256"/>
                  <a:pt x="4011536" y="807108"/>
                  <a:pt x="4026685" y="807108"/>
                </a:cubicBezTo>
                <a:cubicBezTo>
                  <a:pt x="4043080" y="807108"/>
                  <a:pt x="4050678" y="816778"/>
                  <a:pt x="4049479" y="836118"/>
                </a:cubicBezTo>
                <a:cubicBezTo>
                  <a:pt x="4047627" y="855503"/>
                  <a:pt x="4043984" y="878794"/>
                  <a:pt x="4038549" y="905990"/>
                </a:cubicBezTo>
                <a:cubicBezTo>
                  <a:pt x="4033114" y="933185"/>
                  <a:pt x="4024879" y="959110"/>
                  <a:pt x="4013843" y="983763"/>
                </a:cubicBezTo>
                <a:cubicBezTo>
                  <a:pt x="4002806" y="1008416"/>
                  <a:pt x="3987144" y="1029870"/>
                  <a:pt x="3966855" y="1048124"/>
                </a:cubicBezTo>
                <a:cubicBezTo>
                  <a:pt x="3946567" y="1066379"/>
                  <a:pt x="3921242" y="1075506"/>
                  <a:pt x="3890881" y="1075506"/>
                </a:cubicBezTo>
                <a:cubicBezTo>
                  <a:pt x="3860080" y="1075506"/>
                  <a:pt x="3834387" y="1068079"/>
                  <a:pt x="3813802" y="1053225"/>
                </a:cubicBezTo>
                <a:cubicBezTo>
                  <a:pt x="3793217" y="1038371"/>
                  <a:pt x="3776523" y="1019380"/>
                  <a:pt x="3763718" y="996253"/>
                </a:cubicBezTo>
                <a:cubicBezTo>
                  <a:pt x="3750914" y="973125"/>
                  <a:pt x="3740826" y="948244"/>
                  <a:pt x="3733456" y="921610"/>
                </a:cubicBezTo>
                <a:cubicBezTo>
                  <a:pt x="3726086" y="894976"/>
                  <a:pt x="3719857" y="870577"/>
                  <a:pt x="3714773" y="848414"/>
                </a:cubicBezTo>
                <a:cubicBezTo>
                  <a:pt x="3708487" y="814668"/>
                  <a:pt x="3703683" y="779498"/>
                  <a:pt x="3700358" y="742906"/>
                </a:cubicBezTo>
                <a:cubicBezTo>
                  <a:pt x="3697034" y="706313"/>
                  <a:pt x="3694184" y="669349"/>
                  <a:pt x="3691808" y="632013"/>
                </a:cubicBezTo>
                <a:cubicBezTo>
                  <a:pt x="3689432" y="594676"/>
                  <a:pt x="3688001" y="558334"/>
                  <a:pt x="3687516" y="522986"/>
                </a:cubicBezTo>
                <a:cubicBezTo>
                  <a:pt x="3687030" y="487639"/>
                  <a:pt x="3686787" y="456128"/>
                  <a:pt x="3686787" y="428454"/>
                </a:cubicBezTo>
                <a:cubicBezTo>
                  <a:pt x="3686787" y="412924"/>
                  <a:pt x="3687030" y="398932"/>
                  <a:pt x="3687516" y="386476"/>
                </a:cubicBezTo>
                <a:cubicBezTo>
                  <a:pt x="3688001" y="374020"/>
                  <a:pt x="3688244" y="368172"/>
                  <a:pt x="3688244" y="368931"/>
                </a:cubicBezTo>
                <a:cubicBezTo>
                  <a:pt x="3688943" y="369068"/>
                  <a:pt x="3686089" y="368335"/>
                  <a:pt x="3679683" y="366734"/>
                </a:cubicBezTo>
                <a:cubicBezTo>
                  <a:pt x="3673277" y="365132"/>
                  <a:pt x="3667166" y="364331"/>
                  <a:pt x="3661352" y="364331"/>
                </a:cubicBezTo>
                <a:cubicBezTo>
                  <a:pt x="3660168" y="364331"/>
                  <a:pt x="3655735" y="365280"/>
                  <a:pt x="3648054" y="367178"/>
                </a:cubicBezTo>
                <a:cubicBezTo>
                  <a:pt x="3633693" y="369091"/>
                  <a:pt x="3624555" y="363618"/>
                  <a:pt x="3620638" y="350760"/>
                </a:cubicBezTo>
                <a:cubicBezTo>
                  <a:pt x="3618058" y="330312"/>
                  <a:pt x="3624191" y="318874"/>
                  <a:pt x="3639037" y="316445"/>
                </a:cubicBezTo>
                <a:cubicBezTo>
                  <a:pt x="3648525" y="313439"/>
                  <a:pt x="3660430" y="312961"/>
                  <a:pt x="3674753" y="315010"/>
                </a:cubicBezTo>
                <a:cubicBezTo>
                  <a:pt x="3689076" y="317059"/>
                  <a:pt x="3694058" y="318411"/>
                  <a:pt x="3689702" y="319063"/>
                </a:cubicBezTo>
                <a:cubicBezTo>
                  <a:pt x="3689702" y="324695"/>
                  <a:pt x="3689945" y="325849"/>
                  <a:pt x="3690430" y="322524"/>
                </a:cubicBezTo>
                <a:cubicBezTo>
                  <a:pt x="3690916" y="319200"/>
                  <a:pt x="3691159" y="316255"/>
                  <a:pt x="3691159" y="313689"/>
                </a:cubicBezTo>
                <a:cubicBezTo>
                  <a:pt x="3691159" y="289006"/>
                  <a:pt x="3691402" y="260292"/>
                  <a:pt x="3691888" y="227548"/>
                </a:cubicBezTo>
                <a:cubicBezTo>
                  <a:pt x="3692374" y="194804"/>
                  <a:pt x="3692616" y="163953"/>
                  <a:pt x="3692616" y="134996"/>
                </a:cubicBezTo>
                <a:cubicBezTo>
                  <a:pt x="3692616" y="106040"/>
                  <a:pt x="3692616" y="81356"/>
                  <a:pt x="3692616" y="60946"/>
                </a:cubicBezTo>
                <a:cubicBezTo>
                  <a:pt x="3692616" y="40536"/>
                  <a:pt x="3692616" y="30331"/>
                  <a:pt x="3692616" y="30331"/>
                </a:cubicBezTo>
                <a:cubicBezTo>
                  <a:pt x="3692616" y="13997"/>
                  <a:pt x="3700328" y="5829"/>
                  <a:pt x="3715752" y="5829"/>
                </a:cubicBezTo>
                <a:cubicBezTo>
                  <a:pt x="3720366" y="5829"/>
                  <a:pt x="3735015" y="4858"/>
                  <a:pt x="3759699" y="2915"/>
                </a:cubicBezTo>
                <a:cubicBezTo>
                  <a:pt x="3784382" y="972"/>
                  <a:pt x="3809642" y="0"/>
                  <a:pt x="3835480" y="0"/>
                </a:cubicBezTo>
                <a:close/>
              </a:path>
            </a:pathLst>
          </a:custGeom>
          <a:solidFill>
            <a:sysClr val="windowText" lastClr="0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gn="ctr">
              <a:lnSpc>
                <a:spcPts val="16800"/>
              </a:lnSpc>
              <a:defRPr sz="12000">
                <a:solidFill>
                  <a:srgbClr val="115064"/>
                </a:solidFill>
                <a:latin typeface="Funtastic"/>
              </a:defRPr>
            </a:lvl1pPr>
          </a:lstStyle>
          <a:p>
            <a:endParaRPr lang="en-US" sz="11500" b="1">
              <a:solidFill>
                <a:sysClr val="windowText" lastClr="000000"/>
              </a:solidFill>
              <a:latin typeface="#9Slide07 IcielLa Chic Pro Shad" panose="02000506090000020004" pitchFamily="2" charset="-93"/>
            </a:endParaRPr>
          </a:p>
        </p:txBody>
      </p:sp>
      <p:sp>
        <p:nvSpPr>
          <p:cNvPr id="13" name="Freeform 8">
            <a:extLst>
              <a:ext uri="{FF2B5EF4-FFF2-40B4-BE49-F238E27FC236}">
                <a16:creationId xmlns:a16="http://schemas.microsoft.com/office/drawing/2014/main" id="{F76B1950-9CC6-53D8-872D-CF1B202E7737}"/>
              </a:ext>
            </a:extLst>
          </p:cNvPr>
          <p:cNvSpPr/>
          <p:nvPr/>
        </p:nvSpPr>
        <p:spPr>
          <a:xfrm>
            <a:off x="12044887" y="2958270"/>
            <a:ext cx="3352800" cy="4347229"/>
          </a:xfrm>
          <a:custGeom>
            <a:avLst/>
            <a:gdLst/>
            <a:ahLst/>
            <a:cxnLst/>
            <a:rect l="l" t="t" r="r" b="b"/>
            <a:pathLst>
              <a:path w="1912645" h="2479929">
                <a:moveTo>
                  <a:pt x="0" y="0"/>
                </a:moveTo>
                <a:lnTo>
                  <a:pt x="1912645" y="0"/>
                </a:lnTo>
                <a:lnTo>
                  <a:pt x="1912645" y="2479929"/>
                </a:lnTo>
                <a:lnTo>
                  <a:pt x="0" y="2479929"/>
                </a:lnTo>
                <a:lnTo>
                  <a:pt x="0" y="0"/>
                </a:lnTo>
                <a:close/>
              </a:path>
            </a:pathLst>
          </a:custGeom>
          <a:blipFill>
            <a:blip r:embed="rId4"/>
            <a:stretch>
              <a:fillRect/>
            </a:stretch>
          </a:blipFill>
        </p:spPr>
        <p:txBody>
          <a:bodyPr/>
          <a:lstStyle/>
          <a:p>
            <a:endParaRPr lang="en-US"/>
          </a:p>
        </p:txBody>
      </p:sp>
      <p:sp>
        <p:nvSpPr>
          <p:cNvPr id="19" name="Hộp Văn bản 18">
            <a:extLst>
              <a:ext uri="{FF2B5EF4-FFF2-40B4-BE49-F238E27FC236}">
                <a16:creationId xmlns:a16="http://schemas.microsoft.com/office/drawing/2014/main" id="{6326988B-AA85-FF2C-09E1-1274B8CB1720}"/>
              </a:ext>
            </a:extLst>
          </p:cNvPr>
          <p:cNvSpPr txBox="1">
            <a:spLocks noChangeAspect="1"/>
          </p:cNvSpPr>
          <p:nvPr>
            <p:custDataLst>
              <p:tags r:id="rId1"/>
            </p:custDataLst>
          </p:nvPr>
        </p:nvSpPr>
        <p:spPr>
          <a:xfrm>
            <a:off x="160167" y="3843382"/>
            <a:ext cx="9675237" cy="3298822"/>
          </a:xfrm>
          <a:custGeom>
            <a:avLst/>
            <a:gdLst/>
            <a:ahLst/>
            <a:cxnLst/>
            <a:rect l="l" t="t" r="r" b="b"/>
            <a:pathLst>
              <a:path w="9675237" h="3298822">
                <a:moveTo>
                  <a:pt x="2174443" y="2573074"/>
                </a:moveTo>
                <a:cubicBezTo>
                  <a:pt x="2168614" y="2573074"/>
                  <a:pt x="2164241" y="2573559"/>
                  <a:pt x="2161327" y="2574531"/>
                </a:cubicBezTo>
                <a:cubicBezTo>
                  <a:pt x="2160355" y="2578417"/>
                  <a:pt x="2158898" y="2586676"/>
                  <a:pt x="2156955" y="2599306"/>
                </a:cubicBezTo>
                <a:cubicBezTo>
                  <a:pt x="2155012" y="2614851"/>
                  <a:pt x="2153555" y="2630395"/>
                  <a:pt x="2152583" y="2645940"/>
                </a:cubicBezTo>
                <a:cubicBezTo>
                  <a:pt x="2151611" y="2661485"/>
                  <a:pt x="2150154" y="2677030"/>
                  <a:pt x="2148211" y="2692574"/>
                </a:cubicBezTo>
                <a:lnTo>
                  <a:pt x="2143839" y="2749410"/>
                </a:lnTo>
                <a:cubicBezTo>
                  <a:pt x="2141896" y="2771756"/>
                  <a:pt x="2140196" y="2795316"/>
                  <a:pt x="2138739" y="2820090"/>
                </a:cubicBezTo>
                <a:cubicBezTo>
                  <a:pt x="2137281" y="2844865"/>
                  <a:pt x="2135581" y="2870854"/>
                  <a:pt x="2133638" y="2898057"/>
                </a:cubicBezTo>
                <a:lnTo>
                  <a:pt x="2132181" y="2898057"/>
                </a:lnTo>
                <a:cubicBezTo>
                  <a:pt x="2138010" y="2900000"/>
                  <a:pt x="2144811" y="2900972"/>
                  <a:pt x="2152583" y="2900972"/>
                </a:cubicBezTo>
                <a:lnTo>
                  <a:pt x="2181730" y="2900972"/>
                </a:lnTo>
                <a:cubicBezTo>
                  <a:pt x="2189502" y="2900972"/>
                  <a:pt x="2197760" y="2900729"/>
                  <a:pt x="2206505" y="2900243"/>
                </a:cubicBezTo>
                <a:cubicBezTo>
                  <a:pt x="2215248" y="2899758"/>
                  <a:pt x="2223507" y="2898057"/>
                  <a:pt x="2231279" y="2895143"/>
                </a:cubicBezTo>
                <a:cubicBezTo>
                  <a:pt x="2230307" y="2887370"/>
                  <a:pt x="2229578" y="2877898"/>
                  <a:pt x="2229093" y="2866725"/>
                </a:cubicBezTo>
                <a:cubicBezTo>
                  <a:pt x="2228607" y="2855552"/>
                  <a:pt x="2227393" y="2842193"/>
                  <a:pt x="2225450" y="2826648"/>
                </a:cubicBezTo>
                <a:cubicBezTo>
                  <a:pt x="2222535" y="2794587"/>
                  <a:pt x="2219134" y="2762769"/>
                  <a:pt x="2215248" y="2731193"/>
                </a:cubicBezTo>
                <a:cubicBezTo>
                  <a:pt x="2211362" y="2699618"/>
                  <a:pt x="2206990" y="2667800"/>
                  <a:pt x="2202132" y="2635739"/>
                </a:cubicBezTo>
                <a:cubicBezTo>
                  <a:pt x="2198246" y="2606592"/>
                  <a:pt x="2195331" y="2586190"/>
                  <a:pt x="2193388" y="2574531"/>
                </a:cubicBezTo>
                <a:cubicBezTo>
                  <a:pt x="2192417" y="2573559"/>
                  <a:pt x="2189502" y="2573074"/>
                  <a:pt x="2184644" y="2573074"/>
                </a:cubicBezTo>
                <a:close/>
                <a:moveTo>
                  <a:pt x="7403305" y="2514781"/>
                </a:moveTo>
                <a:cubicBezTo>
                  <a:pt x="7399419" y="2514781"/>
                  <a:pt x="7396505" y="2515267"/>
                  <a:pt x="7394562" y="2516238"/>
                </a:cubicBezTo>
                <a:cubicBezTo>
                  <a:pt x="7390676" y="2517210"/>
                  <a:pt x="7387761" y="2518667"/>
                  <a:pt x="7385817" y="2520610"/>
                </a:cubicBezTo>
                <a:lnTo>
                  <a:pt x="7382903" y="2526439"/>
                </a:lnTo>
                <a:cubicBezTo>
                  <a:pt x="7382903" y="2531297"/>
                  <a:pt x="7382903" y="2536641"/>
                  <a:pt x="7382903" y="2542470"/>
                </a:cubicBezTo>
                <a:cubicBezTo>
                  <a:pt x="7382903" y="2548299"/>
                  <a:pt x="7382418" y="2554614"/>
                  <a:pt x="7381446" y="2561415"/>
                </a:cubicBezTo>
                <a:cubicBezTo>
                  <a:pt x="7380474" y="2567244"/>
                  <a:pt x="7379988" y="2573559"/>
                  <a:pt x="7379988" y="2580360"/>
                </a:cubicBezTo>
                <a:cubicBezTo>
                  <a:pt x="7379988" y="2587161"/>
                  <a:pt x="7379988" y="2594448"/>
                  <a:pt x="7379988" y="2602220"/>
                </a:cubicBezTo>
                <a:cubicBezTo>
                  <a:pt x="7379988" y="2609993"/>
                  <a:pt x="7379988" y="2618251"/>
                  <a:pt x="7379988" y="2626995"/>
                </a:cubicBezTo>
                <a:cubicBezTo>
                  <a:pt x="7379988" y="2635739"/>
                  <a:pt x="7379503" y="2644968"/>
                  <a:pt x="7378531" y="2654684"/>
                </a:cubicBezTo>
                <a:cubicBezTo>
                  <a:pt x="7397962" y="2657599"/>
                  <a:pt x="7409621" y="2660999"/>
                  <a:pt x="7413507" y="2664885"/>
                </a:cubicBezTo>
                <a:cubicBezTo>
                  <a:pt x="7418365" y="2668771"/>
                  <a:pt x="7421280" y="2681887"/>
                  <a:pt x="7422251" y="2704233"/>
                </a:cubicBezTo>
                <a:cubicBezTo>
                  <a:pt x="7423222" y="2714920"/>
                  <a:pt x="7423708" y="2725850"/>
                  <a:pt x="7423708" y="2737023"/>
                </a:cubicBezTo>
                <a:cubicBezTo>
                  <a:pt x="7423708" y="2748196"/>
                  <a:pt x="7423708" y="2759611"/>
                  <a:pt x="7423708" y="2771270"/>
                </a:cubicBezTo>
                <a:cubicBezTo>
                  <a:pt x="7423708" y="2794587"/>
                  <a:pt x="7422251" y="2816447"/>
                  <a:pt x="7419336" y="2836850"/>
                </a:cubicBezTo>
                <a:cubicBezTo>
                  <a:pt x="7416421" y="2856281"/>
                  <a:pt x="7413507" y="2866968"/>
                  <a:pt x="7410592" y="2868911"/>
                </a:cubicBezTo>
                <a:cubicBezTo>
                  <a:pt x="7408649" y="2870854"/>
                  <a:pt x="7395534" y="2873283"/>
                  <a:pt x="7371244" y="2876197"/>
                </a:cubicBezTo>
                <a:lnTo>
                  <a:pt x="7371244" y="2950521"/>
                </a:lnTo>
                <a:lnTo>
                  <a:pt x="7371244" y="3013186"/>
                </a:lnTo>
                <a:lnTo>
                  <a:pt x="7371244" y="3061278"/>
                </a:lnTo>
                <a:cubicBezTo>
                  <a:pt x="7371244" y="3072936"/>
                  <a:pt x="7372216" y="3081680"/>
                  <a:pt x="7374159" y="3087510"/>
                </a:cubicBezTo>
                <a:cubicBezTo>
                  <a:pt x="7377074" y="3088481"/>
                  <a:pt x="7382903" y="3089938"/>
                  <a:pt x="7391647" y="3091881"/>
                </a:cubicBezTo>
                <a:cubicBezTo>
                  <a:pt x="7400391" y="3093825"/>
                  <a:pt x="7405735" y="3093825"/>
                  <a:pt x="7407678" y="3091881"/>
                </a:cubicBezTo>
                <a:cubicBezTo>
                  <a:pt x="7412535" y="3080223"/>
                  <a:pt x="7418851" y="3059334"/>
                  <a:pt x="7426623" y="3029217"/>
                </a:cubicBezTo>
                <a:cubicBezTo>
                  <a:pt x="7430509" y="3014643"/>
                  <a:pt x="7433909" y="2999098"/>
                  <a:pt x="7436824" y="2982582"/>
                </a:cubicBezTo>
                <a:cubicBezTo>
                  <a:pt x="7439738" y="2966066"/>
                  <a:pt x="7442653" y="2948578"/>
                  <a:pt x="7445568" y="2930119"/>
                </a:cubicBezTo>
                <a:cubicBezTo>
                  <a:pt x="7448483" y="2911659"/>
                  <a:pt x="7451155" y="2892714"/>
                  <a:pt x="7453583" y="2873283"/>
                </a:cubicBezTo>
                <a:cubicBezTo>
                  <a:pt x="7456012" y="2853852"/>
                  <a:pt x="7458198" y="2833935"/>
                  <a:pt x="7460141" y="2813532"/>
                </a:cubicBezTo>
                <a:cubicBezTo>
                  <a:pt x="7462085" y="2793130"/>
                  <a:pt x="7463542" y="2773213"/>
                  <a:pt x="7464513" y="2753782"/>
                </a:cubicBezTo>
                <a:cubicBezTo>
                  <a:pt x="7465485" y="2734351"/>
                  <a:pt x="7465971" y="2714920"/>
                  <a:pt x="7465971" y="2695489"/>
                </a:cubicBezTo>
                <a:cubicBezTo>
                  <a:pt x="7465971" y="2649826"/>
                  <a:pt x="7462085" y="2609021"/>
                  <a:pt x="7454312" y="2573074"/>
                </a:cubicBezTo>
                <a:cubicBezTo>
                  <a:pt x="7447511" y="2539069"/>
                  <a:pt x="7434395" y="2520124"/>
                  <a:pt x="7414964" y="2516238"/>
                </a:cubicBezTo>
                <a:cubicBezTo>
                  <a:pt x="7412049" y="2515267"/>
                  <a:pt x="7408164" y="2514781"/>
                  <a:pt x="7403305" y="2514781"/>
                </a:cubicBezTo>
                <a:close/>
                <a:moveTo>
                  <a:pt x="4138164" y="2341359"/>
                </a:moveTo>
                <a:lnTo>
                  <a:pt x="4134047" y="2345583"/>
                </a:lnTo>
                <a:lnTo>
                  <a:pt x="4133793" y="2345731"/>
                </a:lnTo>
                <a:close/>
                <a:moveTo>
                  <a:pt x="1061590" y="2341359"/>
                </a:moveTo>
                <a:lnTo>
                  <a:pt x="1057473" y="2345583"/>
                </a:lnTo>
                <a:lnTo>
                  <a:pt x="1057218" y="2345731"/>
                </a:lnTo>
                <a:close/>
                <a:moveTo>
                  <a:pt x="7043346" y="2336987"/>
                </a:moveTo>
                <a:lnTo>
                  <a:pt x="7043213" y="2339994"/>
                </a:lnTo>
                <a:lnTo>
                  <a:pt x="7036060" y="2342816"/>
                </a:lnTo>
                <a:close/>
                <a:moveTo>
                  <a:pt x="5323884" y="2267035"/>
                </a:moveTo>
                <a:lnTo>
                  <a:pt x="5322427" y="2268493"/>
                </a:lnTo>
                <a:lnTo>
                  <a:pt x="5322426" y="2268493"/>
                </a:lnTo>
                <a:cubicBezTo>
                  <a:pt x="5323398" y="2268493"/>
                  <a:pt x="5323884" y="2268007"/>
                  <a:pt x="5323884" y="2267035"/>
                </a:cubicBezTo>
                <a:close/>
                <a:moveTo>
                  <a:pt x="7465971" y="2249548"/>
                </a:moveTo>
                <a:cubicBezTo>
                  <a:pt x="7528149" y="2249548"/>
                  <a:pt x="7584986" y="2255863"/>
                  <a:pt x="7636477" y="2268493"/>
                </a:cubicBezTo>
                <a:cubicBezTo>
                  <a:pt x="7689912" y="2281123"/>
                  <a:pt x="7737033" y="2302983"/>
                  <a:pt x="7777838" y="2334072"/>
                </a:cubicBezTo>
                <a:cubicBezTo>
                  <a:pt x="7818643" y="2364191"/>
                  <a:pt x="7850704" y="2404996"/>
                  <a:pt x="7874021" y="2456488"/>
                </a:cubicBezTo>
                <a:cubicBezTo>
                  <a:pt x="7897338" y="2507008"/>
                  <a:pt x="7908997" y="2571131"/>
                  <a:pt x="7908997" y="2648855"/>
                </a:cubicBezTo>
                <a:cubicBezTo>
                  <a:pt x="7908997" y="2725607"/>
                  <a:pt x="7900253" y="2794587"/>
                  <a:pt x="7882765" y="2855795"/>
                </a:cubicBezTo>
                <a:cubicBezTo>
                  <a:pt x="7865277" y="2917002"/>
                  <a:pt x="7843418" y="2970924"/>
                  <a:pt x="7817186" y="3017558"/>
                </a:cubicBezTo>
                <a:cubicBezTo>
                  <a:pt x="7790954" y="3064192"/>
                  <a:pt x="7761807" y="3104997"/>
                  <a:pt x="7729746" y="3139973"/>
                </a:cubicBezTo>
                <a:cubicBezTo>
                  <a:pt x="7697685" y="3174949"/>
                  <a:pt x="7668053" y="3203124"/>
                  <a:pt x="7640849" y="3224498"/>
                </a:cubicBezTo>
                <a:cubicBezTo>
                  <a:pt x="7612674" y="3246844"/>
                  <a:pt x="7588872" y="3262874"/>
                  <a:pt x="7569440" y="3272590"/>
                </a:cubicBezTo>
                <a:cubicBezTo>
                  <a:pt x="7548067" y="3283277"/>
                  <a:pt x="7535922" y="3289106"/>
                  <a:pt x="7533007" y="3290078"/>
                </a:cubicBezTo>
                <a:cubicBezTo>
                  <a:pt x="7504832" y="3291049"/>
                  <a:pt x="7476900" y="3291535"/>
                  <a:pt x="7449211" y="3291535"/>
                </a:cubicBezTo>
                <a:cubicBezTo>
                  <a:pt x="7421522" y="3291535"/>
                  <a:pt x="7394076" y="3290563"/>
                  <a:pt x="7366873" y="3288620"/>
                </a:cubicBezTo>
                <a:cubicBezTo>
                  <a:pt x="7319267" y="3286677"/>
                  <a:pt x="7270203" y="3282305"/>
                  <a:pt x="7219683" y="3275504"/>
                </a:cubicBezTo>
                <a:cubicBezTo>
                  <a:pt x="7169162" y="3267732"/>
                  <a:pt x="7123985" y="3256073"/>
                  <a:pt x="7084151" y="3240529"/>
                </a:cubicBezTo>
                <a:cubicBezTo>
                  <a:pt x="7074436" y="3183207"/>
                  <a:pt x="7065692" y="3123457"/>
                  <a:pt x="7057919" y="3061278"/>
                </a:cubicBezTo>
                <a:cubicBezTo>
                  <a:pt x="7051119" y="2998127"/>
                  <a:pt x="7045289" y="2935462"/>
                  <a:pt x="7040431" y="2873283"/>
                </a:cubicBezTo>
                <a:cubicBezTo>
                  <a:pt x="7018086" y="2871340"/>
                  <a:pt x="7003998" y="2868425"/>
                  <a:pt x="6998169" y="2864539"/>
                </a:cubicBezTo>
                <a:cubicBezTo>
                  <a:pt x="6990397" y="2859681"/>
                  <a:pt x="6985053" y="2846565"/>
                  <a:pt x="6982138" y="2825191"/>
                </a:cubicBezTo>
                <a:cubicBezTo>
                  <a:pt x="6979224" y="2802845"/>
                  <a:pt x="6977767" y="2778557"/>
                  <a:pt x="6977767" y="2752325"/>
                </a:cubicBezTo>
                <a:cubicBezTo>
                  <a:pt x="6977767" y="2726093"/>
                  <a:pt x="6979224" y="2702290"/>
                  <a:pt x="6982138" y="2680916"/>
                </a:cubicBezTo>
                <a:cubicBezTo>
                  <a:pt x="6985053" y="2659542"/>
                  <a:pt x="6988940" y="2646426"/>
                  <a:pt x="6993797" y="2641568"/>
                </a:cubicBezTo>
                <a:cubicBezTo>
                  <a:pt x="6997683" y="2639625"/>
                  <a:pt x="7012257" y="2638168"/>
                  <a:pt x="7037517" y="2637196"/>
                </a:cubicBezTo>
                <a:cubicBezTo>
                  <a:pt x="7036546" y="2615822"/>
                  <a:pt x="7036060" y="2595419"/>
                  <a:pt x="7036060" y="2575988"/>
                </a:cubicBezTo>
                <a:cubicBezTo>
                  <a:pt x="7036060" y="2556557"/>
                  <a:pt x="7036060" y="2537612"/>
                  <a:pt x="7036060" y="2519153"/>
                </a:cubicBezTo>
                <a:cubicBezTo>
                  <a:pt x="7036060" y="2500693"/>
                  <a:pt x="7036303" y="2483448"/>
                  <a:pt x="7036788" y="2467418"/>
                </a:cubicBezTo>
                <a:cubicBezTo>
                  <a:pt x="7037274" y="2451387"/>
                  <a:pt x="7038003" y="2436571"/>
                  <a:pt x="7038974" y="2422969"/>
                </a:cubicBezTo>
                <a:cubicBezTo>
                  <a:pt x="7040431" y="2397466"/>
                  <a:pt x="7041616" y="2374969"/>
                  <a:pt x="7042527" y="2355477"/>
                </a:cubicBezTo>
                <a:lnTo>
                  <a:pt x="7043213" y="2339994"/>
                </a:lnTo>
                <a:lnTo>
                  <a:pt x="7099089" y="2317951"/>
                </a:lnTo>
                <a:cubicBezTo>
                  <a:pt x="7161025" y="2295180"/>
                  <a:pt x="7219683" y="2278694"/>
                  <a:pt x="7275061" y="2268493"/>
                </a:cubicBezTo>
                <a:cubicBezTo>
                  <a:pt x="7311980" y="2261692"/>
                  <a:pt x="7346227" y="2256834"/>
                  <a:pt x="7377802" y="2253920"/>
                </a:cubicBezTo>
                <a:cubicBezTo>
                  <a:pt x="7409378" y="2251005"/>
                  <a:pt x="7438768" y="2249548"/>
                  <a:pt x="7465971" y="2249548"/>
                </a:cubicBezTo>
                <a:close/>
                <a:moveTo>
                  <a:pt x="5039706" y="2246633"/>
                </a:moveTo>
                <a:cubicBezTo>
                  <a:pt x="5047478" y="2246633"/>
                  <a:pt x="5058651" y="2246876"/>
                  <a:pt x="5073224" y="2247362"/>
                </a:cubicBezTo>
                <a:cubicBezTo>
                  <a:pt x="5087797" y="2247847"/>
                  <a:pt x="5102856" y="2248819"/>
                  <a:pt x="5118401" y="2250276"/>
                </a:cubicBezTo>
                <a:cubicBezTo>
                  <a:pt x="5133946" y="2251734"/>
                  <a:pt x="5148277" y="2254405"/>
                  <a:pt x="5161392" y="2258292"/>
                </a:cubicBezTo>
                <a:cubicBezTo>
                  <a:pt x="5174508" y="2262178"/>
                  <a:pt x="5183495" y="2267521"/>
                  <a:pt x="5188353" y="2274322"/>
                </a:cubicBezTo>
                <a:cubicBezTo>
                  <a:pt x="5193210" y="2285009"/>
                  <a:pt x="5196125" y="2311727"/>
                  <a:pt x="5197097" y="2354475"/>
                </a:cubicBezTo>
                <a:cubicBezTo>
                  <a:pt x="5198068" y="2376821"/>
                  <a:pt x="5198797" y="2401109"/>
                  <a:pt x="5199283" y="2427341"/>
                </a:cubicBezTo>
                <a:cubicBezTo>
                  <a:pt x="5199768" y="2453573"/>
                  <a:pt x="5200011" y="2482234"/>
                  <a:pt x="5200011" y="2513323"/>
                </a:cubicBezTo>
                <a:lnTo>
                  <a:pt x="5200011" y="2609507"/>
                </a:lnTo>
                <a:cubicBezTo>
                  <a:pt x="5200011" y="2626023"/>
                  <a:pt x="5200011" y="2643025"/>
                  <a:pt x="5200011" y="2660513"/>
                </a:cubicBezTo>
                <a:cubicBezTo>
                  <a:pt x="5200011" y="2678001"/>
                  <a:pt x="5199526" y="2695975"/>
                  <a:pt x="5198554" y="2714434"/>
                </a:cubicBezTo>
                <a:cubicBezTo>
                  <a:pt x="5208269" y="2713463"/>
                  <a:pt x="5217256" y="2712734"/>
                  <a:pt x="5225514" y="2712248"/>
                </a:cubicBezTo>
                <a:cubicBezTo>
                  <a:pt x="5233773" y="2711763"/>
                  <a:pt x="5241788" y="2711520"/>
                  <a:pt x="5249561" y="2711520"/>
                </a:cubicBezTo>
                <a:cubicBezTo>
                  <a:pt x="5257333" y="2711520"/>
                  <a:pt x="5265106" y="2711520"/>
                  <a:pt x="5272878" y="2711520"/>
                </a:cubicBezTo>
                <a:cubicBezTo>
                  <a:pt x="5280650" y="2711520"/>
                  <a:pt x="5288908" y="2712005"/>
                  <a:pt x="5297652" y="2712977"/>
                </a:cubicBezTo>
                <a:cubicBezTo>
                  <a:pt x="5297652" y="2645940"/>
                  <a:pt x="5298624" y="2578903"/>
                  <a:pt x="5300567" y="2511866"/>
                </a:cubicBezTo>
                <a:cubicBezTo>
                  <a:pt x="5302510" y="2444829"/>
                  <a:pt x="5307367" y="2377792"/>
                  <a:pt x="5315140" y="2310755"/>
                </a:cubicBezTo>
                <a:cubicBezTo>
                  <a:pt x="5317083" y="2299097"/>
                  <a:pt x="5318541" y="2289867"/>
                  <a:pt x="5319512" y="2283066"/>
                </a:cubicBezTo>
                <a:cubicBezTo>
                  <a:pt x="5320484" y="2276265"/>
                  <a:pt x="5320970" y="2271893"/>
                  <a:pt x="5320970" y="2269950"/>
                </a:cubicBezTo>
                <a:lnTo>
                  <a:pt x="5322427" y="2268493"/>
                </a:lnTo>
                <a:lnTo>
                  <a:pt x="5325341" y="2267764"/>
                </a:lnTo>
                <a:cubicBezTo>
                  <a:pt x="5326313" y="2267278"/>
                  <a:pt x="5327284" y="2267035"/>
                  <a:pt x="5328256" y="2267035"/>
                </a:cubicBezTo>
                <a:cubicBezTo>
                  <a:pt x="5353516" y="2260235"/>
                  <a:pt x="5378776" y="2255863"/>
                  <a:pt x="5404037" y="2253920"/>
                </a:cubicBezTo>
                <a:cubicBezTo>
                  <a:pt x="5429297" y="2251976"/>
                  <a:pt x="5455043" y="2251005"/>
                  <a:pt x="5481275" y="2251005"/>
                </a:cubicBezTo>
                <a:cubicBezTo>
                  <a:pt x="5501678" y="2251005"/>
                  <a:pt x="5522323" y="2251248"/>
                  <a:pt x="5543211" y="2251734"/>
                </a:cubicBezTo>
                <a:cubicBezTo>
                  <a:pt x="5564099" y="2252219"/>
                  <a:pt x="5584745" y="2254405"/>
                  <a:pt x="5605148" y="2258292"/>
                </a:cubicBezTo>
                <a:cubicBezTo>
                  <a:pt x="5624578" y="2261206"/>
                  <a:pt x="5639152" y="2264607"/>
                  <a:pt x="5648868" y="2268493"/>
                </a:cubicBezTo>
                <a:cubicBezTo>
                  <a:pt x="5660526" y="2273350"/>
                  <a:pt x="5667813" y="2278208"/>
                  <a:pt x="5670727" y="2283066"/>
                </a:cubicBezTo>
                <a:cubicBezTo>
                  <a:pt x="5673642" y="2291810"/>
                  <a:pt x="5675099" y="2314156"/>
                  <a:pt x="5675099" y="2350103"/>
                </a:cubicBezTo>
                <a:cubicBezTo>
                  <a:pt x="5675099" y="2387022"/>
                  <a:pt x="5673642" y="2434628"/>
                  <a:pt x="5670727" y="2492921"/>
                </a:cubicBezTo>
                <a:cubicBezTo>
                  <a:pt x="5669756" y="2507494"/>
                  <a:pt x="5668056" y="2535912"/>
                  <a:pt x="5665626" y="2578174"/>
                </a:cubicBezTo>
                <a:cubicBezTo>
                  <a:pt x="5663197" y="2620437"/>
                  <a:pt x="5659797" y="2669257"/>
                  <a:pt x="5655425" y="2724636"/>
                </a:cubicBezTo>
                <a:cubicBezTo>
                  <a:pt x="5651053" y="2780014"/>
                  <a:pt x="5646439" y="2838307"/>
                  <a:pt x="5641581" y="2899515"/>
                </a:cubicBezTo>
                <a:cubicBezTo>
                  <a:pt x="5636723" y="2960722"/>
                  <a:pt x="5631865" y="3017558"/>
                  <a:pt x="5627008" y="3070022"/>
                </a:cubicBezTo>
                <a:cubicBezTo>
                  <a:pt x="5622150" y="3122485"/>
                  <a:pt x="5617292" y="3166934"/>
                  <a:pt x="5612434" y="3203367"/>
                </a:cubicBezTo>
                <a:cubicBezTo>
                  <a:pt x="5607576" y="3239800"/>
                  <a:pt x="5603205" y="3260931"/>
                  <a:pt x="5599318" y="3266760"/>
                </a:cubicBezTo>
                <a:cubicBezTo>
                  <a:pt x="5594461" y="3271618"/>
                  <a:pt x="5585474" y="3275261"/>
                  <a:pt x="5572358" y="3277690"/>
                </a:cubicBezTo>
                <a:cubicBezTo>
                  <a:pt x="5559242" y="3280119"/>
                  <a:pt x="5549770" y="3281819"/>
                  <a:pt x="5543940" y="3282791"/>
                </a:cubicBezTo>
                <a:cubicBezTo>
                  <a:pt x="5527424" y="3284734"/>
                  <a:pt x="5510664" y="3286192"/>
                  <a:pt x="5493662" y="3287163"/>
                </a:cubicBezTo>
                <a:cubicBezTo>
                  <a:pt x="5476660" y="3288134"/>
                  <a:pt x="5459901" y="3288620"/>
                  <a:pt x="5443385" y="3288620"/>
                </a:cubicBezTo>
                <a:cubicBezTo>
                  <a:pt x="5434641" y="3288620"/>
                  <a:pt x="5423954" y="3288377"/>
                  <a:pt x="5411323" y="3287892"/>
                </a:cubicBezTo>
                <a:cubicBezTo>
                  <a:pt x="5398693" y="3287406"/>
                  <a:pt x="5385820" y="3286192"/>
                  <a:pt x="5372704" y="3284248"/>
                </a:cubicBezTo>
                <a:cubicBezTo>
                  <a:pt x="5359589" y="3282305"/>
                  <a:pt x="5347201" y="3279391"/>
                  <a:pt x="5335542" y="3275504"/>
                </a:cubicBezTo>
                <a:cubicBezTo>
                  <a:pt x="5323884" y="3271618"/>
                  <a:pt x="5314168" y="3266760"/>
                  <a:pt x="5306396" y="3260931"/>
                </a:cubicBezTo>
                <a:cubicBezTo>
                  <a:pt x="5303482" y="3259960"/>
                  <a:pt x="5301052" y="3254373"/>
                  <a:pt x="5299109" y="3244172"/>
                </a:cubicBezTo>
                <a:cubicBezTo>
                  <a:pt x="5297166" y="3233971"/>
                  <a:pt x="5295466" y="3222798"/>
                  <a:pt x="5294009" y="3210653"/>
                </a:cubicBezTo>
                <a:cubicBezTo>
                  <a:pt x="5292552" y="3198509"/>
                  <a:pt x="5291337" y="3187093"/>
                  <a:pt x="5290366" y="3176406"/>
                </a:cubicBezTo>
                <a:cubicBezTo>
                  <a:pt x="5289394" y="3165719"/>
                  <a:pt x="5288908" y="3158919"/>
                  <a:pt x="5288908" y="3156004"/>
                </a:cubicBezTo>
                <a:cubicBezTo>
                  <a:pt x="5286965" y="3117142"/>
                  <a:pt x="5285508" y="3078523"/>
                  <a:pt x="5284536" y="3040146"/>
                </a:cubicBezTo>
                <a:cubicBezTo>
                  <a:pt x="5283564" y="3001770"/>
                  <a:pt x="5283079" y="2963151"/>
                  <a:pt x="5283079" y="2924289"/>
                </a:cubicBezTo>
                <a:cubicBezTo>
                  <a:pt x="5275307" y="2923317"/>
                  <a:pt x="5267291" y="2922589"/>
                  <a:pt x="5259033" y="2922103"/>
                </a:cubicBezTo>
                <a:cubicBezTo>
                  <a:pt x="5250775" y="2921617"/>
                  <a:pt x="5242759" y="2921374"/>
                  <a:pt x="5234987" y="2921374"/>
                </a:cubicBezTo>
                <a:cubicBezTo>
                  <a:pt x="5227215" y="2921374"/>
                  <a:pt x="5218471" y="2921617"/>
                  <a:pt x="5208755" y="2922103"/>
                </a:cubicBezTo>
                <a:cubicBezTo>
                  <a:pt x="5199040" y="2922589"/>
                  <a:pt x="5188839" y="2923317"/>
                  <a:pt x="5178152" y="2924289"/>
                </a:cubicBezTo>
                <a:cubicBezTo>
                  <a:pt x="5176209" y="2963151"/>
                  <a:pt x="5174751" y="3001770"/>
                  <a:pt x="5173780" y="3040146"/>
                </a:cubicBezTo>
                <a:cubicBezTo>
                  <a:pt x="5172808" y="3078523"/>
                  <a:pt x="5171351" y="3117142"/>
                  <a:pt x="5169407" y="3156004"/>
                </a:cubicBezTo>
                <a:cubicBezTo>
                  <a:pt x="5168436" y="3186122"/>
                  <a:pt x="5166978" y="3210896"/>
                  <a:pt x="5165035" y="3230327"/>
                </a:cubicBezTo>
                <a:cubicBezTo>
                  <a:pt x="5164064" y="3248787"/>
                  <a:pt x="5162607" y="3259474"/>
                  <a:pt x="5160664" y="3262388"/>
                </a:cubicBezTo>
                <a:cubicBezTo>
                  <a:pt x="5157749" y="3267246"/>
                  <a:pt x="5149976" y="3271618"/>
                  <a:pt x="5137346" y="3275504"/>
                </a:cubicBezTo>
                <a:cubicBezTo>
                  <a:pt x="5126659" y="3279391"/>
                  <a:pt x="5110629" y="3282791"/>
                  <a:pt x="5089255" y="3285706"/>
                </a:cubicBezTo>
                <a:cubicBezTo>
                  <a:pt x="5070795" y="3288620"/>
                  <a:pt x="5050392" y="3291535"/>
                  <a:pt x="5028047" y="3294450"/>
                </a:cubicBezTo>
                <a:cubicBezTo>
                  <a:pt x="5006673" y="3297364"/>
                  <a:pt x="4986270" y="3298822"/>
                  <a:pt x="4966839" y="3298822"/>
                </a:cubicBezTo>
                <a:cubicBezTo>
                  <a:pt x="4950323" y="3298822"/>
                  <a:pt x="4933078" y="3297850"/>
                  <a:pt x="4915104" y="3295907"/>
                </a:cubicBezTo>
                <a:cubicBezTo>
                  <a:pt x="4897131" y="3293964"/>
                  <a:pt x="4881343" y="3288134"/>
                  <a:pt x="4867741" y="3278419"/>
                </a:cubicBezTo>
                <a:cubicBezTo>
                  <a:pt x="4862884" y="3275504"/>
                  <a:pt x="4858512" y="3258988"/>
                  <a:pt x="4854625" y="3228870"/>
                </a:cubicBezTo>
                <a:cubicBezTo>
                  <a:pt x="4847825" y="3182236"/>
                  <a:pt x="4842481" y="3135601"/>
                  <a:pt x="4838595" y="3088967"/>
                </a:cubicBezTo>
                <a:cubicBezTo>
                  <a:pt x="4834709" y="3042332"/>
                  <a:pt x="4831794" y="2995698"/>
                  <a:pt x="4829851" y="2949064"/>
                </a:cubicBezTo>
                <a:cubicBezTo>
                  <a:pt x="4824993" y="2862596"/>
                  <a:pt x="4821107" y="2776371"/>
                  <a:pt x="4818193" y="2690388"/>
                </a:cubicBezTo>
                <a:cubicBezTo>
                  <a:pt x="4815278" y="2604406"/>
                  <a:pt x="4813820" y="2518181"/>
                  <a:pt x="4813820" y="2431713"/>
                </a:cubicBezTo>
                <a:cubicBezTo>
                  <a:pt x="4813820" y="2426855"/>
                  <a:pt x="4813820" y="2417140"/>
                  <a:pt x="4813820" y="2402567"/>
                </a:cubicBezTo>
                <a:cubicBezTo>
                  <a:pt x="4813820" y="2387993"/>
                  <a:pt x="4814306" y="2372449"/>
                  <a:pt x="4815278" y="2355932"/>
                </a:cubicBezTo>
                <a:cubicBezTo>
                  <a:pt x="4816249" y="2339416"/>
                  <a:pt x="4817221" y="2324357"/>
                  <a:pt x="4818193" y="2310755"/>
                </a:cubicBezTo>
                <a:cubicBezTo>
                  <a:pt x="4819164" y="2297154"/>
                  <a:pt x="4821107" y="2288410"/>
                  <a:pt x="4824021" y="2284523"/>
                </a:cubicBezTo>
                <a:cubicBezTo>
                  <a:pt x="4825964" y="2276751"/>
                  <a:pt x="4836166" y="2270436"/>
                  <a:pt x="4854625" y="2265578"/>
                </a:cubicBezTo>
                <a:cubicBezTo>
                  <a:pt x="4873085" y="2260720"/>
                  <a:pt x="4894459" y="2256834"/>
                  <a:pt x="4918748" y="2253920"/>
                </a:cubicBezTo>
                <a:cubicBezTo>
                  <a:pt x="4943036" y="2251005"/>
                  <a:pt x="4966596" y="2249062"/>
                  <a:pt x="4989428" y="2248090"/>
                </a:cubicBezTo>
                <a:cubicBezTo>
                  <a:pt x="5012259" y="2247119"/>
                  <a:pt x="5029019" y="2246633"/>
                  <a:pt x="5039706" y="2246633"/>
                </a:cubicBezTo>
                <a:close/>
                <a:moveTo>
                  <a:pt x="4445660" y="2246633"/>
                </a:moveTo>
                <a:cubicBezTo>
                  <a:pt x="4501039" y="2246633"/>
                  <a:pt x="4558360" y="2253920"/>
                  <a:pt x="4617624" y="2268493"/>
                </a:cubicBezTo>
                <a:cubicBezTo>
                  <a:pt x="4676889" y="2283066"/>
                  <a:pt x="4730810" y="2304440"/>
                  <a:pt x="4779387" y="2332615"/>
                </a:cubicBezTo>
                <a:cubicBezTo>
                  <a:pt x="4782302" y="2349131"/>
                  <a:pt x="4781816" y="2369048"/>
                  <a:pt x="4777930" y="2392365"/>
                </a:cubicBezTo>
                <a:cubicBezTo>
                  <a:pt x="4771129" y="2431227"/>
                  <a:pt x="4759714" y="2471547"/>
                  <a:pt x="4743683" y="2513323"/>
                </a:cubicBezTo>
                <a:cubicBezTo>
                  <a:pt x="4727652" y="2555100"/>
                  <a:pt x="4704092" y="2589104"/>
                  <a:pt x="4673003" y="2615336"/>
                </a:cubicBezTo>
                <a:cubicBezTo>
                  <a:pt x="4656486" y="2607564"/>
                  <a:pt x="4638513" y="2601978"/>
                  <a:pt x="4619082" y="2598577"/>
                </a:cubicBezTo>
                <a:cubicBezTo>
                  <a:pt x="4599651" y="2595176"/>
                  <a:pt x="4581191" y="2593476"/>
                  <a:pt x="4563704" y="2593476"/>
                </a:cubicBezTo>
                <a:cubicBezTo>
                  <a:pt x="4549130" y="2593476"/>
                  <a:pt x="4533343" y="2594691"/>
                  <a:pt x="4516341" y="2597120"/>
                </a:cubicBezTo>
                <a:cubicBezTo>
                  <a:pt x="4499338" y="2599549"/>
                  <a:pt x="4485008" y="2605621"/>
                  <a:pt x="4473349" y="2615336"/>
                </a:cubicBezTo>
                <a:cubicBezTo>
                  <a:pt x="4461691" y="2626995"/>
                  <a:pt x="4452218" y="2641811"/>
                  <a:pt x="4444932" y="2659784"/>
                </a:cubicBezTo>
                <a:cubicBezTo>
                  <a:pt x="4437644" y="2677758"/>
                  <a:pt x="4431816" y="2697189"/>
                  <a:pt x="4427443" y="2718078"/>
                </a:cubicBezTo>
                <a:cubicBezTo>
                  <a:pt x="4423071" y="2738966"/>
                  <a:pt x="4419914" y="2759854"/>
                  <a:pt x="4417971" y="2780742"/>
                </a:cubicBezTo>
                <a:cubicBezTo>
                  <a:pt x="4416028" y="2801631"/>
                  <a:pt x="4415056" y="2820333"/>
                  <a:pt x="4415056" y="2836850"/>
                </a:cubicBezTo>
                <a:cubicBezTo>
                  <a:pt x="4415056" y="2868911"/>
                  <a:pt x="4416999" y="2895385"/>
                  <a:pt x="4420886" y="2916274"/>
                </a:cubicBezTo>
                <a:cubicBezTo>
                  <a:pt x="4424772" y="2937162"/>
                  <a:pt x="4432059" y="2953921"/>
                  <a:pt x="4442745" y="2966551"/>
                </a:cubicBezTo>
                <a:cubicBezTo>
                  <a:pt x="4453432" y="2979182"/>
                  <a:pt x="4468248" y="2987925"/>
                  <a:pt x="4487194" y="2992783"/>
                </a:cubicBezTo>
                <a:cubicBezTo>
                  <a:pt x="4506139" y="2997641"/>
                  <a:pt x="4531157" y="3000070"/>
                  <a:pt x="4562246" y="3000070"/>
                </a:cubicBezTo>
                <a:cubicBezTo>
                  <a:pt x="4607908" y="3000070"/>
                  <a:pt x="4651629" y="2990354"/>
                  <a:pt x="4693406" y="2970924"/>
                </a:cubicBezTo>
                <a:cubicBezTo>
                  <a:pt x="4703121" y="2971895"/>
                  <a:pt x="4711379" y="2976753"/>
                  <a:pt x="4718180" y="2985497"/>
                </a:cubicBezTo>
                <a:cubicBezTo>
                  <a:pt x="4724981" y="2994241"/>
                  <a:pt x="4730810" y="3004442"/>
                  <a:pt x="4735667" y="3016100"/>
                </a:cubicBezTo>
                <a:cubicBezTo>
                  <a:pt x="4740525" y="3027759"/>
                  <a:pt x="4744655" y="3039418"/>
                  <a:pt x="4748055" y="3051076"/>
                </a:cubicBezTo>
                <a:cubicBezTo>
                  <a:pt x="4751455" y="3062735"/>
                  <a:pt x="4753641" y="3072451"/>
                  <a:pt x="4754613" y="3080223"/>
                </a:cubicBezTo>
                <a:cubicBezTo>
                  <a:pt x="4760443" y="3109370"/>
                  <a:pt x="4762872" y="3137059"/>
                  <a:pt x="4761900" y="3163290"/>
                </a:cubicBezTo>
                <a:cubicBezTo>
                  <a:pt x="4759957" y="3191465"/>
                  <a:pt x="4755584" y="3212839"/>
                  <a:pt x="4748784" y="3227413"/>
                </a:cubicBezTo>
                <a:cubicBezTo>
                  <a:pt x="4734211" y="3241986"/>
                  <a:pt x="4714051" y="3253887"/>
                  <a:pt x="4688305" y="3263117"/>
                </a:cubicBezTo>
                <a:cubicBezTo>
                  <a:pt x="4662559" y="3272347"/>
                  <a:pt x="4635355" y="3279634"/>
                  <a:pt x="4606695" y="3284977"/>
                </a:cubicBezTo>
                <a:cubicBezTo>
                  <a:pt x="4578033" y="3290321"/>
                  <a:pt x="4549858" y="3293964"/>
                  <a:pt x="4522169" y="3295907"/>
                </a:cubicBezTo>
                <a:cubicBezTo>
                  <a:pt x="4494480" y="3297850"/>
                  <a:pt x="4470920" y="3298822"/>
                  <a:pt x="4451489" y="3298822"/>
                </a:cubicBezTo>
                <a:cubicBezTo>
                  <a:pt x="4406798" y="3298822"/>
                  <a:pt x="4364535" y="3295178"/>
                  <a:pt x="4324702" y="3287892"/>
                </a:cubicBezTo>
                <a:cubicBezTo>
                  <a:pt x="4284868" y="3280605"/>
                  <a:pt x="4244063" y="3269189"/>
                  <a:pt x="4202287" y="3253644"/>
                </a:cubicBezTo>
                <a:cubicBezTo>
                  <a:pt x="4162453" y="3236157"/>
                  <a:pt x="4128935" y="3210411"/>
                  <a:pt x="4101731" y="3176406"/>
                </a:cubicBezTo>
                <a:cubicBezTo>
                  <a:pt x="4074528" y="3142402"/>
                  <a:pt x="4052668" y="3104269"/>
                  <a:pt x="4036152" y="3062006"/>
                </a:cubicBezTo>
                <a:cubicBezTo>
                  <a:pt x="4019635" y="3019744"/>
                  <a:pt x="4007734" y="2975781"/>
                  <a:pt x="4000447" y="2930119"/>
                </a:cubicBezTo>
                <a:cubicBezTo>
                  <a:pt x="3993160" y="2884456"/>
                  <a:pt x="3989517" y="2841707"/>
                  <a:pt x="3989517" y="2801874"/>
                </a:cubicBezTo>
                <a:cubicBezTo>
                  <a:pt x="3989517" y="2763983"/>
                  <a:pt x="3991460" y="2723421"/>
                  <a:pt x="3995347" y="2680187"/>
                </a:cubicBezTo>
                <a:cubicBezTo>
                  <a:pt x="3999233" y="2636953"/>
                  <a:pt x="4006519" y="2594691"/>
                  <a:pt x="4017207" y="2553400"/>
                </a:cubicBezTo>
                <a:cubicBezTo>
                  <a:pt x="4027893" y="2512109"/>
                  <a:pt x="4042953" y="2473004"/>
                  <a:pt x="4062383" y="2436085"/>
                </a:cubicBezTo>
                <a:cubicBezTo>
                  <a:pt x="4072099" y="2417626"/>
                  <a:pt x="4083272" y="2400502"/>
                  <a:pt x="4095902" y="2384715"/>
                </a:cubicBezTo>
                <a:lnTo>
                  <a:pt x="4134047" y="2345583"/>
                </a:lnTo>
                <a:lnTo>
                  <a:pt x="4206659" y="2303287"/>
                </a:lnTo>
                <a:cubicBezTo>
                  <a:pt x="4231433" y="2291021"/>
                  <a:pt x="4256694" y="2280637"/>
                  <a:pt x="4282440" y="2272136"/>
                </a:cubicBezTo>
                <a:cubicBezTo>
                  <a:pt x="4333932" y="2255134"/>
                  <a:pt x="4388339" y="2246633"/>
                  <a:pt x="4445660" y="2246633"/>
                </a:cubicBezTo>
                <a:close/>
                <a:moveTo>
                  <a:pt x="1369085" y="2246633"/>
                </a:moveTo>
                <a:cubicBezTo>
                  <a:pt x="1424464" y="2246633"/>
                  <a:pt x="1481785" y="2253920"/>
                  <a:pt x="1541050" y="2268493"/>
                </a:cubicBezTo>
                <a:cubicBezTo>
                  <a:pt x="1600314" y="2283066"/>
                  <a:pt x="1654235" y="2304440"/>
                  <a:pt x="1702813" y="2332615"/>
                </a:cubicBezTo>
                <a:cubicBezTo>
                  <a:pt x="1705727" y="2349131"/>
                  <a:pt x="1705242" y="2369048"/>
                  <a:pt x="1701355" y="2392365"/>
                </a:cubicBezTo>
                <a:cubicBezTo>
                  <a:pt x="1694554" y="2431227"/>
                  <a:pt x="1683139" y="2471547"/>
                  <a:pt x="1667108" y="2513323"/>
                </a:cubicBezTo>
                <a:cubicBezTo>
                  <a:pt x="1651078" y="2555100"/>
                  <a:pt x="1627517" y="2589104"/>
                  <a:pt x="1596428" y="2615336"/>
                </a:cubicBezTo>
                <a:cubicBezTo>
                  <a:pt x="1579912" y="2607564"/>
                  <a:pt x="1561938" y="2601978"/>
                  <a:pt x="1542507" y="2598577"/>
                </a:cubicBezTo>
                <a:cubicBezTo>
                  <a:pt x="1523076" y="2595176"/>
                  <a:pt x="1504616" y="2593476"/>
                  <a:pt x="1487129" y="2593476"/>
                </a:cubicBezTo>
                <a:cubicBezTo>
                  <a:pt x="1472555" y="2593476"/>
                  <a:pt x="1456768" y="2594691"/>
                  <a:pt x="1439765" y="2597120"/>
                </a:cubicBezTo>
                <a:cubicBezTo>
                  <a:pt x="1422763" y="2599549"/>
                  <a:pt x="1408433" y="2605621"/>
                  <a:pt x="1396774" y="2615336"/>
                </a:cubicBezTo>
                <a:cubicBezTo>
                  <a:pt x="1385116" y="2626995"/>
                  <a:pt x="1375643" y="2641811"/>
                  <a:pt x="1368357" y="2659784"/>
                </a:cubicBezTo>
                <a:cubicBezTo>
                  <a:pt x="1361070" y="2677758"/>
                  <a:pt x="1355241" y="2697189"/>
                  <a:pt x="1350869" y="2718078"/>
                </a:cubicBezTo>
                <a:cubicBezTo>
                  <a:pt x="1346497" y="2738966"/>
                  <a:pt x="1343339" y="2759854"/>
                  <a:pt x="1341396" y="2780742"/>
                </a:cubicBezTo>
                <a:cubicBezTo>
                  <a:pt x="1339453" y="2801631"/>
                  <a:pt x="1338481" y="2820333"/>
                  <a:pt x="1338481" y="2836850"/>
                </a:cubicBezTo>
                <a:cubicBezTo>
                  <a:pt x="1338481" y="2868911"/>
                  <a:pt x="1340424" y="2895385"/>
                  <a:pt x="1344311" y="2916274"/>
                </a:cubicBezTo>
                <a:cubicBezTo>
                  <a:pt x="1348197" y="2937162"/>
                  <a:pt x="1355484" y="2953921"/>
                  <a:pt x="1366171" y="2966551"/>
                </a:cubicBezTo>
                <a:cubicBezTo>
                  <a:pt x="1376858" y="2979182"/>
                  <a:pt x="1391674" y="2987925"/>
                  <a:pt x="1410619" y="2992783"/>
                </a:cubicBezTo>
                <a:cubicBezTo>
                  <a:pt x="1429564" y="2997641"/>
                  <a:pt x="1454582" y="3000070"/>
                  <a:pt x="1485671" y="3000070"/>
                </a:cubicBezTo>
                <a:cubicBezTo>
                  <a:pt x="1531334" y="3000070"/>
                  <a:pt x="1575054" y="2990354"/>
                  <a:pt x="1616831" y="2970924"/>
                </a:cubicBezTo>
                <a:cubicBezTo>
                  <a:pt x="1626546" y="2971895"/>
                  <a:pt x="1634804" y="2976753"/>
                  <a:pt x="1641605" y="2985497"/>
                </a:cubicBezTo>
                <a:cubicBezTo>
                  <a:pt x="1648406" y="2994241"/>
                  <a:pt x="1654235" y="3004442"/>
                  <a:pt x="1659093" y="3016100"/>
                </a:cubicBezTo>
                <a:cubicBezTo>
                  <a:pt x="1663950" y="3027759"/>
                  <a:pt x="1668080" y="3039418"/>
                  <a:pt x="1671480" y="3051076"/>
                </a:cubicBezTo>
                <a:cubicBezTo>
                  <a:pt x="1674881" y="3062735"/>
                  <a:pt x="1677067" y="3072451"/>
                  <a:pt x="1678038" y="3080223"/>
                </a:cubicBezTo>
                <a:cubicBezTo>
                  <a:pt x="1683868" y="3109370"/>
                  <a:pt x="1686296" y="3137059"/>
                  <a:pt x="1685325" y="3163290"/>
                </a:cubicBezTo>
                <a:cubicBezTo>
                  <a:pt x="1683382" y="3191465"/>
                  <a:pt x="1679010" y="3212839"/>
                  <a:pt x="1672209" y="3227413"/>
                </a:cubicBezTo>
                <a:cubicBezTo>
                  <a:pt x="1657635" y="3241986"/>
                  <a:pt x="1637476" y="3253887"/>
                  <a:pt x="1611730" y="3263117"/>
                </a:cubicBezTo>
                <a:cubicBezTo>
                  <a:pt x="1585984" y="3272347"/>
                  <a:pt x="1558780" y="3279634"/>
                  <a:pt x="1530120" y="3284977"/>
                </a:cubicBezTo>
                <a:cubicBezTo>
                  <a:pt x="1501459" y="3290321"/>
                  <a:pt x="1473284" y="3293964"/>
                  <a:pt x="1445595" y="3295907"/>
                </a:cubicBezTo>
                <a:cubicBezTo>
                  <a:pt x="1417906" y="3297850"/>
                  <a:pt x="1394346" y="3298822"/>
                  <a:pt x="1374914" y="3298822"/>
                </a:cubicBezTo>
                <a:cubicBezTo>
                  <a:pt x="1330223" y="3298822"/>
                  <a:pt x="1287961" y="3295178"/>
                  <a:pt x="1248127" y="3287892"/>
                </a:cubicBezTo>
                <a:cubicBezTo>
                  <a:pt x="1208294" y="3280605"/>
                  <a:pt x="1167489" y="3269189"/>
                  <a:pt x="1125712" y="3253644"/>
                </a:cubicBezTo>
                <a:cubicBezTo>
                  <a:pt x="1085879" y="3236157"/>
                  <a:pt x="1052360" y="3210411"/>
                  <a:pt x="1025156" y="3176406"/>
                </a:cubicBezTo>
                <a:cubicBezTo>
                  <a:pt x="997953" y="3142402"/>
                  <a:pt x="976093" y="3104269"/>
                  <a:pt x="959577" y="3062006"/>
                </a:cubicBezTo>
                <a:cubicBezTo>
                  <a:pt x="943061" y="3019744"/>
                  <a:pt x="931159" y="2975781"/>
                  <a:pt x="923872" y="2930119"/>
                </a:cubicBezTo>
                <a:cubicBezTo>
                  <a:pt x="916586" y="2884456"/>
                  <a:pt x="912942" y="2841707"/>
                  <a:pt x="912942" y="2801874"/>
                </a:cubicBezTo>
                <a:cubicBezTo>
                  <a:pt x="912942" y="2763983"/>
                  <a:pt x="914885" y="2723421"/>
                  <a:pt x="918772" y="2680187"/>
                </a:cubicBezTo>
                <a:cubicBezTo>
                  <a:pt x="922658" y="2636953"/>
                  <a:pt x="929945" y="2594691"/>
                  <a:pt x="940632" y="2553400"/>
                </a:cubicBezTo>
                <a:cubicBezTo>
                  <a:pt x="951319" y="2512109"/>
                  <a:pt x="966378" y="2473004"/>
                  <a:pt x="985809" y="2436085"/>
                </a:cubicBezTo>
                <a:cubicBezTo>
                  <a:pt x="995524" y="2417626"/>
                  <a:pt x="1006697" y="2400502"/>
                  <a:pt x="1019327" y="2384715"/>
                </a:cubicBezTo>
                <a:lnTo>
                  <a:pt x="1057473" y="2345583"/>
                </a:lnTo>
                <a:lnTo>
                  <a:pt x="1130084" y="2303287"/>
                </a:lnTo>
                <a:cubicBezTo>
                  <a:pt x="1154859" y="2291021"/>
                  <a:pt x="1180119" y="2280637"/>
                  <a:pt x="1205865" y="2272136"/>
                </a:cubicBezTo>
                <a:cubicBezTo>
                  <a:pt x="1257357" y="2255134"/>
                  <a:pt x="1311764" y="2246633"/>
                  <a:pt x="1369085" y="2246633"/>
                </a:cubicBezTo>
                <a:close/>
                <a:moveTo>
                  <a:pt x="8425652" y="2243718"/>
                </a:moveTo>
                <a:cubicBezTo>
                  <a:pt x="8450913" y="2243718"/>
                  <a:pt x="8474230" y="2244204"/>
                  <a:pt x="8495604" y="2245176"/>
                </a:cubicBezTo>
                <a:cubicBezTo>
                  <a:pt x="8516978" y="2246147"/>
                  <a:pt x="8537380" y="2247605"/>
                  <a:pt x="8556811" y="2249548"/>
                </a:cubicBezTo>
                <a:cubicBezTo>
                  <a:pt x="8595673" y="2254405"/>
                  <a:pt x="8624335" y="2258777"/>
                  <a:pt x="8642794" y="2262664"/>
                </a:cubicBezTo>
                <a:cubicBezTo>
                  <a:pt x="8686513" y="2274322"/>
                  <a:pt x="8717117" y="2293753"/>
                  <a:pt x="8734605" y="2320957"/>
                </a:cubicBezTo>
                <a:cubicBezTo>
                  <a:pt x="8752093" y="2348160"/>
                  <a:pt x="8760837" y="2378764"/>
                  <a:pt x="8760837" y="2412768"/>
                </a:cubicBezTo>
                <a:cubicBezTo>
                  <a:pt x="8760837" y="2435114"/>
                  <a:pt x="8756951" y="2460374"/>
                  <a:pt x="8749178" y="2488549"/>
                </a:cubicBezTo>
                <a:cubicBezTo>
                  <a:pt x="8742378" y="2514781"/>
                  <a:pt x="8733634" y="2538098"/>
                  <a:pt x="8722947" y="2558501"/>
                </a:cubicBezTo>
                <a:cubicBezTo>
                  <a:pt x="8712259" y="2579875"/>
                  <a:pt x="8702058" y="2596877"/>
                  <a:pt x="8692343" y="2609507"/>
                </a:cubicBezTo>
                <a:cubicBezTo>
                  <a:pt x="8681655" y="2623109"/>
                  <a:pt x="8673883" y="2630395"/>
                  <a:pt x="8669025" y="2631367"/>
                </a:cubicBezTo>
                <a:cubicBezTo>
                  <a:pt x="8634050" y="2611936"/>
                  <a:pt x="8600045" y="2598820"/>
                  <a:pt x="8567012" y="2592019"/>
                </a:cubicBezTo>
                <a:cubicBezTo>
                  <a:pt x="8535923" y="2585218"/>
                  <a:pt x="8504834" y="2581818"/>
                  <a:pt x="8473744" y="2581818"/>
                </a:cubicBezTo>
                <a:cubicBezTo>
                  <a:pt x="8448484" y="2581818"/>
                  <a:pt x="8425652" y="2583275"/>
                  <a:pt x="8405250" y="2586190"/>
                </a:cubicBezTo>
                <a:cubicBezTo>
                  <a:pt x="8394563" y="2588133"/>
                  <a:pt x="8384847" y="2590076"/>
                  <a:pt x="8376103" y="2592019"/>
                </a:cubicBezTo>
                <a:cubicBezTo>
                  <a:pt x="8367359" y="2593962"/>
                  <a:pt x="8359101" y="2595905"/>
                  <a:pt x="8351329" y="2597848"/>
                </a:cubicBezTo>
                <a:cubicBezTo>
                  <a:pt x="8342585" y="2599792"/>
                  <a:pt x="8334327" y="2602220"/>
                  <a:pt x="8326554" y="2605135"/>
                </a:cubicBezTo>
                <a:cubicBezTo>
                  <a:pt x="8318782" y="2608050"/>
                  <a:pt x="8311009" y="2610964"/>
                  <a:pt x="8303237" y="2613879"/>
                </a:cubicBezTo>
                <a:cubicBezTo>
                  <a:pt x="8302266" y="2618737"/>
                  <a:pt x="8301780" y="2623109"/>
                  <a:pt x="8301780" y="2626995"/>
                </a:cubicBezTo>
                <a:cubicBezTo>
                  <a:pt x="8301780" y="2630881"/>
                  <a:pt x="8301780" y="2634767"/>
                  <a:pt x="8301780" y="2638653"/>
                </a:cubicBezTo>
                <a:lnTo>
                  <a:pt x="8301780" y="2659056"/>
                </a:lnTo>
                <a:cubicBezTo>
                  <a:pt x="8301780" y="2667800"/>
                  <a:pt x="8302266" y="2673629"/>
                  <a:pt x="8303237" y="2676544"/>
                </a:cubicBezTo>
                <a:cubicBezTo>
                  <a:pt x="8332383" y="2665857"/>
                  <a:pt x="8360073" y="2659056"/>
                  <a:pt x="8386304" y="2656141"/>
                </a:cubicBezTo>
                <a:cubicBezTo>
                  <a:pt x="8414480" y="2653227"/>
                  <a:pt x="8440711" y="2651769"/>
                  <a:pt x="8465000" y="2651769"/>
                </a:cubicBezTo>
                <a:cubicBezTo>
                  <a:pt x="8510663" y="2651769"/>
                  <a:pt x="8547096" y="2655170"/>
                  <a:pt x="8574299" y="2661971"/>
                </a:cubicBezTo>
                <a:cubicBezTo>
                  <a:pt x="8603446" y="2668771"/>
                  <a:pt x="8619477" y="2674601"/>
                  <a:pt x="8622391" y="2679459"/>
                </a:cubicBezTo>
                <a:cubicBezTo>
                  <a:pt x="8625306" y="2683345"/>
                  <a:pt x="8629678" y="2696461"/>
                  <a:pt x="8635507" y="2718806"/>
                </a:cubicBezTo>
                <a:cubicBezTo>
                  <a:pt x="8641336" y="2740180"/>
                  <a:pt x="8644251" y="2765441"/>
                  <a:pt x="8644251" y="2794587"/>
                </a:cubicBezTo>
                <a:cubicBezTo>
                  <a:pt x="8644251" y="2811104"/>
                  <a:pt x="8642794" y="2828106"/>
                  <a:pt x="8639879" y="2845593"/>
                </a:cubicBezTo>
                <a:cubicBezTo>
                  <a:pt x="8636965" y="2862110"/>
                  <a:pt x="8631621" y="2879112"/>
                  <a:pt x="8623849" y="2896600"/>
                </a:cubicBezTo>
                <a:cubicBezTo>
                  <a:pt x="8599560" y="2911173"/>
                  <a:pt x="8570899" y="2921374"/>
                  <a:pt x="8537866" y="2927204"/>
                </a:cubicBezTo>
                <a:cubicBezTo>
                  <a:pt x="8505805" y="2933033"/>
                  <a:pt x="8474715" y="2935948"/>
                  <a:pt x="8444597" y="2935948"/>
                </a:cubicBezTo>
                <a:cubicBezTo>
                  <a:pt x="8434882" y="2935948"/>
                  <a:pt x="8425409" y="2935705"/>
                  <a:pt x="8416180" y="2935219"/>
                </a:cubicBezTo>
                <a:cubicBezTo>
                  <a:pt x="8406950" y="2934733"/>
                  <a:pt x="8397963" y="2934005"/>
                  <a:pt x="8389219" y="2933033"/>
                </a:cubicBezTo>
                <a:cubicBezTo>
                  <a:pt x="8369788" y="2931090"/>
                  <a:pt x="8354243" y="2929633"/>
                  <a:pt x="8342585" y="2928661"/>
                </a:cubicBezTo>
                <a:cubicBezTo>
                  <a:pt x="8334812" y="2927690"/>
                  <a:pt x="8327283" y="2926718"/>
                  <a:pt x="8319996" y="2925746"/>
                </a:cubicBezTo>
                <a:cubicBezTo>
                  <a:pt x="8312709" y="2924775"/>
                  <a:pt x="8305666" y="2923317"/>
                  <a:pt x="8298865" y="2921374"/>
                </a:cubicBezTo>
                <a:lnTo>
                  <a:pt x="8298865" y="2938862"/>
                </a:lnTo>
                <a:lnTo>
                  <a:pt x="8298865" y="2954893"/>
                </a:lnTo>
                <a:cubicBezTo>
                  <a:pt x="8298865" y="2957808"/>
                  <a:pt x="8299108" y="2960722"/>
                  <a:pt x="8299593" y="2963637"/>
                </a:cubicBezTo>
                <a:cubicBezTo>
                  <a:pt x="8300079" y="2966551"/>
                  <a:pt x="8300808" y="2969952"/>
                  <a:pt x="8301780" y="2973838"/>
                </a:cubicBezTo>
                <a:cubicBezTo>
                  <a:pt x="8322182" y="2981610"/>
                  <a:pt x="8344042" y="2986954"/>
                  <a:pt x="8367359" y="2989869"/>
                </a:cubicBezTo>
                <a:cubicBezTo>
                  <a:pt x="8392620" y="2992783"/>
                  <a:pt x="8418852" y="2994241"/>
                  <a:pt x="8446055" y="2994241"/>
                </a:cubicBezTo>
                <a:cubicBezTo>
                  <a:pt x="8490746" y="2994241"/>
                  <a:pt x="8533494" y="2989869"/>
                  <a:pt x="8574299" y="2981125"/>
                </a:cubicBezTo>
                <a:cubicBezTo>
                  <a:pt x="8615104" y="2972381"/>
                  <a:pt x="8645222" y="2959751"/>
                  <a:pt x="8664654" y="2943234"/>
                </a:cubicBezTo>
                <a:cubicBezTo>
                  <a:pt x="8686027" y="2973353"/>
                  <a:pt x="8701087" y="3002985"/>
                  <a:pt x="8709830" y="3032131"/>
                </a:cubicBezTo>
                <a:cubicBezTo>
                  <a:pt x="8718575" y="3061278"/>
                  <a:pt x="8722947" y="3087995"/>
                  <a:pt x="8722947" y="3112284"/>
                </a:cubicBezTo>
                <a:cubicBezTo>
                  <a:pt x="8722947" y="3151146"/>
                  <a:pt x="8714688" y="3184665"/>
                  <a:pt x="8698172" y="3212839"/>
                </a:cubicBezTo>
                <a:cubicBezTo>
                  <a:pt x="8682627" y="3240043"/>
                  <a:pt x="8663682" y="3258988"/>
                  <a:pt x="8641336" y="3269675"/>
                </a:cubicBezTo>
                <a:cubicBezTo>
                  <a:pt x="8629678" y="3274533"/>
                  <a:pt x="8604417" y="3279391"/>
                  <a:pt x="8565556" y="3284248"/>
                </a:cubicBezTo>
                <a:cubicBezTo>
                  <a:pt x="8546124" y="3286192"/>
                  <a:pt x="8525479" y="3287649"/>
                  <a:pt x="8503619" y="3288620"/>
                </a:cubicBezTo>
                <a:cubicBezTo>
                  <a:pt x="8481759" y="3289592"/>
                  <a:pt x="8458199" y="3290078"/>
                  <a:pt x="8432939" y="3290078"/>
                </a:cubicBezTo>
                <a:cubicBezTo>
                  <a:pt x="8389219" y="3290078"/>
                  <a:pt x="8344042" y="3288620"/>
                  <a:pt x="8297407" y="3285706"/>
                </a:cubicBezTo>
                <a:cubicBezTo>
                  <a:pt x="8274090" y="3283763"/>
                  <a:pt x="8251502" y="3281577"/>
                  <a:pt x="8229642" y="3279148"/>
                </a:cubicBezTo>
                <a:cubicBezTo>
                  <a:pt x="8207782" y="3276719"/>
                  <a:pt x="8186651" y="3273561"/>
                  <a:pt x="8166249" y="3269675"/>
                </a:cubicBezTo>
                <a:cubicBezTo>
                  <a:pt x="8125443" y="3261903"/>
                  <a:pt x="8090468" y="3253159"/>
                  <a:pt x="8061321" y="3243443"/>
                </a:cubicBezTo>
                <a:cubicBezTo>
                  <a:pt x="8033146" y="3233728"/>
                  <a:pt x="8015172" y="3220612"/>
                  <a:pt x="8007400" y="3204095"/>
                </a:cubicBezTo>
                <a:cubicBezTo>
                  <a:pt x="7998656" y="3184665"/>
                  <a:pt x="7991369" y="3151146"/>
                  <a:pt x="7985540" y="3103540"/>
                </a:cubicBezTo>
                <a:cubicBezTo>
                  <a:pt x="7979710" y="3055934"/>
                  <a:pt x="7975339" y="3001042"/>
                  <a:pt x="7972424" y="2938862"/>
                </a:cubicBezTo>
                <a:cubicBezTo>
                  <a:pt x="7970481" y="2907773"/>
                  <a:pt x="7969267" y="2875954"/>
                  <a:pt x="7968781" y="2843408"/>
                </a:cubicBezTo>
                <a:cubicBezTo>
                  <a:pt x="7968295" y="2810861"/>
                  <a:pt x="7967566" y="2777585"/>
                  <a:pt x="7966595" y="2743581"/>
                </a:cubicBezTo>
                <a:cubicBezTo>
                  <a:pt x="7965624" y="2709576"/>
                  <a:pt x="7965138" y="2676787"/>
                  <a:pt x="7965138" y="2645211"/>
                </a:cubicBezTo>
                <a:cubicBezTo>
                  <a:pt x="7965138" y="2613636"/>
                  <a:pt x="7965138" y="2583275"/>
                  <a:pt x="7965138" y="2554129"/>
                </a:cubicBezTo>
                <a:lnTo>
                  <a:pt x="7965138" y="2389451"/>
                </a:lnTo>
                <a:cubicBezTo>
                  <a:pt x="7965138" y="2376821"/>
                  <a:pt x="7965138" y="2365162"/>
                  <a:pt x="7965138" y="2354475"/>
                </a:cubicBezTo>
                <a:cubicBezTo>
                  <a:pt x="7965138" y="2343788"/>
                  <a:pt x="7965624" y="2333587"/>
                  <a:pt x="7966595" y="2323871"/>
                </a:cubicBezTo>
                <a:lnTo>
                  <a:pt x="7966595" y="2328243"/>
                </a:lnTo>
                <a:cubicBezTo>
                  <a:pt x="7995741" y="2312698"/>
                  <a:pt x="8029746" y="2299097"/>
                  <a:pt x="8068607" y="2287438"/>
                </a:cubicBezTo>
                <a:cubicBezTo>
                  <a:pt x="8106498" y="2275779"/>
                  <a:pt x="8145846" y="2267035"/>
                  <a:pt x="8186651" y="2261206"/>
                </a:cubicBezTo>
                <a:cubicBezTo>
                  <a:pt x="8227456" y="2255377"/>
                  <a:pt x="8268261" y="2251005"/>
                  <a:pt x="8309066" y="2248090"/>
                </a:cubicBezTo>
                <a:cubicBezTo>
                  <a:pt x="8349871" y="2245176"/>
                  <a:pt x="8388733" y="2243718"/>
                  <a:pt x="8425652" y="2243718"/>
                </a:cubicBezTo>
                <a:close/>
                <a:moveTo>
                  <a:pt x="2167156" y="2242261"/>
                </a:moveTo>
                <a:cubicBezTo>
                  <a:pt x="2181730" y="2242261"/>
                  <a:pt x="2202375" y="2242990"/>
                  <a:pt x="2229093" y="2244447"/>
                </a:cubicBezTo>
                <a:cubicBezTo>
                  <a:pt x="2255810" y="2245904"/>
                  <a:pt x="2283257" y="2248090"/>
                  <a:pt x="2311432" y="2251005"/>
                </a:cubicBezTo>
                <a:cubicBezTo>
                  <a:pt x="2339606" y="2253920"/>
                  <a:pt x="2366567" y="2258049"/>
                  <a:pt x="2392313" y="2263392"/>
                </a:cubicBezTo>
                <a:cubicBezTo>
                  <a:pt x="2418059" y="2268736"/>
                  <a:pt x="2436762" y="2275779"/>
                  <a:pt x="2448420" y="2284523"/>
                </a:cubicBezTo>
                <a:cubicBezTo>
                  <a:pt x="2457164" y="2291324"/>
                  <a:pt x="2467366" y="2314399"/>
                  <a:pt x="2479024" y="2353746"/>
                </a:cubicBezTo>
                <a:cubicBezTo>
                  <a:pt x="2490683" y="2393094"/>
                  <a:pt x="2502827" y="2441429"/>
                  <a:pt x="2515457" y="2498750"/>
                </a:cubicBezTo>
                <a:cubicBezTo>
                  <a:pt x="2528087" y="2556072"/>
                  <a:pt x="2540718" y="2618737"/>
                  <a:pt x="2553348" y="2686745"/>
                </a:cubicBezTo>
                <a:cubicBezTo>
                  <a:pt x="2565978" y="2754754"/>
                  <a:pt x="2577636" y="2820576"/>
                  <a:pt x="2588323" y="2884213"/>
                </a:cubicBezTo>
                <a:cubicBezTo>
                  <a:pt x="2599011" y="2947849"/>
                  <a:pt x="2607997" y="3005899"/>
                  <a:pt x="2615284" y="3058363"/>
                </a:cubicBezTo>
                <a:cubicBezTo>
                  <a:pt x="2622570" y="3110827"/>
                  <a:pt x="2627671" y="3150175"/>
                  <a:pt x="2630585" y="3176406"/>
                </a:cubicBezTo>
                <a:cubicBezTo>
                  <a:pt x="2633501" y="3205553"/>
                  <a:pt x="2633501" y="3223041"/>
                  <a:pt x="2630585" y="3228870"/>
                </a:cubicBezTo>
                <a:cubicBezTo>
                  <a:pt x="2624757" y="3239557"/>
                  <a:pt x="2610912" y="3248544"/>
                  <a:pt x="2589052" y="3255831"/>
                </a:cubicBezTo>
                <a:cubicBezTo>
                  <a:pt x="2567192" y="3263117"/>
                  <a:pt x="2542903" y="3269189"/>
                  <a:pt x="2516186" y="3274047"/>
                </a:cubicBezTo>
                <a:cubicBezTo>
                  <a:pt x="2489468" y="3278905"/>
                  <a:pt x="2462993" y="3282305"/>
                  <a:pt x="2436762" y="3284248"/>
                </a:cubicBezTo>
                <a:cubicBezTo>
                  <a:pt x="2410530" y="3286192"/>
                  <a:pt x="2390127" y="3287163"/>
                  <a:pt x="2375554" y="3287163"/>
                </a:cubicBezTo>
                <a:cubicBezTo>
                  <a:pt x="2350293" y="3287163"/>
                  <a:pt x="2328920" y="3285706"/>
                  <a:pt x="2311432" y="3282791"/>
                </a:cubicBezTo>
                <a:cubicBezTo>
                  <a:pt x="2293944" y="3279877"/>
                  <a:pt x="2282285" y="3274533"/>
                  <a:pt x="2276456" y="3266760"/>
                </a:cubicBezTo>
                <a:cubicBezTo>
                  <a:pt x="2275484" y="3264817"/>
                  <a:pt x="2274756" y="3260688"/>
                  <a:pt x="2274269" y="3254373"/>
                </a:cubicBezTo>
                <a:cubicBezTo>
                  <a:pt x="2273784" y="3248058"/>
                  <a:pt x="2272569" y="3239557"/>
                  <a:pt x="2270626" y="3228870"/>
                </a:cubicBezTo>
                <a:cubicBezTo>
                  <a:pt x="2268683" y="3218183"/>
                  <a:pt x="2267469" y="3207496"/>
                  <a:pt x="2266983" y="3196809"/>
                </a:cubicBezTo>
                <a:cubicBezTo>
                  <a:pt x="2266497" y="3186122"/>
                  <a:pt x="2265768" y="3174949"/>
                  <a:pt x="2264797" y="3163290"/>
                </a:cubicBezTo>
                <a:cubicBezTo>
                  <a:pt x="2262854" y="3149689"/>
                  <a:pt x="2261154" y="3135115"/>
                  <a:pt x="2259696" y="3119571"/>
                </a:cubicBezTo>
                <a:cubicBezTo>
                  <a:pt x="2258239" y="3104026"/>
                  <a:pt x="2256539" y="3087995"/>
                  <a:pt x="2254596" y="3071479"/>
                </a:cubicBezTo>
                <a:cubicBezTo>
                  <a:pt x="2241966" y="3073422"/>
                  <a:pt x="2229578" y="3074879"/>
                  <a:pt x="2217434" y="3075851"/>
                </a:cubicBezTo>
                <a:cubicBezTo>
                  <a:pt x="2205289" y="3076822"/>
                  <a:pt x="2192417" y="3077308"/>
                  <a:pt x="2178815" y="3077308"/>
                </a:cubicBezTo>
                <a:cubicBezTo>
                  <a:pt x="2160355" y="3077308"/>
                  <a:pt x="2142867" y="3075365"/>
                  <a:pt x="2126351" y="3071479"/>
                </a:cubicBezTo>
                <a:cubicBezTo>
                  <a:pt x="2122465" y="3101597"/>
                  <a:pt x="2119551" y="3134630"/>
                  <a:pt x="2117607" y="3170577"/>
                </a:cubicBezTo>
                <a:cubicBezTo>
                  <a:pt x="2116636" y="3204581"/>
                  <a:pt x="2113721" y="3235671"/>
                  <a:pt x="2108863" y="3263846"/>
                </a:cubicBezTo>
                <a:lnTo>
                  <a:pt x="2105949" y="3269675"/>
                </a:lnTo>
                <a:cubicBezTo>
                  <a:pt x="2099148" y="3274533"/>
                  <a:pt x="2090647" y="3278176"/>
                  <a:pt x="2080446" y="3280605"/>
                </a:cubicBezTo>
                <a:cubicBezTo>
                  <a:pt x="2070244" y="3283034"/>
                  <a:pt x="2059800" y="3284977"/>
                  <a:pt x="2049113" y="3286434"/>
                </a:cubicBezTo>
                <a:cubicBezTo>
                  <a:pt x="2038426" y="3287892"/>
                  <a:pt x="2027739" y="3288863"/>
                  <a:pt x="2017052" y="3289349"/>
                </a:cubicBezTo>
                <a:cubicBezTo>
                  <a:pt x="2006365" y="3289835"/>
                  <a:pt x="1997135" y="3290078"/>
                  <a:pt x="1989363" y="3290078"/>
                </a:cubicBezTo>
                <a:cubicBezTo>
                  <a:pt x="1950501" y="3290078"/>
                  <a:pt x="1911396" y="3287649"/>
                  <a:pt x="1872048" y="3282791"/>
                </a:cubicBezTo>
                <a:cubicBezTo>
                  <a:pt x="1832700" y="3277933"/>
                  <a:pt x="1794567" y="3268704"/>
                  <a:pt x="1757648" y="3255102"/>
                </a:cubicBezTo>
                <a:cubicBezTo>
                  <a:pt x="1742103" y="3249273"/>
                  <a:pt x="1734331" y="3242472"/>
                  <a:pt x="1734331" y="3234699"/>
                </a:cubicBezTo>
                <a:cubicBezTo>
                  <a:pt x="1734331" y="3232756"/>
                  <a:pt x="1734574" y="3226927"/>
                  <a:pt x="1735059" y="3217211"/>
                </a:cubicBezTo>
                <a:cubicBezTo>
                  <a:pt x="1735545" y="3207496"/>
                  <a:pt x="1736274" y="3192923"/>
                  <a:pt x="1737245" y="3173492"/>
                </a:cubicBezTo>
                <a:cubicBezTo>
                  <a:pt x="1739189" y="3138516"/>
                  <a:pt x="1741618" y="3096496"/>
                  <a:pt x="1744532" y="3047433"/>
                </a:cubicBezTo>
                <a:cubicBezTo>
                  <a:pt x="1747447" y="2998370"/>
                  <a:pt x="1751576" y="2946149"/>
                  <a:pt x="1756919" y="2890771"/>
                </a:cubicBezTo>
                <a:cubicBezTo>
                  <a:pt x="1762263" y="2835392"/>
                  <a:pt x="1768821" y="2778557"/>
                  <a:pt x="1776593" y="2720264"/>
                </a:cubicBezTo>
                <a:cubicBezTo>
                  <a:pt x="1784366" y="2661971"/>
                  <a:pt x="1793595" y="2605621"/>
                  <a:pt x="1804283" y="2551214"/>
                </a:cubicBezTo>
                <a:cubicBezTo>
                  <a:pt x="1814970" y="2496807"/>
                  <a:pt x="1827114" y="2446529"/>
                  <a:pt x="1840716" y="2400381"/>
                </a:cubicBezTo>
                <a:cubicBezTo>
                  <a:pt x="1854317" y="2354232"/>
                  <a:pt x="1869862" y="2315613"/>
                  <a:pt x="1887350" y="2284523"/>
                </a:cubicBezTo>
                <a:cubicBezTo>
                  <a:pt x="1905810" y="2275779"/>
                  <a:pt x="1926941" y="2268736"/>
                  <a:pt x="1950744" y="2263392"/>
                </a:cubicBezTo>
                <a:cubicBezTo>
                  <a:pt x="1974547" y="2258049"/>
                  <a:pt x="1999078" y="2253677"/>
                  <a:pt x="2024339" y="2250276"/>
                </a:cubicBezTo>
                <a:cubicBezTo>
                  <a:pt x="2049599" y="2246876"/>
                  <a:pt x="2074616" y="2244690"/>
                  <a:pt x="2099391" y="2243718"/>
                </a:cubicBezTo>
                <a:cubicBezTo>
                  <a:pt x="2124165" y="2242747"/>
                  <a:pt x="2146754" y="2242261"/>
                  <a:pt x="2167156" y="2242261"/>
                </a:cubicBezTo>
                <a:close/>
                <a:moveTo>
                  <a:pt x="6093749" y="2237889"/>
                </a:moveTo>
                <a:cubicBezTo>
                  <a:pt x="6111966" y="2238375"/>
                  <a:pt x="6129575" y="2239832"/>
                  <a:pt x="6146577" y="2242261"/>
                </a:cubicBezTo>
                <a:cubicBezTo>
                  <a:pt x="6144634" y="2291810"/>
                  <a:pt x="6143177" y="2340388"/>
                  <a:pt x="6142205" y="2387993"/>
                </a:cubicBezTo>
                <a:cubicBezTo>
                  <a:pt x="6141233" y="2435600"/>
                  <a:pt x="6140748" y="2483205"/>
                  <a:pt x="6140748" y="2530812"/>
                </a:cubicBezTo>
                <a:lnTo>
                  <a:pt x="6140748" y="2654684"/>
                </a:lnTo>
                <a:cubicBezTo>
                  <a:pt x="6140748" y="2677030"/>
                  <a:pt x="6140991" y="2698647"/>
                  <a:pt x="6141476" y="2719535"/>
                </a:cubicBezTo>
                <a:cubicBezTo>
                  <a:pt x="6141962" y="2740423"/>
                  <a:pt x="6142691" y="2761554"/>
                  <a:pt x="6143662" y="2782929"/>
                </a:cubicBezTo>
                <a:cubicBezTo>
                  <a:pt x="6144634" y="2804303"/>
                  <a:pt x="6145606" y="2825191"/>
                  <a:pt x="6146577" y="2845593"/>
                </a:cubicBezTo>
                <a:cubicBezTo>
                  <a:pt x="6147549" y="2865996"/>
                  <a:pt x="6149006" y="2885913"/>
                  <a:pt x="6150949" y="2905344"/>
                </a:cubicBezTo>
                <a:cubicBezTo>
                  <a:pt x="6152892" y="2924775"/>
                  <a:pt x="6154836" y="2943720"/>
                  <a:pt x="6156778" y="2962180"/>
                </a:cubicBezTo>
                <a:cubicBezTo>
                  <a:pt x="6158721" y="2980639"/>
                  <a:pt x="6160665" y="2998127"/>
                  <a:pt x="6162608" y="3014643"/>
                </a:cubicBezTo>
                <a:cubicBezTo>
                  <a:pt x="6173295" y="3019501"/>
                  <a:pt x="6184467" y="3020958"/>
                  <a:pt x="6196126" y="3019015"/>
                </a:cubicBezTo>
                <a:cubicBezTo>
                  <a:pt x="6208757" y="3017072"/>
                  <a:pt x="6219929" y="3014158"/>
                  <a:pt x="6229645" y="3010271"/>
                </a:cubicBezTo>
                <a:cubicBezTo>
                  <a:pt x="6226730" y="2961694"/>
                  <a:pt x="6223816" y="2910687"/>
                  <a:pt x="6220901" y="2857252"/>
                </a:cubicBezTo>
                <a:cubicBezTo>
                  <a:pt x="6218958" y="2830049"/>
                  <a:pt x="6217743" y="2803088"/>
                  <a:pt x="6217257" y="2776371"/>
                </a:cubicBezTo>
                <a:cubicBezTo>
                  <a:pt x="6216772" y="2749653"/>
                  <a:pt x="6216043" y="2722693"/>
                  <a:pt x="6215071" y="2695489"/>
                </a:cubicBezTo>
                <a:cubicBezTo>
                  <a:pt x="6214100" y="2641082"/>
                  <a:pt x="6212642" y="2588618"/>
                  <a:pt x="6210700" y="2538098"/>
                </a:cubicBezTo>
                <a:cubicBezTo>
                  <a:pt x="6209728" y="2512838"/>
                  <a:pt x="6209242" y="2488792"/>
                  <a:pt x="6209242" y="2465960"/>
                </a:cubicBezTo>
                <a:cubicBezTo>
                  <a:pt x="6209242" y="2443129"/>
                  <a:pt x="6209242" y="2421998"/>
                  <a:pt x="6209242" y="2402567"/>
                </a:cubicBezTo>
                <a:cubicBezTo>
                  <a:pt x="6209242" y="2362733"/>
                  <a:pt x="6210700" y="2330672"/>
                  <a:pt x="6213614" y="2306383"/>
                </a:cubicBezTo>
                <a:cubicBezTo>
                  <a:pt x="6216529" y="2281123"/>
                  <a:pt x="6220901" y="2266550"/>
                  <a:pt x="6226730" y="2262664"/>
                </a:cubicBezTo>
                <a:lnTo>
                  <a:pt x="6234017" y="2269950"/>
                </a:lnTo>
                <a:cubicBezTo>
                  <a:pt x="6243732" y="2263149"/>
                  <a:pt x="6259277" y="2257320"/>
                  <a:pt x="6280651" y="2252462"/>
                </a:cubicBezTo>
                <a:cubicBezTo>
                  <a:pt x="6302997" y="2247605"/>
                  <a:pt x="6326314" y="2245176"/>
                  <a:pt x="6350603" y="2245176"/>
                </a:cubicBezTo>
                <a:cubicBezTo>
                  <a:pt x="6364204" y="2245176"/>
                  <a:pt x="6377806" y="2245176"/>
                  <a:pt x="6391408" y="2245176"/>
                </a:cubicBezTo>
                <a:cubicBezTo>
                  <a:pt x="6405009" y="2245176"/>
                  <a:pt x="6418611" y="2245661"/>
                  <a:pt x="6432213" y="2246633"/>
                </a:cubicBezTo>
                <a:cubicBezTo>
                  <a:pt x="6445814" y="2247605"/>
                  <a:pt x="6459173" y="2248333"/>
                  <a:pt x="6472289" y="2248819"/>
                </a:cubicBezTo>
                <a:cubicBezTo>
                  <a:pt x="6485405" y="2249305"/>
                  <a:pt x="6498278" y="2250519"/>
                  <a:pt x="6510909" y="2252462"/>
                </a:cubicBezTo>
                <a:cubicBezTo>
                  <a:pt x="6534226" y="2255377"/>
                  <a:pt x="6555114" y="2258292"/>
                  <a:pt x="6573573" y="2261206"/>
                </a:cubicBezTo>
                <a:cubicBezTo>
                  <a:pt x="6592033" y="2264121"/>
                  <a:pt x="6603206" y="2267035"/>
                  <a:pt x="6607092" y="2269950"/>
                </a:cubicBezTo>
                <a:cubicBezTo>
                  <a:pt x="6609035" y="2275779"/>
                  <a:pt x="6610007" y="2292782"/>
                  <a:pt x="6610007" y="2320957"/>
                </a:cubicBezTo>
                <a:cubicBezTo>
                  <a:pt x="6610007" y="2335530"/>
                  <a:pt x="6610007" y="2352289"/>
                  <a:pt x="6610007" y="2371234"/>
                </a:cubicBezTo>
                <a:cubicBezTo>
                  <a:pt x="6610007" y="2390179"/>
                  <a:pt x="6609521" y="2410825"/>
                  <a:pt x="6608549" y="2433171"/>
                </a:cubicBezTo>
                <a:cubicBezTo>
                  <a:pt x="6607578" y="2477862"/>
                  <a:pt x="6606120" y="2528868"/>
                  <a:pt x="6604177" y="2586190"/>
                </a:cubicBezTo>
                <a:cubicBezTo>
                  <a:pt x="6603206" y="2614365"/>
                  <a:pt x="6602234" y="2642783"/>
                  <a:pt x="6601263" y="2671443"/>
                </a:cubicBezTo>
                <a:cubicBezTo>
                  <a:pt x="6600291" y="2700104"/>
                  <a:pt x="6598833" y="2729008"/>
                  <a:pt x="6596891" y="2758154"/>
                </a:cubicBezTo>
                <a:cubicBezTo>
                  <a:pt x="6594948" y="2787300"/>
                  <a:pt x="6593490" y="2816447"/>
                  <a:pt x="6592519" y="2845593"/>
                </a:cubicBezTo>
                <a:cubicBezTo>
                  <a:pt x="6591547" y="2874740"/>
                  <a:pt x="6590090" y="2903401"/>
                  <a:pt x="6588147" y="2931576"/>
                </a:cubicBezTo>
                <a:cubicBezTo>
                  <a:pt x="6585232" y="2985983"/>
                  <a:pt x="6582318" y="3037475"/>
                  <a:pt x="6579403" y="3086052"/>
                </a:cubicBezTo>
                <a:cubicBezTo>
                  <a:pt x="6576488" y="3131715"/>
                  <a:pt x="6573573" y="3170091"/>
                  <a:pt x="6570659" y="3201181"/>
                </a:cubicBezTo>
                <a:cubicBezTo>
                  <a:pt x="6568716" y="3216726"/>
                  <a:pt x="6567501" y="3229113"/>
                  <a:pt x="6567016" y="3238343"/>
                </a:cubicBezTo>
                <a:cubicBezTo>
                  <a:pt x="6566530" y="3247572"/>
                  <a:pt x="6565801" y="3254130"/>
                  <a:pt x="6564830" y="3258017"/>
                </a:cubicBezTo>
                <a:cubicBezTo>
                  <a:pt x="6557057" y="3266760"/>
                  <a:pt x="6541998" y="3274047"/>
                  <a:pt x="6519652" y="3279877"/>
                </a:cubicBezTo>
                <a:cubicBezTo>
                  <a:pt x="6507994" y="3282791"/>
                  <a:pt x="6495607" y="3285220"/>
                  <a:pt x="6482491" y="3287163"/>
                </a:cubicBezTo>
                <a:cubicBezTo>
                  <a:pt x="6469374" y="3289106"/>
                  <a:pt x="6455045" y="3290563"/>
                  <a:pt x="6439500" y="3291535"/>
                </a:cubicBezTo>
                <a:cubicBezTo>
                  <a:pt x="6409382" y="3292507"/>
                  <a:pt x="6378292" y="3291049"/>
                  <a:pt x="6346231" y="3287163"/>
                </a:cubicBezTo>
                <a:cubicBezTo>
                  <a:pt x="6315141" y="3283277"/>
                  <a:pt x="6286966" y="3275990"/>
                  <a:pt x="6261706" y="3265303"/>
                </a:cubicBezTo>
                <a:cubicBezTo>
                  <a:pt x="6260734" y="3263360"/>
                  <a:pt x="6259277" y="3258988"/>
                  <a:pt x="6257334" y="3252187"/>
                </a:cubicBezTo>
                <a:lnTo>
                  <a:pt x="6252962" y="3230327"/>
                </a:lnTo>
                <a:cubicBezTo>
                  <a:pt x="6242275" y="3234214"/>
                  <a:pt x="6230616" y="3238343"/>
                  <a:pt x="6217986" y="3242715"/>
                </a:cubicBezTo>
                <a:cubicBezTo>
                  <a:pt x="6205356" y="3247087"/>
                  <a:pt x="6192240" y="3252187"/>
                  <a:pt x="6178638" y="3258017"/>
                </a:cubicBezTo>
                <a:cubicBezTo>
                  <a:pt x="6151435" y="3269675"/>
                  <a:pt x="6122289" y="3278419"/>
                  <a:pt x="6091199" y="3284248"/>
                </a:cubicBezTo>
                <a:cubicBezTo>
                  <a:pt x="6058166" y="3290078"/>
                  <a:pt x="6026591" y="3292507"/>
                  <a:pt x="5996472" y="3291535"/>
                </a:cubicBezTo>
                <a:cubicBezTo>
                  <a:pt x="5964412" y="3290563"/>
                  <a:pt x="5932350" y="3281819"/>
                  <a:pt x="5900289" y="3265303"/>
                </a:cubicBezTo>
                <a:cubicBezTo>
                  <a:pt x="5878915" y="3254616"/>
                  <a:pt x="5859970" y="3231299"/>
                  <a:pt x="5843454" y="3195351"/>
                </a:cubicBezTo>
                <a:cubicBezTo>
                  <a:pt x="5826937" y="3156490"/>
                  <a:pt x="5812850" y="3111312"/>
                  <a:pt x="5801191" y="3059820"/>
                </a:cubicBezTo>
                <a:cubicBezTo>
                  <a:pt x="5795362" y="3032617"/>
                  <a:pt x="5790018" y="3004199"/>
                  <a:pt x="5785160" y="2974567"/>
                </a:cubicBezTo>
                <a:cubicBezTo>
                  <a:pt x="5780303" y="2944934"/>
                  <a:pt x="5775931" y="2913602"/>
                  <a:pt x="5772045" y="2880569"/>
                </a:cubicBezTo>
                <a:cubicBezTo>
                  <a:pt x="5768159" y="2847537"/>
                  <a:pt x="5765244" y="2814504"/>
                  <a:pt x="5763301" y="2781471"/>
                </a:cubicBezTo>
                <a:cubicBezTo>
                  <a:pt x="5761358" y="2748439"/>
                  <a:pt x="5759415" y="2714920"/>
                  <a:pt x="5757471" y="2680916"/>
                </a:cubicBezTo>
                <a:cubicBezTo>
                  <a:pt x="5755528" y="2646911"/>
                  <a:pt x="5754557" y="2613636"/>
                  <a:pt x="5754557" y="2581089"/>
                </a:cubicBezTo>
                <a:cubicBezTo>
                  <a:pt x="5754557" y="2548542"/>
                  <a:pt x="5755042" y="2516238"/>
                  <a:pt x="5756015" y="2484177"/>
                </a:cubicBezTo>
                <a:cubicBezTo>
                  <a:pt x="5756986" y="2452116"/>
                  <a:pt x="5758443" y="2421512"/>
                  <a:pt x="5760386" y="2392365"/>
                </a:cubicBezTo>
                <a:cubicBezTo>
                  <a:pt x="5762329" y="2363219"/>
                  <a:pt x="5764758" y="2335530"/>
                  <a:pt x="5767673" y="2309298"/>
                </a:cubicBezTo>
                <a:cubicBezTo>
                  <a:pt x="5774474" y="2301525"/>
                  <a:pt x="5791962" y="2292296"/>
                  <a:pt x="5820136" y="2281609"/>
                </a:cubicBezTo>
                <a:cubicBezTo>
                  <a:pt x="5847340" y="2271893"/>
                  <a:pt x="5880373" y="2263149"/>
                  <a:pt x="5919235" y="2255377"/>
                </a:cubicBezTo>
                <a:cubicBezTo>
                  <a:pt x="5938666" y="2251491"/>
                  <a:pt x="5958097" y="2248333"/>
                  <a:pt x="5977528" y="2245904"/>
                </a:cubicBezTo>
                <a:cubicBezTo>
                  <a:pt x="5996959" y="2243475"/>
                  <a:pt x="6016875" y="2241289"/>
                  <a:pt x="6037278" y="2239346"/>
                </a:cubicBezTo>
                <a:cubicBezTo>
                  <a:pt x="6056709" y="2237889"/>
                  <a:pt x="6075533" y="2237403"/>
                  <a:pt x="6093749" y="2237889"/>
                </a:cubicBezTo>
                <a:close/>
                <a:moveTo>
                  <a:pt x="3031541" y="2237889"/>
                </a:moveTo>
                <a:cubicBezTo>
                  <a:pt x="3055829" y="2237889"/>
                  <a:pt x="3078175" y="2239346"/>
                  <a:pt x="3098577" y="2242261"/>
                </a:cubicBezTo>
                <a:cubicBezTo>
                  <a:pt x="3096635" y="2291810"/>
                  <a:pt x="3095177" y="2340388"/>
                  <a:pt x="3094206" y="2387993"/>
                </a:cubicBezTo>
                <a:cubicBezTo>
                  <a:pt x="3093234" y="2435600"/>
                  <a:pt x="3092748" y="2483205"/>
                  <a:pt x="3092748" y="2530812"/>
                </a:cubicBezTo>
                <a:cubicBezTo>
                  <a:pt x="3092748" y="2612422"/>
                  <a:pt x="3093720" y="2693303"/>
                  <a:pt x="3095663" y="2773456"/>
                </a:cubicBezTo>
                <a:cubicBezTo>
                  <a:pt x="3097606" y="2853609"/>
                  <a:pt x="3103921" y="2934005"/>
                  <a:pt x="3114608" y="3014643"/>
                </a:cubicBezTo>
                <a:cubicBezTo>
                  <a:pt x="3125295" y="3019501"/>
                  <a:pt x="3136468" y="3020958"/>
                  <a:pt x="3148127" y="3019015"/>
                </a:cubicBezTo>
                <a:cubicBezTo>
                  <a:pt x="3160756" y="3017072"/>
                  <a:pt x="3171930" y="3014158"/>
                  <a:pt x="3181645" y="3010271"/>
                </a:cubicBezTo>
                <a:cubicBezTo>
                  <a:pt x="3175816" y="2908259"/>
                  <a:pt x="3170958" y="2806974"/>
                  <a:pt x="3167072" y="2706419"/>
                </a:cubicBezTo>
                <a:cubicBezTo>
                  <a:pt x="3163186" y="2605864"/>
                  <a:pt x="3161242" y="2504580"/>
                  <a:pt x="3161242" y="2402567"/>
                </a:cubicBezTo>
                <a:cubicBezTo>
                  <a:pt x="3161242" y="2362733"/>
                  <a:pt x="3162700" y="2330672"/>
                  <a:pt x="3165615" y="2306383"/>
                </a:cubicBezTo>
                <a:cubicBezTo>
                  <a:pt x="3168529" y="2281123"/>
                  <a:pt x="3172901" y="2266550"/>
                  <a:pt x="3178731" y="2262664"/>
                </a:cubicBezTo>
                <a:lnTo>
                  <a:pt x="3186017" y="2269950"/>
                </a:lnTo>
                <a:cubicBezTo>
                  <a:pt x="3199619" y="2260235"/>
                  <a:pt x="3218321" y="2253677"/>
                  <a:pt x="3242124" y="2250276"/>
                </a:cubicBezTo>
                <a:cubicBezTo>
                  <a:pt x="3265927" y="2246876"/>
                  <a:pt x="3286087" y="2245176"/>
                  <a:pt x="3302603" y="2245176"/>
                </a:cubicBezTo>
                <a:cubicBezTo>
                  <a:pt x="3312319" y="2245176"/>
                  <a:pt x="3329806" y="2245661"/>
                  <a:pt x="3355066" y="2246633"/>
                </a:cubicBezTo>
                <a:cubicBezTo>
                  <a:pt x="3380327" y="2247605"/>
                  <a:pt x="3407044" y="2249062"/>
                  <a:pt x="3435220" y="2251005"/>
                </a:cubicBezTo>
                <a:cubicBezTo>
                  <a:pt x="3463395" y="2252948"/>
                  <a:pt x="3489383" y="2255377"/>
                  <a:pt x="3513187" y="2258292"/>
                </a:cubicBezTo>
                <a:cubicBezTo>
                  <a:pt x="3536989" y="2261206"/>
                  <a:pt x="3552292" y="2265093"/>
                  <a:pt x="3559092" y="2269950"/>
                </a:cubicBezTo>
                <a:cubicBezTo>
                  <a:pt x="3561035" y="2275779"/>
                  <a:pt x="3562007" y="2292782"/>
                  <a:pt x="3562007" y="2320957"/>
                </a:cubicBezTo>
                <a:cubicBezTo>
                  <a:pt x="3562007" y="2335530"/>
                  <a:pt x="3562007" y="2352289"/>
                  <a:pt x="3562007" y="2371234"/>
                </a:cubicBezTo>
                <a:cubicBezTo>
                  <a:pt x="3562007" y="2390179"/>
                  <a:pt x="3561521" y="2410825"/>
                  <a:pt x="3560549" y="2433171"/>
                </a:cubicBezTo>
                <a:cubicBezTo>
                  <a:pt x="3559578" y="2477862"/>
                  <a:pt x="3558121" y="2528868"/>
                  <a:pt x="3556177" y="2586190"/>
                </a:cubicBezTo>
                <a:cubicBezTo>
                  <a:pt x="3555206" y="2614365"/>
                  <a:pt x="3554234" y="2642783"/>
                  <a:pt x="3553263" y="2671443"/>
                </a:cubicBezTo>
                <a:cubicBezTo>
                  <a:pt x="3552292" y="2700104"/>
                  <a:pt x="3550834" y="2729008"/>
                  <a:pt x="3548891" y="2758154"/>
                </a:cubicBezTo>
                <a:cubicBezTo>
                  <a:pt x="3546948" y="2787300"/>
                  <a:pt x="3545490" y="2816447"/>
                  <a:pt x="3544519" y="2845593"/>
                </a:cubicBezTo>
                <a:cubicBezTo>
                  <a:pt x="3543548" y="2874740"/>
                  <a:pt x="3542090" y="2903401"/>
                  <a:pt x="3540147" y="2931576"/>
                </a:cubicBezTo>
                <a:cubicBezTo>
                  <a:pt x="3537232" y="2985983"/>
                  <a:pt x="3534317" y="3037475"/>
                  <a:pt x="3531403" y="3086052"/>
                </a:cubicBezTo>
                <a:cubicBezTo>
                  <a:pt x="3528488" y="3131715"/>
                  <a:pt x="3525574" y="3170091"/>
                  <a:pt x="3522659" y="3201181"/>
                </a:cubicBezTo>
                <a:cubicBezTo>
                  <a:pt x="3520716" y="3216726"/>
                  <a:pt x="3519502" y="3229113"/>
                  <a:pt x="3519016" y="3238343"/>
                </a:cubicBezTo>
                <a:cubicBezTo>
                  <a:pt x="3518530" y="3247572"/>
                  <a:pt x="3517802" y="3254130"/>
                  <a:pt x="3516830" y="3258017"/>
                </a:cubicBezTo>
                <a:cubicBezTo>
                  <a:pt x="3511000" y="3264817"/>
                  <a:pt x="3502013" y="3270404"/>
                  <a:pt x="3489869" y="3274776"/>
                </a:cubicBezTo>
                <a:cubicBezTo>
                  <a:pt x="3477725" y="3279148"/>
                  <a:pt x="3464123" y="3282548"/>
                  <a:pt x="3449065" y="3284977"/>
                </a:cubicBezTo>
                <a:cubicBezTo>
                  <a:pt x="3434005" y="3287406"/>
                  <a:pt x="3419189" y="3289106"/>
                  <a:pt x="3404616" y="3290078"/>
                </a:cubicBezTo>
                <a:cubicBezTo>
                  <a:pt x="3390042" y="3291049"/>
                  <a:pt x="3377898" y="3291535"/>
                  <a:pt x="3368182" y="3291535"/>
                </a:cubicBezTo>
                <a:cubicBezTo>
                  <a:pt x="3342922" y="3291535"/>
                  <a:pt x="3316934" y="3289592"/>
                  <a:pt x="3290216" y="3285706"/>
                </a:cubicBezTo>
                <a:cubicBezTo>
                  <a:pt x="3263498" y="3281819"/>
                  <a:pt x="3237995" y="3275019"/>
                  <a:pt x="3213706" y="3265303"/>
                </a:cubicBezTo>
                <a:cubicBezTo>
                  <a:pt x="3212735" y="3263360"/>
                  <a:pt x="3211277" y="3258988"/>
                  <a:pt x="3209335" y="3252187"/>
                </a:cubicBezTo>
                <a:lnTo>
                  <a:pt x="3204962" y="3230327"/>
                </a:lnTo>
                <a:cubicBezTo>
                  <a:pt x="3194275" y="3234214"/>
                  <a:pt x="3182617" y="3238343"/>
                  <a:pt x="3169987" y="3242715"/>
                </a:cubicBezTo>
                <a:cubicBezTo>
                  <a:pt x="3157357" y="3247087"/>
                  <a:pt x="3144241" y="3252187"/>
                  <a:pt x="3130639" y="3258017"/>
                </a:cubicBezTo>
                <a:cubicBezTo>
                  <a:pt x="3077203" y="3280362"/>
                  <a:pt x="3021825" y="3291535"/>
                  <a:pt x="2964504" y="3291535"/>
                </a:cubicBezTo>
                <a:cubicBezTo>
                  <a:pt x="2925642" y="3291535"/>
                  <a:pt x="2891880" y="3284734"/>
                  <a:pt x="2863220" y="3271133"/>
                </a:cubicBezTo>
                <a:cubicBezTo>
                  <a:pt x="2834559" y="3257531"/>
                  <a:pt x="2811970" y="3232270"/>
                  <a:pt x="2795454" y="3195351"/>
                </a:cubicBezTo>
                <a:cubicBezTo>
                  <a:pt x="2779909" y="3159404"/>
                  <a:pt x="2766793" y="3119814"/>
                  <a:pt x="2756106" y="3076580"/>
                </a:cubicBezTo>
                <a:cubicBezTo>
                  <a:pt x="2745419" y="3033346"/>
                  <a:pt x="2736918" y="2989140"/>
                  <a:pt x="2730603" y="2943963"/>
                </a:cubicBezTo>
                <a:cubicBezTo>
                  <a:pt x="2724288" y="2898786"/>
                  <a:pt x="2719673" y="2853609"/>
                  <a:pt x="2716758" y="2808432"/>
                </a:cubicBezTo>
                <a:cubicBezTo>
                  <a:pt x="2713844" y="2763255"/>
                  <a:pt x="2711415" y="2720749"/>
                  <a:pt x="2709472" y="2680916"/>
                </a:cubicBezTo>
                <a:cubicBezTo>
                  <a:pt x="2707528" y="2646911"/>
                  <a:pt x="2706557" y="2613636"/>
                  <a:pt x="2706557" y="2581089"/>
                </a:cubicBezTo>
                <a:cubicBezTo>
                  <a:pt x="2706557" y="2548542"/>
                  <a:pt x="2707043" y="2516238"/>
                  <a:pt x="2708014" y="2484177"/>
                </a:cubicBezTo>
                <a:cubicBezTo>
                  <a:pt x="2708986" y="2452116"/>
                  <a:pt x="2710443" y="2421512"/>
                  <a:pt x="2712386" y="2392365"/>
                </a:cubicBezTo>
                <a:cubicBezTo>
                  <a:pt x="2714330" y="2363219"/>
                  <a:pt x="2716758" y="2335530"/>
                  <a:pt x="2719673" y="2309298"/>
                </a:cubicBezTo>
                <a:cubicBezTo>
                  <a:pt x="2728417" y="2298611"/>
                  <a:pt x="2746391" y="2288895"/>
                  <a:pt x="2773594" y="2280152"/>
                </a:cubicBezTo>
                <a:cubicBezTo>
                  <a:pt x="2800798" y="2271408"/>
                  <a:pt x="2830430" y="2263878"/>
                  <a:pt x="2862491" y="2257563"/>
                </a:cubicBezTo>
                <a:cubicBezTo>
                  <a:pt x="2894552" y="2251248"/>
                  <a:pt x="2926371" y="2246390"/>
                  <a:pt x="2957946" y="2242990"/>
                </a:cubicBezTo>
                <a:cubicBezTo>
                  <a:pt x="2989521" y="2239589"/>
                  <a:pt x="3014053" y="2237889"/>
                  <a:pt x="3031541" y="2237889"/>
                </a:cubicBezTo>
                <a:close/>
                <a:moveTo>
                  <a:pt x="8345499" y="1956625"/>
                </a:moveTo>
                <a:cubicBezTo>
                  <a:pt x="8352300" y="1957597"/>
                  <a:pt x="8362987" y="1961969"/>
                  <a:pt x="8377561" y="1969741"/>
                </a:cubicBezTo>
                <a:cubicBezTo>
                  <a:pt x="8384361" y="1973628"/>
                  <a:pt x="8391405" y="1977514"/>
                  <a:pt x="8398692" y="1981400"/>
                </a:cubicBezTo>
                <a:cubicBezTo>
                  <a:pt x="8405978" y="1985286"/>
                  <a:pt x="8413508" y="1989658"/>
                  <a:pt x="8421280" y="1994516"/>
                </a:cubicBezTo>
                <a:cubicBezTo>
                  <a:pt x="8429053" y="1999374"/>
                  <a:pt x="8437311" y="2004717"/>
                  <a:pt x="8446055" y="2010546"/>
                </a:cubicBezTo>
                <a:cubicBezTo>
                  <a:pt x="8454799" y="2016376"/>
                  <a:pt x="8463543" y="2022691"/>
                  <a:pt x="8472287" y="2029492"/>
                </a:cubicBezTo>
                <a:cubicBezTo>
                  <a:pt x="8481030" y="2035321"/>
                  <a:pt x="8489289" y="2040907"/>
                  <a:pt x="8497061" y="2046251"/>
                </a:cubicBezTo>
                <a:cubicBezTo>
                  <a:pt x="8504834" y="2051594"/>
                  <a:pt x="8512120" y="2056695"/>
                  <a:pt x="8518921" y="2061553"/>
                </a:cubicBezTo>
                <a:cubicBezTo>
                  <a:pt x="8525721" y="2066411"/>
                  <a:pt x="8532037" y="2071268"/>
                  <a:pt x="8537866" y="2076126"/>
                </a:cubicBezTo>
                <a:cubicBezTo>
                  <a:pt x="8543695" y="2080984"/>
                  <a:pt x="8549039" y="2085842"/>
                  <a:pt x="8553897" y="2090699"/>
                </a:cubicBezTo>
                <a:cubicBezTo>
                  <a:pt x="8563612" y="2098472"/>
                  <a:pt x="8568470" y="2103815"/>
                  <a:pt x="8568470" y="2106730"/>
                </a:cubicBezTo>
                <a:cubicBezTo>
                  <a:pt x="8567498" y="2111588"/>
                  <a:pt x="8563127" y="2120817"/>
                  <a:pt x="8555354" y="2134419"/>
                </a:cubicBezTo>
                <a:cubicBezTo>
                  <a:pt x="8551468" y="2140248"/>
                  <a:pt x="8546610" y="2146078"/>
                  <a:pt x="8540781" y="2151907"/>
                </a:cubicBezTo>
                <a:cubicBezTo>
                  <a:pt x="8534952" y="2157736"/>
                  <a:pt x="8529122" y="2163566"/>
                  <a:pt x="8523293" y="2169395"/>
                </a:cubicBezTo>
                <a:cubicBezTo>
                  <a:pt x="8511634" y="2182025"/>
                  <a:pt x="8499976" y="2192226"/>
                  <a:pt x="8488317" y="2199999"/>
                </a:cubicBezTo>
                <a:cubicBezTo>
                  <a:pt x="8476659" y="2207771"/>
                  <a:pt x="8466458" y="2211657"/>
                  <a:pt x="8457713" y="2211657"/>
                </a:cubicBezTo>
                <a:cubicBezTo>
                  <a:pt x="8453827" y="2210686"/>
                  <a:pt x="8449698" y="2209471"/>
                  <a:pt x="8445326" y="2208014"/>
                </a:cubicBezTo>
                <a:cubicBezTo>
                  <a:pt x="8440954" y="2206557"/>
                  <a:pt x="8435368" y="2203885"/>
                  <a:pt x="8428567" y="2199999"/>
                </a:cubicBezTo>
                <a:cubicBezTo>
                  <a:pt x="8422738" y="2197084"/>
                  <a:pt x="8416908" y="2193684"/>
                  <a:pt x="8411079" y="2189797"/>
                </a:cubicBezTo>
                <a:cubicBezTo>
                  <a:pt x="8405250" y="2185911"/>
                  <a:pt x="8399420" y="2182511"/>
                  <a:pt x="8393591" y="2179596"/>
                </a:cubicBezTo>
                <a:cubicBezTo>
                  <a:pt x="8385818" y="2174738"/>
                  <a:pt x="8378047" y="2170366"/>
                  <a:pt x="8370274" y="2166480"/>
                </a:cubicBezTo>
                <a:cubicBezTo>
                  <a:pt x="8362501" y="2162594"/>
                  <a:pt x="8354729" y="2158222"/>
                  <a:pt x="8346957" y="2153364"/>
                </a:cubicBezTo>
                <a:cubicBezTo>
                  <a:pt x="8339184" y="2159194"/>
                  <a:pt x="8331169" y="2164537"/>
                  <a:pt x="8322911" y="2169395"/>
                </a:cubicBezTo>
                <a:cubicBezTo>
                  <a:pt x="8314653" y="2174253"/>
                  <a:pt x="8306638" y="2179110"/>
                  <a:pt x="8298865" y="2183968"/>
                </a:cubicBezTo>
                <a:cubicBezTo>
                  <a:pt x="8293036" y="2188826"/>
                  <a:pt x="8287206" y="2192712"/>
                  <a:pt x="8281377" y="2195627"/>
                </a:cubicBezTo>
                <a:cubicBezTo>
                  <a:pt x="8275548" y="2198541"/>
                  <a:pt x="8269232" y="2201942"/>
                  <a:pt x="8262432" y="2205828"/>
                </a:cubicBezTo>
                <a:cubicBezTo>
                  <a:pt x="8250773" y="2211657"/>
                  <a:pt x="8243001" y="2214572"/>
                  <a:pt x="8239114" y="2214572"/>
                </a:cubicBezTo>
                <a:cubicBezTo>
                  <a:pt x="8230371" y="2214572"/>
                  <a:pt x="8219198" y="2210686"/>
                  <a:pt x="8205596" y="2202913"/>
                </a:cubicBezTo>
                <a:cubicBezTo>
                  <a:pt x="8199767" y="2199027"/>
                  <a:pt x="8193938" y="2194412"/>
                  <a:pt x="8188108" y="2189069"/>
                </a:cubicBezTo>
                <a:cubicBezTo>
                  <a:pt x="8182279" y="2183725"/>
                  <a:pt x="8176450" y="2178624"/>
                  <a:pt x="8170620" y="2173767"/>
                </a:cubicBezTo>
                <a:cubicBezTo>
                  <a:pt x="8158962" y="2163080"/>
                  <a:pt x="8149247" y="2151907"/>
                  <a:pt x="8141474" y="2140248"/>
                </a:cubicBezTo>
                <a:cubicBezTo>
                  <a:pt x="8133701" y="2128590"/>
                  <a:pt x="8129815" y="2117903"/>
                  <a:pt x="8129815" y="2108187"/>
                </a:cubicBezTo>
                <a:lnTo>
                  <a:pt x="8123986" y="2106730"/>
                </a:lnTo>
                <a:cubicBezTo>
                  <a:pt x="8139530" y="2095071"/>
                  <a:pt x="8154104" y="2083898"/>
                  <a:pt x="8167705" y="2073211"/>
                </a:cubicBezTo>
                <a:cubicBezTo>
                  <a:pt x="8181307" y="2062524"/>
                  <a:pt x="8195395" y="2052323"/>
                  <a:pt x="8209968" y="2042607"/>
                </a:cubicBezTo>
                <a:cubicBezTo>
                  <a:pt x="8220656" y="2033864"/>
                  <a:pt x="8232071" y="2025363"/>
                  <a:pt x="8244215" y="2017104"/>
                </a:cubicBezTo>
                <a:cubicBezTo>
                  <a:pt x="8256360" y="2008846"/>
                  <a:pt x="8269232" y="2000831"/>
                  <a:pt x="8282834" y="1993058"/>
                </a:cubicBezTo>
                <a:cubicBezTo>
                  <a:pt x="8295464" y="1985286"/>
                  <a:pt x="8307123" y="1978485"/>
                  <a:pt x="8317810" y="1972656"/>
                </a:cubicBezTo>
                <a:cubicBezTo>
                  <a:pt x="8328497" y="1966827"/>
                  <a:pt x="8337726" y="1961483"/>
                  <a:pt x="8345499" y="1956625"/>
                </a:cubicBezTo>
                <a:close/>
                <a:moveTo>
                  <a:pt x="2167156" y="1956625"/>
                </a:moveTo>
                <a:cubicBezTo>
                  <a:pt x="2174929" y="1957597"/>
                  <a:pt x="2184644" y="1961240"/>
                  <a:pt x="2196303" y="1967555"/>
                </a:cubicBezTo>
                <a:cubicBezTo>
                  <a:pt x="2207962" y="1973870"/>
                  <a:pt x="2219863" y="1980671"/>
                  <a:pt x="2232007" y="1987958"/>
                </a:cubicBezTo>
                <a:cubicBezTo>
                  <a:pt x="2244152" y="1995245"/>
                  <a:pt x="2255810" y="2002774"/>
                  <a:pt x="2266983" y="2010546"/>
                </a:cubicBezTo>
                <a:cubicBezTo>
                  <a:pt x="2278156" y="2018319"/>
                  <a:pt x="2287142" y="2024634"/>
                  <a:pt x="2293944" y="2029492"/>
                </a:cubicBezTo>
                <a:cubicBezTo>
                  <a:pt x="2302688" y="2035321"/>
                  <a:pt x="2310946" y="2040907"/>
                  <a:pt x="2318718" y="2046251"/>
                </a:cubicBezTo>
                <a:cubicBezTo>
                  <a:pt x="2326491" y="2051594"/>
                  <a:pt x="2333777" y="2056695"/>
                  <a:pt x="2340578" y="2061553"/>
                </a:cubicBezTo>
                <a:cubicBezTo>
                  <a:pt x="2347379" y="2066411"/>
                  <a:pt x="2353694" y="2071268"/>
                  <a:pt x="2359523" y="2076126"/>
                </a:cubicBezTo>
                <a:cubicBezTo>
                  <a:pt x="2365352" y="2080984"/>
                  <a:pt x="2370696" y="2085842"/>
                  <a:pt x="2375554" y="2090699"/>
                </a:cubicBezTo>
                <a:cubicBezTo>
                  <a:pt x="2385269" y="2098472"/>
                  <a:pt x="2390127" y="2103815"/>
                  <a:pt x="2390127" y="2106730"/>
                </a:cubicBezTo>
                <a:cubicBezTo>
                  <a:pt x="2389156" y="2111588"/>
                  <a:pt x="2384784" y="2120817"/>
                  <a:pt x="2377011" y="2134419"/>
                </a:cubicBezTo>
                <a:cubicBezTo>
                  <a:pt x="2373125" y="2140248"/>
                  <a:pt x="2368268" y="2146078"/>
                  <a:pt x="2362438" y="2151907"/>
                </a:cubicBezTo>
                <a:cubicBezTo>
                  <a:pt x="2356608" y="2157736"/>
                  <a:pt x="2350779" y="2163566"/>
                  <a:pt x="2344950" y="2169395"/>
                </a:cubicBezTo>
                <a:cubicBezTo>
                  <a:pt x="2337178" y="2177167"/>
                  <a:pt x="2326976" y="2186154"/>
                  <a:pt x="2314346" y="2196355"/>
                </a:cubicBezTo>
                <a:cubicBezTo>
                  <a:pt x="2301716" y="2206557"/>
                  <a:pt x="2290058" y="2211657"/>
                  <a:pt x="2279370" y="2211657"/>
                </a:cubicBezTo>
                <a:cubicBezTo>
                  <a:pt x="2275484" y="2210686"/>
                  <a:pt x="2271355" y="2209471"/>
                  <a:pt x="2266983" y="2208014"/>
                </a:cubicBezTo>
                <a:cubicBezTo>
                  <a:pt x="2262611" y="2206557"/>
                  <a:pt x="2257025" y="2203885"/>
                  <a:pt x="2250224" y="2199999"/>
                </a:cubicBezTo>
                <a:cubicBezTo>
                  <a:pt x="2244395" y="2197084"/>
                  <a:pt x="2238565" y="2193684"/>
                  <a:pt x="2232736" y="2189797"/>
                </a:cubicBezTo>
                <a:cubicBezTo>
                  <a:pt x="2226907" y="2185911"/>
                  <a:pt x="2221077" y="2182511"/>
                  <a:pt x="2215248" y="2179596"/>
                </a:cubicBezTo>
                <a:cubicBezTo>
                  <a:pt x="2207476" y="2174738"/>
                  <a:pt x="2199703" y="2170366"/>
                  <a:pt x="2191931" y="2166480"/>
                </a:cubicBezTo>
                <a:cubicBezTo>
                  <a:pt x="2184159" y="2162594"/>
                  <a:pt x="2176386" y="2158222"/>
                  <a:pt x="2168614" y="2153364"/>
                </a:cubicBezTo>
                <a:cubicBezTo>
                  <a:pt x="2160841" y="2159194"/>
                  <a:pt x="2152826" y="2164537"/>
                  <a:pt x="2144568" y="2169395"/>
                </a:cubicBezTo>
                <a:cubicBezTo>
                  <a:pt x="2136310" y="2174253"/>
                  <a:pt x="2128294" y="2179110"/>
                  <a:pt x="2120522" y="2183968"/>
                </a:cubicBezTo>
                <a:cubicBezTo>
                  <a:pt x="2117607" y="2185911"/>
                  <a:pt x="2113478" y="2188583"/>
                  <a:pt x="2108135" y="2191983"/>
                </a:cubicBezTo>
                <a:cubicBezTo>
                  <a:pt x="2102791" y="2195384"/>
                  <a:pt x="2097205" y="2198784"/>
                  <a:pt x="2091376" y="2202184"/>
                </a:cubicBezTo>
                <a:cubicBezTo>
                  <a:pt x="2085546" y="2205585"/>
                  <a:pt x="2079717" y="2208500"/>
                  <a:pt x="2073888" y="2210928"/>
                </a:cubicBezTo>
                <a:cubicBezTo>
                  <a:pt x="2068059" y="2213357"/>
                  <a:pt x="2063686" y="2214572"/>
                  <a:pt x="2060772" y="2214572"/>
                </a:cubicBezTo>
                <a:cubicBezTo>
                  <a:pt x="2052027" y="2214572"/>
                  <a:pt x="2040855" y="2210686"/>
                  <a:pt x="2027253" y="2202913"/>
                </a:cubicBezTo>
                <a:cubicBezTo>
                  <a:pt x="2021424" y="2199027"/>
                  <a:pt x="2014137" y="2193441"/>
                  <a:pt x="2005393" y="2186154"/>
                </a:cubicBezTo>
                <a:cubicBezTo>
                  <a:pt x="1996649" y="2178867"/>
                  <a:pt x="1988149" y="2170852"/>
                  <a:pt x="1979890" y="2162108"/>
                </a:cubicBezTo>
                <a:cubicBezTo>
                  <a:pt x="1971632" y="2153364"/>
                  <a:pt x="1964831" y="2144135"/>
                  <a:pt x="1959488" y="2134419"/>
                </a:cubicBezTo>
                <a:cubicBezTo>
                  <a:pt x="1954144" y="2124704"/>
                  <a:pt x="1951472" y="2115960"/>
                  <a:pt x="1951472" y="2108187"/>
                </a:cubicBezTo>
                <a:lnTo>
                  <a:pt x="1945643" y="2106730"/>
                </a:lnTo>
                <a:cubicBezTo>
                  <a:pt x="1961188" y="2095071"/>
                  <a:pt x="1975761" y="2083898"/>
                  <a:pt x="1989363" y="2073211"/>
                </a:cubicBezTo>
                <a:cubicBezTo>
                  <a:pt x="2002964" y="2062524"/>
                  <a:pt x="2017052" y="2052323"/>
                  <a:pt x="2031625" y="2042607"/>
                </a:cubicBezTo>
                <a:cubicBezTo>
                  <a:pt x="2042312" y="2033864"/>
                  <a:pt x="2053728" y="2025363"/>
                  <a:pt x="2065872" y="2017104"/>
                </a:cubicBezTo>
                <a:cubicBezTo>
                  <a:pt x="2078017" y="2008846"/>
                  <a:pt x="2090890" y="2000831"/>
                  <a:pt x="2104491" y="1993058"/>
                </a:cubicBezTo>
                <a:cubicBezTo>
                  <a:pt x="2117122" y="1985286"/>
                  <a:pt x="2128780" y="1978485"/>
                  <a:pt x="2139467" y="1972656"/>
                </a:cubicBezTo>
                <a:cubicBezTo>
                  <a:pt x="2150154" y="1966827"/>
                  <a:pt x="2159384" y="1961483"/>
                  <a:pt x="2167156" y="1956625"/>
                </a:cubicBezTo>
                <a:close/>
                <a:moveTo>
                  <a:pt x="6234017" y="1905619"/>
                </a:moveTo>
                <a:cubicBezTo>
                  <a:pt x="6238875" y="1905619"/>
                  <a:pt x="6245432" y="1905862"/>
                  <a:pt x="6253691" y="1906348"/>
                </a:cubicBezTo>
                <a:cubicBezTo>
                  <a:pt x="6261949" y="1906833"/>
                  <a:pt x="6266564" y="1907076"/>
                  <a:pt x="6267535" y="1907076"/>
                </a:cubicBezTo>
                <a:cubicBezTo>
                  <a:pt x="6273364" y="1912906"/>
                  <a:pt x="6278465" y="1918978"/>
                  <a:pt x="6282837" y="1925293"/>
                </a:cubicBezTo>
                <a:cubicBezTo>
                  <a:pt x="6287209" y="1931608"/>
                  <a:pt x="6291824" y="1937680"/>
                  <a:pt x="6296682" y="1943509"/>
                </a:cubicBezTo>
                <a:cubicBezTo>
                  <a:pt x="6301539" y="1951282"/>
                  <a:pt x="6305426" y="1959783"/>
                  <a:pt x="6308340" y="1969013"/>
                </a:cubicBezTo>
                <a:cubicBezTo>
                  <a:pt x="6311255" y="1978242"/>
                  <a:pt x="6313684" y="1986743"/>
                  <a:pt x="6315627" y="1994516"/>
                </a:cubicBezTo>
                <a:cubicBezTo>
                  <a:pt x="6317570" y="2000345"/>
                  <a:pt x="6319999" y="2008117"/>
                  <a:pt x="6322914" y="2017833"/>
                </a:cubicBezTo>
                <a:cubicBezTo>
                  <a:pt x="6325828" y="2027549"/>
                  <a:pt x="6327771" y="2036292"/>
                  <a:pt x="6328743" y="2044065"/>
                </a:cubicBezTo>
                <a:cubicBezTo>
                  <a:pt x="6329714" y="2050866"/>
                  <a:pt x="6329714" y="2058638"/>
                  <a:pt x="6328743" y="2067382"/>
                </a:cubicBezTo>
                <a:cubicBezTo>
                  <a:pt x="6327771" y="2076126"/>
                  <a:pt x="6327771" y="2083413"/>
                  <a:pt x="6328743" y="2089242"/>
                </a:cubicBezTo>
                <a:cubicBezTo>
                  <a:pt x="6323885" y="2095071"/>
                  <a:pt x="6317084" y="2100415"/>
                  <a:pt x="6308340" y="2105272"/>
                </a:cubicBezTo>
                <a:cubicBezTo>
                  <a:pt x="6299596" y="2110130"/>
                  <a:pt x="6292796" y="2114502"/>
                  <a:pt x="6287938" y="2118388"/>
                </a:cubicBezTo>
                <a:cubicBezTo>
                  <a:pt x="6283080" y="2121303"/>
                  <a:pt x="6278708" y="2124946"/>
                  <a:pt x="6274822" y="2129318"/>
                </a:cubicBezTo>
                <a:cubicBezTo>
                  <a:pt x="6270935" y="2133690"/>
                  <a:pt x="6267535" y="2136848"/>
                  <a:pt x="6264621" y="2138791"/>
                </a:cubicBezTo>
                <a:cubicBezTo>
                  <a:pt x="6262678" y="2140734"/>
                  <a:pt x="6260734" y="2142191"/>
                  <a:pt x="6258791" y="2143163"/>
                </a:cubicBezTo>
                <a:cubicBezTo>
                  <a:pt x="6254905" y="2147049"/>
                  <a:pt x="6252962" y="2149478"/>
                  <a:pt x="6252962" y="2150450"/>
                </a:cubicBezTo>
                <a:lnTo>
                  <a:pt x="6252962" y="2176681"/>
                </a:lnTo>
                <a:lnTo>
                  <a:pt x="6252962" y="2185425"/>
                </a:lnTo>
                <a:cubicBezTo>
                  <a:pt x="6251990" y="2192226"/>
                  <a:pt x="6251019" y="2196112"/>
                  <a:pt x="6250047" y="2197084"/>
                </a:cubicBezTo>
                <a:cubicBezTo>
                  <a:pt x="6247133" y="2197084"/>
                  <a:pt x="6244218" y="2197570"/>
                  <a:pt x="6241303" y="2198541"/>
                </a:cubicBezTo>
                <a:cubicBezTo>
                  <a:pt x="6237417" y="2198541"/>
                  <a:pt x="6231345" y="2199270"/>
                  <a:pt x="6223087" y="2200727"/>
                </a:cubicBezTo>
                <a:cubicBezTo>
                  <a:pt x="6214828" y="2202184"/>
                  <a:pt x="6208271" y="2202913"/>
                  <a:pt x="6203413" y="2202913"/>
                </a:cubicBezTo>
                <a:cubicBezTo>
                  <a:pt x="6198556" y="2202913"/>
                  <a:pt x="6194426" y="2203156"/>
                  <a:pt x="6191026" y="2203642"/>
                </a:cubicBezTo>
                <a:cubicBezTo>
                  <a:pt x="6187625" y="2204128"/>
                  <a:pt x="6183496" y="2204371"/>
                  <a:pt x="6178638" y="2204371"/>
                </a:cubicBezTo>
                <a:lnTo>
                  <a:pt x="6152407" y="2204371"/>
                </a:lnTo>
                <a:cubicBezTo>
                  <a:pt x="6147549" y="2204371"/>
                  <a:pt x="6143905" y="2204128"/>
                  <a:pt x="6141476" y="2203642"/>
                </a:cubicBezTo>
                <a:cubicBezTo>
                  <a:pt x="6139048" y="2203156"/>
                  <a:pt x="6136862" y="2202913"/>
                  <a:pt x="6134919" y="2202913"/>
                </a:cubicBezTo>
                <a:cubicBezTo>
                  <a:pt x="6128118" y="2201942"/>
                  <a:pt x="6124718" y="2200484"/>
                  <a:pt x="6124718" y="2198541"/>
                </a:cubicBezTo>
                <a:cubicBezTo>
                  <a:pt x="6124718" y="2196598"/>
                  <a:pt x="6124718" y="2194169"/>
                  <a:pt x="6124718" y="2191255"/>
                </a:cubicBezTo>
                <a:cubicBezTo>
                  <a:pt x="6124718" y="2188340"/>
                  <a:pt x="6124232" y="2184454"/>
                  <a:pt x="6123260" y="2179596"/>
                </a:cubicBezTo>
                <a:cubicBezTo>
                  <a:pt x="6123260" y="2174738"/>
                  <a:pt x="6123260" y="2172552"/>
                  <a:pt x="6123260" y="2173038"/>
                </a:cubicBezTo>
                <a:cubicBezTo>
                  <a:pt x="6123260" y="2173524"/>
                  <a:pt x="6122775" y="2171338"/>
                  <a:pt x="6121803" y="2166480"/>
                </a:cubicBezTo>
                <a:lnTo>
                  <a:pt x="6121803" y="2137334"/>
                </a:lnTo>
                <a:cubicBezTo>
                  <a:pt x="6121803" y="2132476"/>
                  <a:pt x="6121803" y="2128347"/>
                  <a:pt x="6121803" y="2124946"/>
                </a:cubicBezTo>
                <a:cubicBezTo>
                  <a:pt x="6121803" y="2121546"/>
                  <a:pt x="6122289" y="2118874"/>
                  <a:pt x="6123260" y="2116931"/>
                </a:cubicBezTo>
                <a:cubicBezTo>
                  <a:pt x="6123260" y="2114016"/>
                  <a:pt x="6127632" y="2110616"/>
                  <a:pt x="6136376" y="2106730"/>
                </a:cubicBezTo>
                <a:cubicBezTo>
                  <a:pt x="6142205" y="2099929"/>
                  <a:pt x="6150464" y="2092642"/>
                  <a:pt x="6161150" y="2084870"/>
                </a:cubicBezTo>
                <a:cubicBezTo>
                  <a:pt x="6166008" y="2081955"/>
                  <a:pt x="6170380" y="2078798"/>
                  <a:pt x="6174266" y="2075397"/>
                </a:cubicBezTo>
                <a:cubicBezTo>
                  <a:pt x="6178153" y="2071997"/>
                  <a:pt x="6182038" y="2069325"/>
                  <a:pt x="6185925" y="2067382"/>
                </a:cubicBezTo>
                <a:cubicBezTo>
                  <a:pt x="6188840" y="2065439"/>
                  <a:pt x="6191754" y="2063982"/>
                  <a:pt x="6194669" y="2063010"/>
                </a:cubicBezTo>
                <a:cubicBezTo>
                  <a:pt x="6197583" y="2062038"/>
                  <a:pt x="6199526" y="2060581"/>
                  <a:pt x="6200498" y="2058638"/>
                </a:cubicBezTo>
                <a:lnTo>
                  <a:pt x="6193212" y="2039693"/>
                </a:lnTo>
                <a:cubicBezTo>
                  <a:pt x="6191269" y="2039693"/>
                  <a:pt x="6185439" y="2042122"/>
                  <a:pt x="6175724" y="2046979"/>
                </a:cubicBezTo>
                <a:cubicBezTo>
                  <a:pt x="6170866" y="2050866"/>
                  <a:pt x="6166494" y="2054023"/>
                  <a:pt x="6162608" y="2056452"/>
                </a:cubicBezTo>
                <a:cubicBezTo>
                  <a:pt x="6158721" y="2058881"/>
                  <a:pt x="6154349" y="2062038"/>
                  <a:pt x="6149492" y="2065925"/>
                </a:cubicBezTo>
                <a:cubicBezTo>
                  <a:pt x="6139777" y="2071754"/>
                  <a:pt x="6129575" y="2078069"/>
                  <a:pt x="6118888" y="2084870"/>
                </a:cubicBezTo>
                <a:cubicBezTo>
                  <a:pt x="6115002" y="2088756"/>
                  <a:pt x="6111359" y="2092157"/>
                  <a:pt x="6107958" y="2095071"/>
                </a:cubicBezTo>
                <a:cubicBezTo>
                  <a:pt x="6104558" y="2097986"/>
                  <a:pt x="6101886" y="2100901"/>
                  <a:pt x="6099943" y="2103815"/>
                </a:cubicBezTo>
                <a:lnTo>
                  <a:pt x="6098485" y="2108187"/>
                </a:lnTo>
                <a:cubicBezTo>
                  <a:pt x="6096543" y="2108187"/>
                  <a:pt x="6092171" y="2105272"/>
                  <a:pt x="6085369" y="2099443"/>
                </a:cubicBezTo>
                <a:cubicBezTo>
                  <a:pt x="6082455" y="2095557"/>
                  <a:pt x="6079297" y="2091185"/>
                  <a:pt x="6075897" y="2086327"/>
                </a:cubicBezTo>
                <a:cubicBezTo>
                  <a:pt x="6072497" y="2081470"/>
                  <a:pt x="6068368" y="2076612"/>
                  <a:pt x="6063510" y="2071754"/>
                </a:cubicBezTo>
                <a:cubicBezTo>
                  <a:pt x="6060595" y="2066896"/>
                  <a:pt x="6057437" y="2061067"/>
                  <a:pt x="6054037" y="2054266"/>
                </a:cubicBezTo>
                <a:cubicBezTo>
                  <a:pt x="6050637" y="2047465"/>
                  <a:pt x="6046993" y="2040179"/>
                  <a:pt x="6043107" y="2032406"/>
                </a:cubicBezTo>
                <a:cubicBezTo>
                  <a:pt x="6040193" y="2024634"/>
                  <a:pt x="6038250" y="2015404"/>
                  <a:pt x="6037278" y="2004717"/>
                </a:cubicBezTo>
                <a:cubicBezTo>
                  <a:pt x="6036306" y="1994030"/>
                  <a:pt x="6035335" y="1984800"/>
                  <a:pt x="6034363" y="1977028"/>
                </a:cubicBezTo>
                <a:cubicBezTo>
                  <a:pt x="6036306" y="1973142"/>
                  <a:pt x="6039221" y="1968770"/>
                  <a:pt x="6043107" y="1963912"/>
                </a:cubicBezTo>
                <a:cubicBezTo>
                  <a:pt x="6046993" y="1959054"/>
                  <a:pt x="6051851" y="1955168"/>
                  <a:pt x="6057680" y="1952253"/>
                </a:cubicBezTo>
                <a:cubicBezTo>
                  <a:pt x="6063510" y="1947396"/>
                  <a:pt x="6070067" y="1943752"/>
                  <a:pt x="6077354" y="1941323"/>
                </a:cubicBezTo>
                <a:cubicBezTo>
                  <a:pt x="6084641" y="1938894"/>
                  <a:pt x="6092171" y="1935737"/>
                  <a:pt x="6099943" y="1931851"/>
                </a:cubicBezTo>
                <a:cubicBezTo>
                  <a:pt x="6107715" y="1929908"/>
                  <a:pt x="6115488" y="1927722"/>
                  <a:pt x="6123260" y="1925293"/>
                </a:cubicBezTo>
                <a:cubicBezTo>
                  <a:pt x="6131032" y="1922864"/>
                  <a:pt x="6139777" y="1920678"/>
                  <a:pt x="6149492" y="1918735"/>
                </a:cubicBezTo>
                <a:cubicBezTo>
                  <a:pt x="6157264" y="1915820"/>
                  <a:pt x="6165037" y="1913877"/>
                  <a:pt x="6172809" y="1912906"/>
                </a:cubicBezTo>
                <a:cubicBezTo>
                  <a:pt x="6180582" y="1911934"/>
                  <a:pt x="6187868" y="1910477"/>
                  <a:pt x="6194669" y="1908534"/>
                </a:cubicBezTo>
                <a:cubicBezTo>
                  <a:pt x="6202441" y="1907562"/>
                  <a:pt x="6209728" y="1906833"/>
                  <a:pt x="6216529" y="1906348"/>
                </a:cubicBezTo>
                <a:cubicBezTo>
                  <a:pt x="6223330" y="1905862"/>
                  <a:pt x="6229159" y="1905619"/>
                  <a:pt x="6234017" y="1905619"/>
                </a:cubicBezTo>
                <a:close/>
                <a:moveTo>
                  <a:pt x="8465486" y="1754219"/>
                </a:moveTo>
                <a:lnTo>
                  <a:pt x="8485767" y="1760980"/>
                </a:lnTo>
                <a:cubicBezTo>
                  <a:pt x="8494268" y="1764623"/>
                  <a:pt x="8504348" y="1769602"/>
                  <a:pt x="8516006" y="1775917"/>
                </a:cubicBezTo>
                <a:cubicBezTo>
                  <a:pt x="8527665" y="1782718"/>
                  <a:pt x="8539323" y="1789762"/>
                  <a:pt x="8550982" y="1797048"/>
                </a:cubicBezTo>
                <a:cubicBezTo>
                  <a:pt x="8562641" y="1804335"/>
                  <a:pt x="8574299" y="1812350"/>
                  <a:pt x="8585958" y="1821094"/>
                </a:cubicBezTo>
                <a:cubicBezTo>
                  <a:pt x="8597616" y="1829838"/>
                  <a:pt x="8608547" y="1838339"/>
                  <a:pt x="8618748" y="1846597"/>
                </a:cubicBezTo>
                <a:cubicBezTo>
                  <a:pt x="8628949" y="1854856"/>
                  <a:pt x="8638421" y="1862871"/>
                  <a:pt x="8647166" y="1870643"/>
                </a:cubicBezTo>
                <a:cubicBezTo>
                  <a:pt x="8664654" y="1886188"/>
                  <a:pt x="8673397" y="1897847"/>
                  <a:pt x="8673397" y="1905619"/>
                </a:cubicBezTo>
                <a:cubicBezTo>
                  <a:pt x="8673397" y="1911448"/>
                  <a:pt x="8671454" y="1918735"/>
                  <a:pt x="8667568" y="1927479"/>
                </a:cubicBezTo>
                <a:cubicBezTo>
                  <a:pt x="8665625" y="1932337"/>
                  <a:pt x="8663439" y="1937437"/>
                  <a:pt x="8661010" y="1942781"/>
                </a:cubicBezTo>
                <a:cubicBezTo>
                  <a:pt x="8658581" y="1948124"/>
                  <a:pt x="8655909" y="1953225"/>
                  <a:pt x="8652995" y="1958083"/>
                </a:cubicBezTo>
                <a:cubicBezTo>
                  <a:pt x="8650080" y="1962940"/>
                  <a:pt x="8647166" y="1967798"/>
                  <a:pt x="8644251" y="1972656"/>
                </a:cubicBezTo>
                <a:cubicBezTo>
                  <a:pt x="8641336" y="1977514"/>
                  <a:pt x="8638421" y="1982371"/>
                  <a:pt x="8635507" y="1987229"/>
                </a:cubicBezTo>
                <a:cubicBezTo>
                  <a:pt x="8629678" y="1995973"/>
                  <a:pt x="8624820" y="2000831"/>
                  <a:pt x="8620934" y="2001802"/>
                </a:cubicBezTo>
                <a:cubicBezTo>
                  <a:pt x="8618019" y="2002774"/>
                  <a:pt x="8606361" y="2001317"/>
                  <a:pt x="8585958" y="1997430"/>
                </a:cubicBezTo>
                <a:cubicBezTo>
                  <a:pt x="8565556" y="1992573"/>
                  <a:pt x="8542238" y="1986743"/>
                  <a:pt x="8516006" y="1979943"/>
                </a:cubicBezTo>
                <a:cubicBezTo>
                  <a:pt x="8489775" y="1972170"/>
                  <a:pt x="8463543" y="1963426"/>
                  <a:pt x="8437311" y="1953711"/>
                </a:cubicBezTo>
                <a:cubicBezTo>
                  <a:pt x="8413022" y="1943995"/>
                  <a:pt x="8393591" y="1932822"/>
                  <a:pt x="8379018" y="1920192"/>
                </a:cubicBezTo>
                <a:cubicBezTo>
                  <a:pt x="8378047" y="1914363"/>
                  <a:pt x="8379504" y="1902704"/>
                  <a:pt x="8383390" y="1885216"/>
                </a:cubicBezTo>
                <a:cubicBezTo>
                  <a:pt x="8385333" y="1876472"/>
                  <a:pt x="8388004" y="1867728"/>
                  <a:pt x="8391405" y="1858985"/>
                </a:cubicBezTo>
                <a:cubicBezTo>
                  <a:pt x="8394806" y="1850241"/>
                  <a:pt x="8398934" y="1841011"/>
                  <a:pt x="8403792" y="1831295"/>
                </a:cubicBezTo>
                <a:cubicBezTo>
                  <a:pt x="8412536" y="1811864"/>
                  <a:pt x="8422738" y="1794377"/>
                  <a:pt x="8434396" y="1778832"/>
                </a:cubicBezTo>
                <a:cubicBezTo>
                  <a:pt x="8440226" y="1770574"/>
                  <a:pt x="8446055" y="1764258"/>
                  <a:pt x="8451884" y="1759886"/>
                </a:cubicBezTo>
                <a:close/>
                <a:moveTo>
                  <a:pt x="8469372" y="1752600"/>
                </a:moveTo>
                <a:lnTo>
                  <a:pt x="8465486" y="1754219"/>
                </a:lnTo>
                <a:lnTo>
                  <a:pt x="8465000" y="1754057"/>
                </a:lnTo>
                <a:close/>
                <a:moveTo>
                  <a:pt x="6017132" y="1579740"/>
                </a:moveTo>
                <a:lnTo>
                  <a:pt x="6017132" y="1581926"/>
                </a:lnTo>
                <a:lnTo>
                  <a:pt x="6015675" y="1582655"/>
                </a:lnTo>
                <a:close/>
                <a:moveTo>
                  <a:pt x="2887418" y="1579740"/>
                </a:moveTo>
                <a:lnTo>
                  <a:pt x="2887418" y="1581926"/>
                </a:lnTo>
                <a:lnTo>
                  <a:pt x="2885961" y="1582655"/>
                </a:lnTo>
                <a:close/>
                <a:moveTo>
                  <a:pt x="6088906" y="1569539"/>
                </a:moveTo>
                <a:cubicBezTo>
                  <a:pt x="6095950" y="1569539"/>
                  <a:pt x="6103115" y="1570025"/>
                  <a:pt x="6110402" y="1570996"/>
                </a:cubicBezTo>
                <a:cubicBezTo>
                  <a:pt x="6116231" y="1570996"/>
                  <a:pt x="6122546" y="1571239"/>
                  <a:pt x="6129346" y="1571725"/>
                </a:cubicBezTo>
                <a:cubicBezTo>
                  <a:pt x="6136148" y="1572211"/>
                  <a:pt x="6142462" y="1572453"/>
                  <a:pt x="6148292" y="1572453"/>
                </a:cubicBezTo>
                <a:cubicBezTo>
                  <a:pt x="6154121" y="1573425"/>
                  <a:pt x="6159707" y="1574154"/>
                  <a:pt x="6165051" y="1574640"/>
                </a:cubicBezTo>
                <a:cubicBezTo>
                  <a:pt x="6170394" y="1575125"/>
                  <a:pt x="6175495" y="1575854"/>
                  <a:pt x="6180353" y="1576825"/>
                </a:cubicBezTo>
                <a:cubicBezTo>
                  <a:pt x="6188125" y="1578769"/>
                  <a:pt x="6192012" y="1580226"/>
                  <a:pt x="6192012" y="1581197"/>
                </a:cubicBezTo>
                <a:cubicBezTo>
                  <a:pt x="6192012" y="1582169"/>
                  <a:pt x="6192983" y="1587998"/>
                  <a:pt x="6194926" y="1598685"/>
                </a:cubicBezTo>
                <a:lnTo>
                  <a:pt x="6194926" y="1630747"/>
                </a:lnTo>
                <a:lnTo>
                  <a:pt x="6194926" y="1667180"/>
                </a:lnTo>
                <a:cubicBezTo>
                  <a:pt x="6193955" y="1673009"/>
                  <a:pt x="6193469" y="1678838"/>
                  <a:pt x="6193469" y="1684668"/>
                </a:cubicBezTo>
                <a:cubicBezTo>
                  <a:pt x="6193469" y="1690497"/>
                  <a:pt x="6192983" y="1696812"/>
                  <a:pt x="6192012" y="1703613"/>
                </a:cubicBezTo>
                <a:cubicBezTo>
                  <a:pt x="6192012" y="1716243"/>
                  <a:pt x="6191526" y="1724501"/>
                  <a:pt x="6190554" y="1728387"/>
                </a:cubicBezTo>
                <a:cubicBezTo>
                  <a:pt x="6187639" y="1739074"/>
                  <a:pt x="6185696" y="1744904"/>
                  <a:pt x="6184725" y="1745875"/>
                </a:cubicBezTo>
                <a:cubicBezTo>
                  <a:pt x="6182782" y="1746847"/>
                  <a:pt x="6179139" y="1747818"/>
                  <a:pt x="6173795" y="1748790"/>
                </a:cubicBezTo>
                <a:cubicBezTo>
                  <a:pt x="6168452" y="1749761"/>
                  <a:pt x="6161893" y="1750733"/>
                  <a:pt x="6154121" y="1751704"/>
                </a:cubicBezTo>
                <a:cubicBezTo>
                  <a:pt x="6146349" y="1752676"/>
                  <a:pt x="6138334" y="1753405"/>
                  <a:pt x="6130075" y="1753891"/>
                </a:cubicBezTo>
                <a:cubicBezTo>
                  <a:pt x="6121817" y="1754376"/>
                  <a:pt x="6113316" y="1754619"/>
                  <a:pt x="6104572" y="1754619"/>
                </a:cubicBezTo>
                <a:cubicBezTo>
                  <a:pt x="6095828" y="1754619"/>
                  <a:pt x="6087327" y="1754376"/>
                  <a:pt x="6079069" y="1753891"/>
                </a:cubicBezTo>
                <a:cubicBezTo>
                  <a:pt x="6070810" y="1753405"/>
                  <a:pt x="6062795" y="1752676"/>
                  <a:pt x="6055023" y="1751704"/>
                </a:cubicBezTo>
                <a:cubicBezTo>
                  <a:pt x="6048222" y="1750733"/>
                  <a:pt x="6042150" y="1749519"/>
                  <a:pt x="6036807" y="1748061"/>
                </a:cubicBezTo>
                <a:cubicBezTo>
                  <a:pt x="6031463" y="1746604"/>
                  <a:pt x="6027819" y="1744904"/>
                  <a:pt x="6025877" y="1742961"/>
                </a:cubicBezTo>
                <a:cubicBezTo>
                  <a:pt x="6024905" y="1738103"/>
                  <a:pt x="6023934" y="1732516"/>
                  <a:pt x="6022962" y="1726201"/>
                </a:cubicBezTo>
                <a:cubicBezTo>
                  <a:pt x="6021990" y="1719886"/>
                  <a:pt x="6021019" y="1712842"/>
                  <a:pt x="6020047" y="1705070"/>
                </a:cubicBezTo>
                <a:cubicBezTo>
                  <a:pt x="6019076" y="1695355"/>
                  <a:pt x="6018347" y="1686368"/>
                  <a:pt x="6017861" y="1678110"/>
                </a:cubicBezTo>
                <a:cubicBezTo>
                  <a:pt x="6017375" y="1669851"/>
                  <a:pt x="6017132" y="1660865"/>
                  <a:pt x="6017132" y="1651149"/>
                </a:cubicBezTo>
                <a:lnTo>
                  <a:pt x="6017132" y="1581926"/>
                </a:lnTo>
                <a:lnTo>
                  <a:pt x="6022233" y="1579376"/>
                </a:lnTo>
                <a:cubicBezTo>
                  <a:pt x="6025634" y="1578161"/>
                  <a:pt x="6030248" y="1576825"/>
                  <a:pt x="6036078" y="1575368"/>
                </a:cubicBezTo>
                <a:cubicBezTo>
                  <a:pt x="6044822" y="1572453"/>
                  <a:pt x="6055508" y="1570996"/>
                  <a:pt x="6068139" y="1570996"/>
                </a:cubicBezTo>
                <a:cubicBezTo>
                  <a:pt x="6074940" y="1570025"/>
                  <a:pt x="6081862" y="1569539"/>
                  <a:pt x="6088906" y="1569539"/>
                </a:cubicBezTo>
                <a:close/>
                <a:moveTo>
                  <a:pt x="2959191" y="1569539"/>
                </a:moveTo>
                <a:cubicBezTo>
                  <a:pt x="2966235" y="1569539"/>
                  <a:pt x="2973400" y="1570025"/>
                  <a:pt x="2980686" y="1570996"/>
                </a:cubicBezTo>
                <a:cubicBezTo>
                  <a:pt x="2986516" y="1570996"/>
                  <a:pt x="2992831" y="1571239"/>
                  <a:pt x="2999632" y="1571725"/>
                </a:cubicBezTo>
                <a:cubicBezTo>
                  <a:pt x="3006432" y="1572211"/>
                  <a:pt x="3012747" y="1572453"/>
                  <a:pt x="3018577" y="1572453"/>
                </a:cubicBezTo>
                <a:cubicBezTo>
                  <a:pt x="3024407" y="1573425"/>
                  <a:pt x="3029993" y="1574154"/>
                  <a:pt x="3035337" y="1574640"/>
                </a:cubicBezTo>
                <a:cubicBezTo>
                  <a:pt x="3040681" y="1575125"/>
                  <a:pt x="3045781" y="1575854"/>
                  <a:pt x="3050638" y="1576825"/>
                </a:cubicBezTo>
                <a:cubicBezTo>
                  <a:pt x="3058410" y="1578769"/>
                  <a:pt x="3062297" y="1580226"/>
                  <a:pt x="3062297" y="1581197"/>
                </a:cubicBezTo>
                <a:cubicBezTo>
                  <a:pt x="3062297" y="1582169"/>
                  <a:pt x="3063268" y="1587998"/>
                  <a:pt x="3065212" y="1598685"/>
                </a:cubicBezTo>
                <a:lnTo>
                  <a:pt x="3065212" y="1630747"/>
                </a:lnTo>
                <a:lnTo>
                  <a:pt x="3065212" y="1667180"/>
                </a:lnTo>
                <a:cubicBezTo>
                  <a:pt x="3064240" y="1673009"/>
                  <a:pt x="3063754" y="1678838"/>
                  <a:pt x="3063754" y="1684668"/>
                </a:cubicBezTo>
                <a:cubicBezTo>
                  <a:pt x="3063754" y="1690497"/>
                  <a:pt x="3063268" y="1696812"/>
                  <a:pt x="3062297" y="1703613"/>
                </a:cubicBezTo>
                <a:cubicBezTo>
                  <a:pt x="3062297" y="1716243"/>
                  <a:pt x="3061811" y="1724501"/>
                  <a:pt x="3060839" y="1728387"/>
                </a:cubicBezTo>
                <a:cubicBezTo>
                  <a:pt x="3057925" y="1739074"/>
                  <a:pt x="3055982" y="1744904"/>
                  <a:pt x="3055010" y="1745875"/>
                </a:cubicBezTo>
                <a:cubicBezTo>
                  <a:pt x="3053068" y="1746847"/>
                  <a:pt x="3049424" y="1747818"/>
                  <a:pt x="3044081" y="1748790"/>
                </a:cubicBezTo>
                <a:cubicBezTo>
                  <a:pt x="3038737" y="1749761"/>
                  <a:pt x="3032179" y="1750733"/>
                  <a:pt x="3024407" y="1751704"/>
                </a:cubicBezTo>
                <a:cubicBezTo>
                  <a:pt x="3016634" y="1752676"/>
                  <a:pt x="3008619" y="1753405"/>
                  <a:pt x="3000360" y="1753891"/>
                </a:cubicBezTo>
                <a:cubicBezTo>
                  <a:pt x="2992102" y="1754376"/>
                  <a:pt x="2983601" y="1754619"/>
                  <a:pt x="2974858" y="1754619"/>
                </a:cubicBezTo>
                <a:cubicBezTo>
                  <a:pt x="2966113" y="1754619"/>
                  <a:pt x="2957613" y="1754376"/>
                  <a:pt x="2949354" y="1753891"/>
                </a:cubicBezTo>
                <a:cubicBezTo>
                  <a:pt x="2941096" y="1753405"/>
                  <a:pt x="2933081" y="1752676"/>
                  <a:pt x="2925308" y="1751704"/>
                </a:cubicBezTo>
                <a:cubicBezTo>
                  <a:pt x="2918508" y="1750733"/>
                  <a:pt x="2912435" y="1749519"/>
                  <a:pt x="2907092" y="1748061"/>
                </a:cubicBezTo>
                <a:cubicBezTo>
                  <a:pt x="2901749" y="1746604"/>
                  <a:pt x="2898106" y="1744904"/>
                  <a:pt x="2896162" y="1742961"/>
                </a:cubicBezTo>
                <a:cubicBezTo>
                  <a:pt x="2895191" y="1738103"/>
                  <a:pt x="2894219" y="1732516"/>
                  <a:pt x="2893247" y="1726201"/>
                </a:cubicBezTo>
                <a:cubicBezTo>
                  <a:pt x="2892276" y="1719886"/>
                  <a:pt x="2891304" y="1712842"/>
                  <a:pt x="2890333" y="1705070"/>
                </a:cubicBezTo>
                <a:cubicBezTo>
                  <a:pt x="2889361" y="1695355"/>
                  <a:pt x="2888632" y="1686368"/>
                  <a:pt x="2888147" y="1678110"/>
                </a:cubicBezTo>
                <a:cubicBezTo>
                  <a:pt x="2887661" y="1669851"/>
                  <a:pt x="2887418" y="1660865"/>
                  <a:pt x="2887418" y="1651149"/>
                </a:cubicBezTo>
                <a:lnTo>
                  <a:pt x="2887418" y="1581926"/>
                </a:lnTo>
                <a:lnTo>
                  <a:pt x="2892518" y="1579376"/>
                </a:lnTo>
                <a:cubicBezTo>
                  <a:pt x="2895919" y="1578161"/>
                  <a:pt x="2900534" y="1576825"/>
                  <a:pt x="2906363" y="1575368"/>
                </a:cubicBezTo>
                <a:cubicBezTo>
                  <a:pt x="2915107" y="1572453"/>
                  <a:pt x="2925794" y="1570996"/>
                  <a:pt x="2938424" y="1570996"/>
                </a:cubicBezTo>
                <a:cubicBezTo>
                  <a:pt x="2945226" y="1570025"/>
                  <a:pt x="2952147" y="1569539"/>
                  <a:pt x="2959191" y="1569539"/>
                </a:cubicBezTo>
                <a:close/>
                <a:moveTo>
                  <a:pt x="6098743" y="820474"/>
                </a:moveTo>
                <a:cubicBezTo>
                  <a:pt x="6092914" y="820474"/>
                  <a:pt x="6088541" y="820960"/>
                  <a:pt x="6085627" y="821931"/>
                </a:cubicBezTo>
                <a:cubicBezTo>
                  <a:pt x="6084655" y="825817"/>
                  <a:pt x="6083198" y="834076"/>
                  <a:pt x="6081255" y="846706"/>
                </a:cubicBezTo>
                <a:cubicBezTo>
                  <a:pt x="6079312" y="859336"/>
                  <a:pt x="6077854" y="872938"/>
                  <a:pt x="6076883" y="887511"/>
                </a:cubicBezTo>
                <a:cubicBezTo>
                  <a:pt x="6075911" y="903056"/>
                  <a:pt x="6074454" y="920544"/>
                  <a:pt x="6072511" y="939975"/>
                </a:cubicBezTo>
                <a:lnTo>
                  <a:pt x="6068139" y="996810"/>
                </a:lnTo>
                <a:cubicBezTo>
                  <a:pt x="6066196" y="1019156"/>
                  <a:pt x="6064496" y="1042716"/>
                  <a:pt x="6063038" y="1067490"/>
                </a:cubicBezTo>
                <a:cubicBezTo>
                  <a:pt x="6061581" y="1092265"/>
                  <a:pt x="6059881" y="1118254"/>
                  <a:pt x="6057937" y="1145457"/>
                </a:cubicBezTo>
                <a:lnTo>
                  <a:pt x="6056480" y="1145457"/>
                </a:lnTo>
                <a:cubicBezTo>
                  <a:pt x="6062310" y="1147400"/>
                  <a:pt x="6069111" y="1148372"/>
                  <a:pt x="6076883" y="1148372"/>
                </a:cubicBezTo>
                <a:lnTo>
                  <a:pt x="6106029" y="1148372"/>
                </a:lnTo>
                <a:cubicBezTo>
                  <a:pt x="6110887" y="1148372"/>
                  <a:pt x="6115745" y="1148372"/>
                  <a:pt x="6120603" y="1148372"/>
                </a:cubicBezTo>
                <a:cubicBezTo>
                  <a:pt x="6125461" y="1148372"/>
                  <a:pt x="6130318" y="1147886"/>
                  <a:pt x="6135176" y="1146915"/>
                </a:cubicBezTo>
                <a:cubicBezTo>
                  <a:pt x="6144891" y="1144972"/>
                  <a:pt x="6151692" y="1143514"/>
                  <a:pt x="6155578" y="1142543"/>
                </a:cubicBezTo>
                <a:cubicBezTo>
                  <a:pt x="6154607" y="1134770"/>
                  <a:pt x="6153878" y="1125298"/>
                  <a:pt x="6153393" y="1114125"/>
                </a:cubicBezTo>
                <a:cubicBezTo>
                  <a:pt x="6152907" y="1102952"/>
                  <a:pt x="6151692" y="1089593"/>
                  <a:pt x="6149749" y="1074048"/>
                </a:cubicBezTo>
                <a:cubicBezTo>
                  <a:pt x="6147806" y="1058504"/>
                  <a:pt x="6146106" y="1042716"/>
                  <a:pt x="6144648" y="1026685"/>
                </a:cubicBezTo>
                <a:cubicBezTo>
                  <a:pt x="6143191" y="1010655"/>
                  <a:pt x="6141491" y="994381"/>
                  <a:pt x="6139548" y="977865"/>
                </a:cubicBezTo>
                <a:cubicBezTo>
                  <a:pt x="6137605" y="961349"/>
                  <a:pt x="6135419" y="945075"/>
                  <a:pt x="6132990" y="929045"/>
                </a:cubicBezTo>
                <a:cubicBezTo>
                  <a:pt x="6130561" y="913014"/>
                  <a:pt x="6128375" y="897712"/>
                  <a:pt x="6126432" y="883139"/>
                </a:cubicBezTo>
                <a:cubicBezTo>
                  <a:pt x="6122546" y="853992"/>
                  <a:pt x="6119631" y="833590"/>
                  <a:pt x="6117688" y="821931"/>
                </a:cubicBezTo>
                <a:cubicBezTo>
                  <a:pt x="6116716" y="820960"/>
                  <a:pt x="6113802" y="820474"/>
                  <a:pt x="6108944" y="820474"/>
                </a:cubicBezTo>
                <a:close/>
                <a:moveTo>
                  <a:pt x="7062225" y="749065"/>
                </a:moveTo>
                <a:cubicBezTo>
                  <a:pt x="7059311" y="751008"/>
                  <a:pt x="7052995" y="752465"/>
                  <a:pt x="7043280" y="753437"/>
                </a:cubicBezTo>
                <a:cubicBezTo>
                  <a:pt x="7033564" y="754408"/>
                  <a:pt x="7024335" y="758780"/>
                  <a:pt x="7015591" y="766553"/>
                </a:cubicBezTo>
                <a:lnTo>
                  <a:pt x="7012676" y="1043445"/>
                </a:lnTo>
                <a:lnTo>
                  <a:pt x="7009761" y="1043445"/>
                </a:lnTo>
                <a:cubicBezTo>
                  <a:pt x="7014619" y="1044416"/>
                  <a:pt x="7021906" y="1044902"/>
                  <a:pt x="7031622" y="1044902"/>
                </a:cubicBezTo>
                <a:lnTo>
                  <a:pt x="7052024" y="1044902"/>
                </a:lnTo>
                <a:cubicBezTo>
                  <a:pt x="7056882" y="1044902"/>
                  <a:pt x="7062225" y="1043930"/>
                  <a:pt x="7068054" y="1041987"/>
                </a:cubicBezTo>
                <a:cubicBezTo>
                  <a:pt x="7072912" y="1031300"/>
                  <a:pt x="7075826" y="1016727"/>
                  <a:pt x="7076798" y="998267"/>
                </a:cubicBezTo>
                <a:cubicBezTo>
                  <a:pt x="7078741" y="976894"/>
                  <a:pt x="7080199" y="955762"/>
                  <a:pt x="7081170" y="934874"/>
                </a:cubicBezTo>
                <a:cubicBezTo>
                  <a:pt x="7082142" y="913986"/>
                  <a:pt x="7082628" y="892369"/>
                  <a:pt x="7082628" y="870023"/>
                </a:cubicBezTo>
                <a:cubicBezTo>
                  <a:pt x="7082628" y="852535"/>
                  <a:pt x="7082142" y="834804"/>
                  <a:pt x="7081170" y="816831"/>
                </a:cubicBezTo>
                <a:cubicBezTo>
                  <a:pt x="7080199" y="798857"/>
                  <a:pt x="7077284" y="781612"/>
                  <a:pt x="7072427" y="765096"/>
                </a:cubicBezTo>
                <a:cubicBezTo>
                  <a:pt x="7069512" y="753437"/>
                  <a:pt x="7066111" y="748093"/>
                  <a:pt x="7062225" y="749065"/>
                </a:cubicBezTo>
                <a:close/>
                <a:moveTo>
                  <a:pt x="306038" y="499862"/>
                </a:moveTo>
                <a:cubicBezTo>
                  <a:pt x="339071" y="499862"/>
                  <a:pt x="360931" y="503749"/>
                  <a:pt x="371618" y="511521"/>
                </a:cubicBezTo>
                <a:cubicBezTo>
                  <a:pt x="376476" y="514436"/>
                  <a:pt x="379390" y="527552"/>
                  <a:pt x="380362" y="550869"/>
                </a:cubicBezTo>
                <a:cubicBezTo>
                  <a:pt x="381333" y="562527"/>
                  <a:pt x="381819" y="575886"/>
                  <a:pt x="381819" y="590945"/>
                </a:cubicBezTo>
                <a:cubicBezTo>
                  <a:pt x="381819" y="606004"/>
                  <a:pt x="381819" y="622763"/>
                  <a:pt x="381819" y="641223"/>
                </a:cubicBezTo>
                <a:cubicBezTo>
                  <a:pt x="381819" y="657739"/>
                  <a:pt x="381819" y="674741"/>
                  <a:pt x="381819" y="692229"/>
                </a:cubicBezTo>
                <a:cubicBezTo>
                  <a:pt x="381819" y="709717"/>
                  <a:pt x="381333" y="728177"/>
                  <a:pt x="380362" y="747608"/>
                </a:cubicBezTo>
                <a:cubicBezTo>
                  <a:pt x="379390" y="767039"/>
                  <a:pt x="378662" y="786713"/>
                  <a:pt x="378176" y="806629"/>
                </a:cubicBezTo>
                <a:cubicBezTo>
                  <a:pt x="377690" y="826546"/>
                  <a:pt x="376961" y="846706"/>
                  <a:pt x="375990" y="867108"/>
                </a:cubicBezTo>
                <a:cubicBezTo>
                  <a:pt x="375018" y="887511"/>
                  <a:pt x="374290" y="907913"/>
                  <a:pt x="373804" y="928316"/>
                </a:cubicBezTo>
                <a:cubicBezTo>
                  <a:pt x="373318" y="948718"/>
                  <a:pt x="372589" y="968635"/>
                  <a:pt x="371618" y="988066"/>
                </a:cubicBezTo>
                <a:cubicBezTo>
                  <a:pt x="369675" y="1020127"/>
                  <a:pt x="368217" y="1051946"/>
                  <a:pt x="367246" y="1083521"/>
                </a:cubicBezTo>
                <a:cubicBezTo>
                  <a:pt x="366274" y="1115096"/>
                  <a:pt x="364817" y="1146915"/>
                  <a:pt x="362874" y="1178976"/>
                </a:cubicBezTo>
                <a:cubicBezTo>
                  <a:pt x="360931" y="1203265"/>
                  <a:pt x="359473" y="1218809"/>
                  <a:pt x="358502" y="1225610"/>
                </a:cubicBezTo>
                <a:cubicBezTo>
                  <a:pt x="359473" y="1226582"/>
                  <a:pt x="364817" y="1228039"/>
                  <a:pt x="374533" y="1229982"/>
                </a:cubicBezTo>
                <a:cubicBezTo>
                  <a:pt x="379390" y="1230954"/>
                  <a:pt x="384977" y="1231439"/>
                  <a:pt x="391292" y="1231439"/>
                </a:cubicBezTo>
                <a:cubicBezTo>
                  <a:pt x="397607" y="1231439"/>
                  <a:pt x="405136" y="1231439"/>
                  <a:pt x="413880" y="1231439"/>
                </a:cubicBezTo>
                <a:cubicBezTo>
                  <a:pt x="443998" y="1231439"/>
                  <a:pt x="473145" y="1228768"/>
                  <a:pt x="501320" y="1223424"/>
                </a:cubicBezTo>
                <a:cubicBezTo>
                  <a:pt x="529495" y="1218081"/>
                  <a:pt x="557669" y="1210065"/>
                  <a:pt x="585845" y="1199378"/>
                </a:cubicBezTo>
                <a:cubicBezTo>
                  <a:pt x="590702" y="1197435"/>
                  <a:pt x="595074" y="1200836"/>
                  <a:pt x="598960" y="1209580"/>
                </a:cubicBezTo>
                <a:cubicBezTo>
                  <a:pt x="602847" y="1216380"/>
                  <a:pt x="606004" y="1226339"/>
                  <a:pt x="608433" y="1239455"/>
                </a:cubicBezTo>
                <a:cubicBezTo>
                  <a:pt x="610862" y="1252571"/>
                  <a:pt x="612805" y="1266415"/>
                  <a:pt x="614262" y="1280989"/>
                </a:cubicBezTo>
                <a:cubicBezTo>
                  <a:pt x="615720" y="1295562"/>
                  <a:pt x="616691" y="1309892"/>
                  <a:pt x="617177" y="1323980"/>
                </a:cubicBezTo>
                <a:cubicBezTo>
                  <a:pt x="617663" y="1338067"/>
                  <a:pt x="617906" y="1349483"/>
                  <a:pt x="617906" y="1358227"/>
                </a:cubicBezTo>
                <a:cubicBezTo>
                  <a:pt x="617906" y="1366971"/>
                  <a:pt x="617663" y="1378144"/>
                  <a:pt x="617177" y="1391745"/>
                </a:cubicBezTo>
                <a:cubicBezTo>
                  <a:pt x="616691" y="1405347"/>
                  <a:pt x="615720" y="1419191"/>
                  <a:pt x="614262" y="1433279"/>
                </a:cubicBezTo>
                <a:cubicBezTo>
                  <a:pt x="612805" y="1447367"/>
                  <a:pt x="610862" y="1460968"/>
                  <a:pt x="608433" y="1474084"/>
                </a:cubicBezTo>
                <a:cubicBezTo>
                  <a:pt x="606004" y="1487200"/>
                  <a:pt x="602361" y="1497158"/>
                  <a:pt x="597503" y="1503959"/>
                </a:cubicBezTo>
                <a:cubicBezTo>
                  <a:pt x="589731" y="1511732"/>
                  <a:pt x="577344" y="1517075"/>
                  <a:pt x="560342" y="1519990"/>
                </a:cubicBezTo>
                <a:cubicBezTo>
                  <a:pt x="543339" y="1522904"/>
                  <a:pt x="529980" y="1525333"/>
                  <a:pt x="520265" y="1527276"/>
                </a:cubicBezTo>
                <a:cubicBezTo>
                  <a:pt x="495005" y="1531163"/>
                  <a:pt x="469745" y="1534320"/>
                  <a:pt x="444484" y="1536749"/>
                </a:cubicBezTo>
                <a:cubicBezTo>
                  <a:pt x="419224" y="1539178"/>
                  <a:pt x="393963" y="1540392"/>
                  <a:pt x="368703" y="1540392"/>
                </a:cubicBezTo>
                <a:cubicBezTo>
                  <a:pt x="343443" y="1540392"/>
                  <a:pt x="314539" y="1538692"/>
                  <a:pt x="281992" y="1535292"/>
                </a:cubicBezTo>
                <a:cubicBezTo>
                  <a:pt x="249445" y="1531891"/>
                  <a:pt x="217627" y="1525576"/>
                  <a:pt x="186538" y="1516347"/>
                </a:cubicBezTo>
                <a:cubicBezTo>
                  <a:pt x="155448" y="1507117"/>
                  <a:pt x="127030" y="1494244"/>
                  <a:pt x="101284" y="1477727"/>
                </a:cubicBezTo>
                <a:cubicBezTo>
                  <a:pt x="75538" y="1461211"/>
                  <a:pt x="56836" y="1439351"/>
                  <a:pt x="45177" y="1412148"/>
                </a:cubicBezTo>
                <a:cubicBezTo>
                  <a:pt x="37405" y="1385916"/>
                  <a:pt x="31575" y="1353369"/>
                  <a:pt x="27689" y="1314507"/>
                </a:cubicBezTo>
                <a:cubicBezTo>
                  <a:pt x="22831" y="1268844"/>
                  <a:pt x="18459" y="1223910"/>
                  <a:pt x="14573" y="1179705"/>
                </a:cubicBezTo>
                <a:cubicBezTo>
                  <a:pt x="10687" y="1135499"/>
                  <a:pt x="7772" y="1090565"/>
                  <a:pt x="5829" y="1044902"/>
                </a:cubicBezTo>
                <a:cubicBezTo>
                  <a:pt x="4858" y="995353"/>
                  <a:pt x="3400" y="947261"/>
                  <a:pt x="1457" y="900627"/>
                </a:cubicBezTo>
                <a:cubicBezTo>
                  <a:pt x="486" y="877310"/>
                  <a:pt x="0" y="854721"/>
                  <a:pt x="0" y="832861"/>
                </a:cubicBezTo>
                <a:cubicBezTo>
                  <a:pt x="0" y="811001"/>
                  <a:pt x="0" y="789870"/>
                  <a:pt x="0" y="769468"/>
                </a:cubicBezTo>
                <a:lnTo>
                  <a:pt x="0" y="569814"/>
                </a:lnTo>
                <a:cubicBezTo>
                  <a:pt x="16516" y="559127"/>
                  <a:pt x="37647" y="549411"/>
                  <a:pt x="63394" y="540667"/>
                </a:cubicBezTo>
                <a:cubicBezTo>
                  <a:pt x="89140" y="531924"/>
                  <a:pt x="116586" y="524637"/>
                  <a:pt x="145733" y="518808"/>
                </a:cubicBezTo>
                <a:cubicBezTo>
                  <a:pt x="174879" y="512978"/>
                  <a:pt x="203783" y="508363"/>
                  <a:pt x="232443" y="504963"/>
                </a:cubicBezTo>
                <a:cubicBezTo>
                  <a:pt x="261104" y="501563"/>
                  <a:pt x="285636" y="499862"/>
                  <a:pt x="306038" y="499862"/>
                </a:cubicBezTo>
                <a:close/>
                <a:moveTo>
                  <a:pt x="4200029" y="496948"/>
                </a:moveTo>
                <a:cubicBezTo>
                  <a:pt x="4240834" y="496948"/>
                  <a:pt x="4265609" y="501320"/>
                  <a:pt x="4274353" y="510064"/>
                </a:cubicBezTo>
                <a:cubicBezTo>
                  <a:pt x="4283097" y="520751"/>
                  <a:pt x="4290384" y="548926"/>
                  <a:pt x="4296213" y="594589"/>
                </a:cubicBezTo>
                <a:cubicBezTo>
                  <a:pt x="4308843" y="691744"/>
                  <a:pt x="4316616" y="788899"/>
                  <a:pt x="4319530" y="886053"/>
                </a:cubicBezTo>
                <a:cubicBezTo>
                  <a:pt x="4322445" y="983209"/>
                  <a:pt x="4323902" y="1080364"/>
                  <a:pt x="4323902" y="1177518"/>
                </a:cubicBezTo>
                <a:lnTo>
                  <a:pt x="4323902" y="1283903"/>
                </a:lnTo>
                <a:cubicBezTo>
                  <a:pt x="4323902" y="1288761"/>
                  <a:pt x="4323659" y="1300905"/>
                  <a:pt x="4323173" y="1320336"/>
                </a:cubicBezTo>
                <a:cubicBezTo>
                  <a:pt x="4322687" y="1339767"/>
                  <a:pt x="4321959" y="1360170"/>
                  <a:pt x="4320988" y="1381544"/>
                </a:cubicBezTo>
                <a:cubicBezTo>
                  <a:pt x="4320016" y="1402918"/>
                  <a:pt x="4318802" y="1422592"/>
                  <a:pt x="4317344" y="1440566"/>
                </a:cubicBezTo>
                <a:cubicBezTo>
                  <a:pt x="4315887" y="1458539"/>
                  <a:pt x="4314186" y="1468498"/>
                  <a:pt x="4312243" y="1470441"/>
                </a:cubicBezTo>
                <a:cubicBezTo>
                  <a:pt x="4301556" y="1481128"/>
                  <a:pt x="4285283" y="1491815"/>
                  <a:pt x="4263423" y="1502502"/>
                </a:cubicBezTo>
                <a:cubicBezTo>
                  <a:pt x="4241563" y="1513189"/>
                  <a:pt x="4218003" y="1522662"/>
                  <a:pt x="4192743" y="1530920"/>
                </a:cubicBezTo>
                <a:cubicBezTo>
                  <a:pt x="4167482" y="1539178"/>
                  <a:pt x="4142465" y="1545979"/>
                  <a:pt x="4117691" y="1551322"/>
                </a:cubicBezTo>
                <a:cubicBezTo>
                  <a:pt x="4092916" y="1556666"/>
                  <a:pt x="4071785" y="1559338"/>
                  <a:pt x="4054297" y="1559338"/>
                </a:cubicBezTo>
                <a:cubicBezTo>
                  <a:pt x="4037780" y="1559338"/>
                  <a:pt x="4018836" y="1550836"/>
                  <a:pt x="3997462" y="1533834"/>
                </a:cubicBezTo>
                <a:cubicBezTo>
                  <a:pt x="3976087" y="1516832"/>
                  <a:pt x="3954713" y="1496916"/>
                  <a:pt x="3933339" y="1474084"/>
                </a:cubicBezTo>
                <a:cubicBezTo>
                  <a:pt x="3911965" y="1451253"/>
                  <a:pt x="3892291" y="1427693"/>
                  <a:pt x="3874318" y="1403404"/>
                </a:cubicBezTo>
                <a:cubicBezTo>
                  <a:pt x="3856343" y="1379115"/>
                  <a:pt x="3842014" y="1359684"/>
                  <a:pt x="3831327" y="1345111"/>
                </a:cubicBezTo>
                <a:cubicBezTo>
                  <a:pt x="3808009" y="1313050"/>
                  <a:pt x="3789064" y="1288275"/>
                  <a:pt x="3774491" y="1270787"/>
                </a:cubicBezTo>
                <a:cubicBezTo>
                  <a:pt x="3776434" y="1286332"/>
                  <a:pt x="3777891" y="1306735"/>
                  <a:pt x="3778863" y="1331995"/>
                </a:cubicBezTo>
                <a:lnTo>
                  <a:pt x="3783235" y="1406318"/>
                </a:lnTo>
                <a:cubicBezTo>
                  <a:pt x="3784206" y="1418949"/>
                  <a:pt x="3784692" y="1430850"/>
                  <a:pt x="3784692" y="1442023"/>
                </a:cubicBezTo>
                <a:cubicBezTo>
                  <a:pt x="3784692" y="1453196"/>
                  <a:pt x="3784692" y="1464126"/>
                  <a:pt x="3784692" y="1474813"/>
                </a:cubicBezTo>
                <a:cubicBezTo>
                  <a:pt x="3784692" y="1495215"/>
                  <a:pt x="3783235" y="1508331"/>
                  <a:pt x="3780320" y="1514161"/>
                </a:cubicBezTo>
                <a:cubicBezTo>
                  <a:pt x="3773519" y="1519018"/>
                  <a:pt x="3762832" y="1522904"/>
                  <a:pt x="3748259" y="1525819"/>
                </a:cubicBezTo>
                <a:cubicBezTo>
                  <a:pt x="3733686" y="1528734"/>
                  <a:pt x="3717898" y="1530920"/>
                  <a:pt x="3700896" y="1532377"/>
                </a:cubicBezTo>
                <a:cubicBezTo>
                  <a:pt x="3683894" y="1533834"/>
                  <a:pt x="3667620" y="1534563"/>
                  <a:pt x="3652076" y="1534563"/>
                </a:cubicBezTo>
                <a:cubicBezTo>
                  <a:pt x="3636531" y="1534563"/>
                  <a:pt x="3624386" y="1534563"/>
                  <a:pt x="3615642" y="1534563"/>
                </a:cubicBezTo>
                <a:cubicBezTo>
                  <a:pt x="3609813" y="1534563"/>
                  <a:pt x="3599854" y="1534320"/>
                  <a:pt x="3585767" y="1533834"/>
                </a:cubicBezTo>
                <a:cubicBezTo>
                  <a:pt x="3571680" y="1533349"/>
                  <a:pt x="3556621" y="1532620"/>
                  <a:pt x="3540590" y="1531648"/>
                </a:cubicBezTo>
                <a:cubicBezTo>
                  <a:pt x="3524560" y="1530677"/>
                  <a:pt x="3509743" y="1529220"/>
                  <a:pt x="3496142" y="1527276"/>
                </a:cubicBezTo>
                <a:cubicBezTo>
                  <a:pt x="3482539" y="1525333"/>
                  <a:pt x="3473796" y="1522419"/>
                  <a:pt x="3469910" y="1518533"/>
                </a:cubicBezTo>
                <a:cubicBezTo>
                  <a:pt x="3465052" y="1476756"/>
                  <a:pt x="3461408" y="1435465"/>
                  <a:pt x="3458980" y="1394660"/>
                </a:cubicBezTo>
                <a:cubicBezTo>
                  <a:pt x="3456551" y="1353855"/>
                  <a:pt x="3454365" y="1312564"/>
                  <a:pt x="3452422" y="1270787"/>
                </a:cubicBezTo>
                <a:cubicBezTo>
                  <a:pt x="3450479" y="1224153"/>
                  <a:pt x="3449022" y="1178004"/>
                  <a:pt x="3448050" y="1132341"/>
                </a:cubicBezTo>
                <a:cubicBezTo>
                  <a:pt x="3447079" y="1086679"/>
                  <a:pt x="3446593" y="1040530"/>
                  <a:pt x="3446593" y="993896"/>
                </a:cubicBezTo>
                <a:lnTo>
                  <a:pt x="3446593" y="845248"/>
                </a:lnTo>
                <a:cubicBezTo>
                  <a:pt x="3446593" y="821931"/>
                  <a:pt x="3446835" y="799828"/>
                  <a:pt x="3447321" y="778940"/>
                </a:cubicBezTo>
                <a:cubicBezTo>
                  <a:pt x="3447807" y="758052"/>
                  <a:pt x="3448535" y="738378"/>
                  <a:pt x="3449508" y="719918"/>
                </a:cubicBezTo>
                <a:cubicBezTo>
                  <a:pt x="3450479" y="698544"/>
                  <a:pt x="3451207" y="678385"/>
                  <a:pt x="3451693" y="659439"/>
                </a:cubicBezTo>
                <a:cubicBezTo>
                  <a:pt x="3452179" y="640494"/>
                  <a:pt x="3452422" y="622763"/>
                  <a:pt x="3452422" y="606247"/>
                </a:cubicBezTo>
                <a:lnTo>
                  <a:pt x="3453879" y="604790"/>
                </a:lnTo>
                <a:cubicBezTo>
                  <a:pt x="3467481" y="595074"/>
                  <a:pt x="3484727" y="584630"/>
                  <a:pt x="3505615" y="573457"/>
                </a:cubicBezTo>
                <a:cubicBezTo>
                  <a:pt x="3526503" y="562284"/>
                  <a:pt x="3549091" y="552083"/>
                  <a:pt x="3573380" y="542853"/>
                </a:cubicBezTo>
                <a:cubicBezTo>
                  <a:pt x="3597669" y="533624"/>
                  <a:pt x="3621472" y="525851"/>
                  <a:pt x="3644789" y="519536"/>
                </a:cubicBezTo>
                <a:cubicBezTo>
                  <a:pt x="3668106" y="513221"/>
                  <a:pt x="3688509" y="510064"/>
                  <a:pt x="3705997" y="510064"/>
                </a:cubicBezTo>
                <a:cubicBezTo>
                  <a:pt x="3710855" y="510064"/>
                  <a:pt x="3718140" y="511035"/>
                  <a:pt x="3727857" y="512978"/>
                </a:cubicBezTo>
                <a:cubicBezTo>
                  <a:pt x="3734657" y="514921"/>
                  <a:pt x="3742187" y="521965"/>
                  <a:pt x="3750445" y="534110"/>
                </a:cubicBezTo>
                <a:cubicBezTo>
                  <a:pt x="3758702" y="546254"/>
                  <a:pt x="3766961" y="559613"/>
                  <a:pt x="3775220" y="574186"/>
                </a:cubicBezTo>
                <a:cubicBezTo>
                  <a:pt x="3783477" y="588759"/>
                  <a:pt x="3790764" y="603090"/>
                  <a:pt x="3797079" y="617177"/>
                </a:cubicBezTo>
                <a:cubicBezTo>
                  <a:pt x="3803394" y="631265"/>
                  <a:pt x="3808009" y="641223"/>
                  <a:pt x="3810924" y="647052"/>
                </a:cubicBezTo>
                <a:cubicBezTo>
                  <a:pt x="3818696" y="665512"/>
                  <a:pt x="3826955" y="684457"/>
                  <a:pt x="3835698" y="703888"/>
                </a:cubicBezTo>
                <a:cubicBezTo>
                  <a:pt x="3844442" y="723319"/>
                  <a:pt x="3853186" y="743721"/>
                  <a:pt x="3861930" y="765096"/>
                </a:cubicBezTo>
                <a:cubicBezTo>
                  <a:pt x="3870674" y="786470"/>
                  <a:pt x="3879418" y="807115"/>
                  <a:pt x="3888162" y="827032"/>
                </a:cubicBezTo>
                <a:cubicBezTo>
                  <a:pt x="3896906" y="846949"/>
                  <a:pt x="3905164" y="866622"/>
                  <a:pt x="3912937" y="886053"/>
                </a:cubicBezTo>
                <a:cubicBezTo>
                  <a:pt x="3920709" y="905484"/>
                  <a:pt x="3928239" y="923458"/>
                  <a:pt x="3935525" y="939975"/>
                </a:cubicBezTo>
                <a:cubicBezTo>
                  <a:pt x="3942812" y="956491"/>
                  <a:pt x="3949855" y="971550"/>
                  <a:pt x="3956656" y="985152"/>
                </a:cubicBezTo>
                <a:cubicBezTo>
                  <a:pt x="3970258" y="1014298"/>
                  <a:pt x="3980459" y="1032758"/>
                  <a:pt x="3987260" y="1040530"/>
                </a:cubicBezTo>
                <a:cubicBezTo>
                  <a:pt x="3986289" y="1029843"/>
                  <a:pt x="3985316" y="1017213"/>
                  <a:pt x="3984345" y="1002639"/>
                </a:cubicBezTo>
                <a:cubicBezTo>
                  <a:pt x="3983374" y="988066"/>
                  <a:pt x="3981916" y="972036"/>
                  <a:pt x="3979974" y="954548"/>
                </a:cubicBezTo>
                <a:cubicBezTo>
                  <a:pt x="3978030" y="937060"/>
                  <a:pt x="3976573" y="918843"/>
                  <a:pt x="3975602" y="899898"/>
                </a:cubicBezTo>
                <a:cubicBezTo>
                  <a:pt x="3974630" y="880953"/>
                  <a:pt x="3973173" y="861765"/>
                  <a:pt x="3971230" y="842334"/>
                </a:cubicBezTo>
                <a:lnTo>
                  <a:pt x="3962486" y="724290"/>
                </a:lnTo>
                <a:cubicBezTo>
                  <a:pt x="3959571" y="684457"/>
                  <a:pt x="3958113" y="650938"/>
                  <a:pt x="3958113" y="623735"/>
                </a:cubicBezTo>
                <a:cubicBezTo>
                  <a:pt x="3958113" y="590702"/>
                  <a:pt x="3960543" y="567871"/>
                  <a:pt x="3965400" y="555241"/>
                </a:cubicBezTo>
                <a:cubicBezTo>
                  <a:pt x="3999404" y="536781"/>
                  <a:pt x="4037295" y="522451"/>
                  <a:pt x="4079072" y="512250"/>
                </a:cubicBezTo>
                <a:cubicBezTo>
                  <a:pt x="4120848" y="502048"/>
                  <a:pt x="4161167" y="496948"/>
                  <a:pt x="4200029" y="496948"/>
                </a:cubicBezTo>
                <a:close/>
                <a:moveTo>
                  <a:pt x="5036476" y="495490"/>
                </a:moveTo>
                <a:cubicBezTo>
                  <a:pt x="5122944" y="495490"/>
                  <a:pt x="5212084" y="498162"/>
                  <a:pt x="5303896" y="503506"/>
                </a:cubicBezTo>
                <a:cubicBezTo>
                  <a:pt x="5395707" y="508849"/>
                  <a:pt x="5484361" y="519779"/>
                  <a:pt x="5569858" y="536295"/>
                </a:cubicBezTo>
                <a:cubicBezTo>
                  <a:pt x="5609691" y="543096"/>
                  <a:pt x="5631551" y="550383"/>
                  <a:pt x="5635437" y="558155"/>
                </a:cubicBezTo>
                <a:cubicBezTo>
                  <a:pt x="5638352" y="562042"/>
                  <a:pt x="5639809" y="573214"/>
                  <a:pt x="5639809" y="591674"/>
                </a:cubicBezTo>
                <a:cubicBezTo>
                  <a:pt x="5639809" y="609162"/>
                  <a:pt x="5638352" y="630536"/>
                  <a:pt x="5635437" y="655796"/>
                </a:cubicBezTo>
                <a:cubicBezTo>
                  <a:pt x="5632523" y="680085"/>
                  <a:pt x="5629608" y="703402"/>
                  <a:pt x="5626693" y="725748"/>
                </a:cubicBezTo>
                <a:cubicBezTo>
                  <a:pt x="5624750" y="739349"/>
                  <a:pt x="5623050" y="753194"/>
                  <a:pt x="5621592" y="767282"/>
                </a:cubicBezTo>
                <a:cubicBezTo>
                  <a:pt x="5620136" y="781369"/>
                  <a:pt x="5618435" y="795214"/>
                  <a:pt x="5616492" y="808815"/>
                </a:cubicBezTo>
                <a:lnTo>
                  <a:pt x="5613577" y="821931"/>
                </a:lnTo>
                <a:cubicBezTo>
                  <a:pt x="5594146" y="832618"/>
                  <a:pt x="5561600" y="841362"/>
                  <a:pt x="5515937" y="848163"/>
                </a:cubicBezTo>
                <a:cubicBezTo>
                  <a:pt x="5492620" y="852049"/>
                  <a:pt x="5466630" y="856178"/>
                  <a:pt x="5437970" y="860550"/>
                </a:cubicBezTo>
                <a:cubicBezTo>
                  <a:pt x="5409309" y="864922"/>
                  <a:pt x="5377977" y="869537"/>
                  <a:pt x="5343972" y="874395"/>
                </a:cubicBezTo>
                <a:cubicBezTo>
                  <a:pt x="5343001" y="891883"/>
                  <a:pt x="5342272" y="910342"/>
                  <a:pt x="5341786" y="929773"/>
                </a:cubicBezTo>
                <a:cubicBezTo>
                  <a:pt x="5341300" y="949204"/>
                  <a:pt x="5340086" y="970093"/>
                  <a:pt x="5338143" y="992438"/>
                </a:cubicBezTo>
                <a:cubicBezTo>
                  <a:pt x="5335229" y="1036158"/>
                  <a:pt x="5332314" y="1081335"/>
                  <a:pt x="5329399" y="1127969"/>
                </a:cubicBezTo>
                <a:cubicBezTo>
                  <a:pt x="5326484" y="1174604"/>
                  <a:pt x="5323570" y="1219781"/>
                  <a:pt x="5320655" y="1263501"/>
                </a:cubicBezTo>
                <a:cubicBezTo>
                  <a:pt x="5317741" y="1307220"/>
                  <a:pt x="5314826" y="1346568"/>
                  <a:pt x="5311911" y="1381544"/>
                </a:cubicBezTo>
                <a:cubicBezTo>
                  <a:pt x="5311911" y="1384459"/>
                  <a:pt x="5311182" y="1391988"/>
                  <a:pt x="5309725" y="1404133"/>
                </a:cubicBezTo>
                <a:cubicBezTo>
                  <a:pt x="5308268" y="1416277"/>
                  <a:pt x="5306811" y="1429393"/>
                  <a:pt x="5305353" y="1443480"/>
                </a:cubicBezTo>
                <a:cubicBezTo>
                  <a:pt x="5303896" y="1457568"/>
                  <a:pt x="5302439" y="1470441"/>
                  <a:pt x="5300981" y="1482099"/>
                </a:cubicBezTo>
                <a:cubicBezTo>
                  <a:pt x="5299524" y="1493758"/>
                  <a:pt x="5298309" y="1500073"/>
                  <a:pt x="5297338" y="1501045"/>
                </a:cubicBezTo>
                <a:cubicBezTo>
                  <a:pt x="5293451" y="1508817"/>
                  <a:pt x="5280093" y="1515618"/>
                  <a:pt x="5257261" y="1521447"/>
                </a:cubicBezTo>
                <a:cubicBezTo>
                  <a:pt x="5234430" y="1527276"/>
                  <a:pt x="5209170" y="1531891"/>
                  <a:pt x="5181480" y="1535292"/>
                </a:cubicBezTo>
                <a:cubicBezTo>
                  <a:pt x="5153791" y="1538692"/>
                  <a:pt x="5127317" y="1541121"/>
                  <a:pt x="5102056" y="1542578"/>
                </a:cubicBezTo>
                <a:cubicBezTo>
                  <a:pt x="5076796" y="1544036"/>
                  <a:pt x="5058822" y="1544764"/>
                  <a:pt x="5048135" y="1544764"/>
                </a:cubicBezTo>
                <a:cubicBezTo>
                  <a:pt x="5043278" y="1544764"/>
                  <a:pt x="5035991" y="1543793"/>
                  <a:pt x="5026275" y="1541850"/>
                </a:cubicBezTo>
                <a:cubicBezTo>
                  <a:pt x="5019475" y="1518533"/>
                  <a:pt x="5013645" y="1487929"/>
                  <a:pt x="5008787" y="1450038"/>
                </a:cubicBezTo>
                <a:cubicBezTo>
                  <a:pt x="5001015" y="1382030"/>
                  <a:pt x="4996157" y="1314021"/>
                  <a:pt x="4994214" y="1246013"/>
                </a:cubicBezTo>
                <a:cubicBezTo>
                  <a:pt x="4992271" y="1178004"/>
                  <a:pt x="4991300" y="1109996"/>
                  <a:pt x="4991300" y="1041987"/>
                </a:cubicBezTo>
                <a:lnTo>
                  <a:pt x="4991300" y="972036"/>
                </a:lnTo>
                <a:lnTo>
                  <a:pt x="4991300" y="910828"/>
                </a:lnTo>
                <a:cubicBezTo>
                  <a:pt x="4973812" y="912771"/>
                  <a:pt x="4957052" y="914228"/>
                  <a:pt x="4941022" y="915200"/>
                </a:cubicBezTo>
                <a:cubicBezTo>
                  <a:pt x="4924991" y="916171"/>
                  <a:pt x="4909203" y="917143"/>
                  <a:pt x="4893659" y="918115"/>
                </a:cubicBezTo>
                <a:cubicBezTo>
                  <a:pt x="4863541" y="919086"/>
                  <a:pt x="4837309" y="920544"/>
                  <a:pt x="4814963" y="922487"/>
                </a:cubicBezTo>
                <a:cubicBezTo>
                  <a:pt x="4804276" y="923458"/>
                  <a:pt x="4794561" y="923944"/>
                  <a:pt x="4785817" y="923944"/>
                </a:cubicBezTo>
                <a:cubicBezTo>
                  <a:pt x="4777073" y="923944"/>
                  <a:pt x="4769300" y="923944"/>
                  <a:pt x="4762500" y="923944"/>
                </a:cubicBezTo>
                <a:cubicBezTo>
                  <a:pt x="4748898" y="923944"/>
                  <a:pt x="4741611" y="923458"/>
                  <a:pt x="4740640" y="922487"/>
                </a:cubicBezTo>
                <a:cubicBezTo>
                  <a:pt x="4736753" y="921515"/>
                  <a:pt x="4734811" y="906942"/>
                  <a:pt x="4734811" y="878767"/>
                </a:cubicBezTo>
                <a:cubicBezTo>
                  <a:pt x="4734811" y="863222"/>
                  <a:pt x="4736025" y="838933"/>
                  <a:pt x="4738454" y="805901"/>
                </a:cubicBezTo>
                <a:cubicBezTo>
                  <a:pt x="4740883" y="772868"/>
                  <a:pt x="4744283" y="738135"/>
                  <a:pt x="4748655" y="701702"/>
                </a:cubicBezTo>
                <a:cubicBezTo>
                  <a:pt x="4753027" y="665269"/>
                  <a:pt x="4758128" y="630779"/>
                  <a:pt x="4763957" y="598232"/>
                </a:cubicBezTo>
                <a:cubicBezTo>
                  <a:pt x="4769786" y="565685"/>
                  <a:pt x="4776587" y="543096"/>
                  <a:pt x="4784359" y="530466"/>
                </a:cubicBezTo>
                <a:cubicBezTo>
                  <a:pt x="4792132" y="521722"/>
                  <a:pt x="4807434" y="515164"/>
                  <a:pt x="4830265" y="510792"/>
                </a:cubicBezTo>
                <a:cubicBezTo>
                  <a:pt x="4853097" y="506420"/>
                  <a:pt x="4878114" y="503020"/>
                  <a:pt x="4905318" y="500591"/>
                </a:cubicBezTo>
                <a:cubicBezTo>
                  <a:pt x="4932521" y="498162"/>
                  <a:pt x="4958510" y="496705"/>
                  <a:pt x="4983284" y="496219"/>
                </a:cubicBezTo>
                <a:cubicBezTo>
                  <a:pt x="5008059" y="495733"/>
                  <a:pt x="5025790" y="495490"/>
                  <a:pt x="5036476" y="495490"/>
                </a:cubicBezTo>
                <a:close/>
                <a:moveTo>
                  <a:pt x="9340052" y="491118"/>
                </a:moveTo>
                <a:cubicBezTo>
                  <a:pt x="9365313" y="491118"/>
                  <a:pt x="9388630" y="491604"/>
                  <a:pt x="9410004" y="492576"/>
                </a:cubicBezTo>
                <a:cubicBezTo>
                  <a:pt x="9431378" y="493547"/>
                  <a:pt x="9451781" y="495005"/>
                  <a:pt x="9471212" y="496948"/>
                </a:cubicBezTo>
                <a:cubicBezTo>
                  <a:pt x="9510073" y="501805"/>
                  <a:pt x="9538735" y="506177"/>
                  <a:pt x="9557194" y="510064"/>
                </a:cubicBezTo>
                <a:cubicBezTo>
                  <a:pt x="9600913" y="521722"/>
                  <a:pt x="9631517" y="541153"/>
                  <a:pt x="9649006" y="568357"/>
                </a:cubicBezTo>
                <a:cubicBezTo>
                  <a:pt x="9666493" y="595560"/>
                  <a:pt x="9675237" y="626164"/>
                  <a:pt x="9675237" y="660168"/>
                </a:cubicBezTo>
                <a:cubicBezTo>
                  <a:pt x="9675237" y="682514"/>
                  <a:pt x="9671351" y="707774"/>
                  <a:pt x="9663578" y="735949"/>
                </a:cubicBezTo>
                <a:cubicBezTo>
                  <a:pt x="9656777" y="762181"/>
                  <a:pt x="9648034" y="785498"/>
                  <a:pt x="9637347" y="805901"/>
                </a:cubicBezTo>
                <a:cubicBezTo>
                  <a:pt x="9626659" y="827275"/>
                  <a:pt x="9616459" y="844277"/>
                  <a:pt x="9606743" y="856907"/>
                </a:cubicBezTo>
                <a:cubicBezTo>
                  <a:pt x="9596055" y="870509"/>
                  <a:pt x="9588284" y="877795"/>
                  <a:pt x="9583426" y="878767"/>
                </a:cubicBezTo>
                <a:cubicBezTo>
                  <a:pt x="9548450" y="859336"/>
                  <a:pt x="9514445" y="846220"/>
                  <a:pt x="9481412" y="839419"/>
                </a:cubicBezTo>
                <a:cubicBezTo>
                  <a:pt x="9450324" y="832618"/>
                  <a:pt x="9419234" y="829218"/>
                  <a:pt x="9388144" y="829218"/>
                </a:cubicBezTo>
                <a:cubicBezTo>
                  <a:pt x="9362884" y="829218"/>
                  <a:pt x="9340052" y="830675"/>
                  <a:pt x="9319650" y="833590"/>
                </a:cubicBezTo>
                <a:cubicBezTo>
                  <a:pt x="9308963" y="835533"/>
                  <a:pt x="9299247" y="837476"/>
                  <a:pt x="9290503" y="839419"/>
                </a:cubicBezTo>
                <a:cubicBezTo>
                  <a:pt x="9281760" y="841362"/>
                  <a:pt x="9273501" y="843305"/>
                  <a:pt x="9265729" y="845248"/>
                </a:cubicBezTo>
                <a:cubicBezTo>
                  <a:pt x="9256984" y="847192"/>
                  <a:pt x="9248727" y="849620"/>
                  <a:pt x="9240954" y="852535"/>
                </a:cubicBezTo>
                <a:cubicBezTo>
                  <a:pt x="9233182" y="855450"/>
                  <a:pt x="9225409" y="858364"/>
                  <a:pt x="9217637" y="861279"/>
                </a:cubicBezTo>
                <a:cubicBezTo>
                  <a:pt x="9216666" y="866137"/>
                  <a:pt x="9216180" y="870509"/>
                  <a:pt x="9216180" y="874395"/>
                </a:cubicBezTo>
                <a:cubicBezTo>
                  <a:pt x="9216180" y="878281"/>
                  <a:pt x="9216180" y="882167"/>
                  <a:pt x="9216180" y="886053"/>
                </a:cubicBezTo>
                <a:lnTo>
                  <a:pt x="9216180" y="906456"/>
                </a:lnTo>
                <a:cubicBezTo>
                  <a:pt x="9216180" y="915200"/>
                  <a:pt x="9216666" y="921029"/>
                  <a:pt x="9217637" y="923944"/>
                </a:cubicBezTo>
                <a:cubicBezTo>
                  <a:pt x="9246784" y="913257"/>
                  <a:pt x="9274473" y="906456"/>
                  <a:pt x="9300705" y="903541"/>
                </a:cubicBezTo>
                <a:cubicBezTo>
                  <a:pt x="9328880" y="900627"/>
                  <a:pt x="9355111" y="899169"/>
                  <a:pt x="9379400" y="899169"/>
                </a:cubicBezTo>
                <a:cubicBezTo>
                  <a:pt x="9425062" y="899169"/>
                  <a:pt x="9461496" y="902570"/>
                  <a:pt x="9488699" y="909371"/>
                </a:cubicBezTo>
                <a:cubicBezTo>
                  <a:pt x="9517846" y="916171"/>
                  <a:pt x="9533877" y="922001"/>
                  <a:pt x="9536792" y="926859"/>
                </a:cubicBezTo>
                <a:cubicBezTo>
                  <a:pt x="9539705" y="930745"/>
                  <a:pt x="9544077" y="943861"/>
                  <a:pt x="9549907" y="966206"/>
                </a:cubicBezTo>
                <a:cubicBezTo>
                  <a:pt x="9555736" y="987581"/>
                  <a:pt x="9558651" y="1012841"/>
                  <a:pt x="9558651" y="1041987"/>
                </a:cubicBezTo>
                <a:cubicBezTo>
                  <a:pt x="9558651" y="1058504"/>
                  <a:pt x="9557194" y="1075506"/>
                  <a:pt x="9554279" y="1092994"/>
                </a:cubicBezTo>
                <a:cubicBezTo>
                  <a:pt x="9551364" y="1109510"/>
                  <a:pt x="9546021" y="1126512"/>
                  <a:pt x="9538249" y="1144000"/>
                </a:cubicBezTo>
                <a:cubicBezTo>
                  <a:pt x="9513959" y="1158573"/>
                  <a:pt x="9485299" y="1168774"/>
                  <a:pt x="9452267" y="1174604"/>
                </a:cubicBezTo>
                <a:cubicBezTo>
                  <a:pt x="9420206" y="1180433"/>
                  <a:pt x="9389116" y="1183348"/>
                  <a:pt x="9358998" y="1183348"/>
                </a:cubicBezTo>
                <a:cubicBezTo>
                  <a:pt x="9349282" y="1183348"/>
                  <a:pt x="9339809" y="1183105"/>
                  <a:pt x="9330580" y="1182619"/>
                </a:cubicBezTo>
                <a:cubicBezTo>
                  <a:pt x="9321350" y="1182133"/>
                  <a:pt x="9312363" y="1181405"/>
                  <a:pt x="9303620" y="1180433"/>
                </a:cubicBezTo>
                <a:cubicBezTo>
                  <a:pt x="9284188" y="1178490"/>
                  <a:pt x="9268644" y="1177033"/>
                  <a:pt x="9256984" y="1176061"/>
                </a:cubicBezTo>
                <a:cubicBezTo>
                  <a:pt x="9249213" y="1175090"/>
                  <a:pt x="9241683" y="1174118"/>
                  <a:pt x="9234396" y="1173146"/>
                </a:cubicBezTo>
                <a:cubicBezTo>
                  <a:pt x="9227109" y="1172175"/>
                  <a:pt x="9220066" y="1170718"/>
                  <a:pt x="9213265" y="1168774"/>
                </a:cubicBezTo>
                <a:lnTo>
                  <a:pt x="9213265" y="1186262"/>
                </a:lnTo>
                <a:lnTo>
                  <a:pt x="9213265" y="1202293"/>
                </a:lnTo>
                <a:cubicBezTo>
                  <a:pt x="9213265" y="1205208"/>
                  <a:pt x="9213508" y="1208122"/>
                  <a:pt x="9213994" y="1211037"/>
                </a:cubicBezTo>
                <a:cubicBezTo>
                  <a:pt x="9214480" y="1213952"/>
                  <a:pt x="9215208" y="1217352"/>
                  <a:pt x="9216180" y="1221238"/>
                </a:cubicBezTo>
                <a:cubicBezTo>
                  <a:pt x="9236582" y="1229011"/>
                  <a:pt x="9258442" y="1234354"/>
                  <a:pt x="9281760" y="1237269"/>
                </a:cubicBezTo>
                <a:cubicBezTo>
                  <a:pt x="9307020" y="1240183"/>
                  <a:pt x="9333252" y="1241641"/>
                  <a:pt x="9360455" y="1241641"/>
                </a:cubicBezTo>
                <a:cubicBezTo>
                  <a:pt x="9405146" y="1241641"/>
                  <a:pt x="9447895" y="1237269"/>
                  <a:pt x="9488699" y="1228525"/>
                </a:cubicBezTo>
                <a:cubicBezTo>
                  <a:pt x="9529505" y="1219781"/>
                  <a:pt x="9559623" y="1207151"/>
                  <a:pt x="9579054" y="1190634"/>
                </a:cubicBezTo>
                <a:cubicBezTo>
                  <a:pt x="9600427" y="1220752"/>
                  <a:pt x="9615487" y="1250385"/>
                  <a:pt x="9624230" y="1279531"/>
                </a:cubicBezTo>
                <a:cubicBezTo>
                  <a:pt x="9632974" y="1308678"/>
                  <a:pt x="9637347" y="1335395"/>
                  <a:pt x="9637347" y="1359684"/>
                </a:cubicBezTo>
                <a:cubicBezTo>
                  <a:pt x="9637347" y="1398546"/>
                  <a:pt x="9629088" y="1432065"/>
                  <a:pt x="9612572" y="1460240"/>
                </a:cubicBezTo>
                <a:cubicBezTo>
                  <a:pt x="9597027" y="1487443"/>
                  <a:pt x="9578082" y="1506388"/>
                  <a:pt x="9555736" y="1517075"/>
                </a:cubicBezTo>
                <a:cubicBezTo>
                  <a:pt x="9544077" y="1521933"/>
                  <a:pt x="9518817" y="1526791"/>
                  <a:pt x="9479956" y="1531648"/>
                </a:cubicBezTo>
                <a:cubicBezTo>
                  <a:pt x="9460524" y="1533591"/>
                  <a:pt x="9439879" y="1535049"/>
                  <a:pt x="9418019" y="1536020"/>
                </a:cubicBezTo>
                <a:cubicBezTo>
                  <a:pt x="9396160" y="1536992"/>
                  <a:pt x="9372599" y="1537478"/>
                  <a:pt x="9347339" y="1537478"/>
                </a:cubicBezTo>
                <a:cubicBezTo>
                  <a:pt x="9303620" y="1537478"/>
                  <a:pt x="9258442" y="1536020"/>
                  <a:pt x="9211808" y="1533106"/>
                </a:cubicBezTo>
                <a:cubicBezTo>
                  <a:pt x="9188491" y="1531163"/>
                  <a:pt x="9165901" y="1528977"/>
                  <a:pt x="9144042" y="1526548"/>
                </a:cubicBezTo>
                <a:cubicBezTo>
                  <a:pt x="9122182" y="1524119"/>
                  <a:pt x="9101051" y="1520961"/>
                  <a:pt x="9080649" y="1517075"/>
                </a:cubicBezTo>
                <a:cubicBezTo>
                  <a:pt x="9039844" y="1509303"/>
                  <a:pt x="9004867" y="1500559"/>
                  <a:pt x="8975721" y="1490843"/>
                </a:cubicBezTo>
                <a:cubicBezTo>
                  <a:pt x="8947546" y="1481128"/>
                  <a:pt x="8929572" y="1468012"/>
                  <a:pt x="8921800" y="1451496"/>
                </a:cubicBezTo>
                <a:cubicBezTo>
                  <a:pt x="8913056" y="1432065"/>
                  <a:pt x="8905770" y="1398546"/>
                  <a:pt x="8899940" y="1350940"/>
                </a:cubicBezTo>
                <a:cubicBezTo>
                  <a:pt x="8894111" y="1303334"/>
                  <a:pt x="8889739" y="1248442"/>
                  <a:pt x="8886824" y="1186262"/>
                </a:cubicBezTo>
                <a:cubicBezTo>
                  <a:pt x="8884881" y="1155173"/>
                  <a:pt x="8883667" y="1123355"/>
                  <a:pt x="8883181" y="1090808"/>
                </a:cubicBezTo>
                <a:cubicBezTo>
                  <a:pt x="8882695" y="1058261"/>
                  <a:pt x="8881966" y="1024985"/>
                  <a:pt x="8880995" y="990981"/>
                </a:cubicBezTo>
                <a:cubicBezTo>
                  <a:pt x="8880024" y="956977"/>
                  <a:pt x="8879538" y="924187"/>
                  <a:pt x="8879538" y="892611"/>
                </a:cubicBezTo>
                <a:cubicBezTo>
                  <a:pt x="8879538" y="861036"/>
                  <a:pt x="8879538" y="830675"/>
                  <a:pt x="8879538" y="801529"/>
                </a:cubicBezTo>
                <a:lnTo>
                  <a:pt x="8879538" y="636851"/>
                </a:lnTo>
                <a:cubicBezTo>
                  <a:pt x="8879538" y="624221"/>
                  <a:pt x="8879538" y="612562"/>
                  <a:pt x="8879538" y="601875"/>
                </a:cubicBezTo>
                <a:cubicBezTo>
                  <a:pt x="8879538" y="591188"/>
                  <a:pt x="8880024" y="580987"/>
                  <a:pt x="8880995" y="571271"/>
                </a:cubicBezTo>
                <a:lnTo>
                  <a:pt x="8880995" y="575643"/>
                </a:lnTo>
                <a:cubicBezTo>
                  <a:pt x="8910141" y="560098"/>
                  <a:pt x="8944146" y="546497"/>
                  <a:pt x="8983008" y="534838"/>
                </a:cubicBezTo>
                <a:cubicBezTo>
                  <a:pt x="9020899" y="523180"/>
                  <a:pt x="9060246" y="514436"/>
                  <a:pt x="9101051" y="508606"/>
                </a:cubicBezTo>
                <a:cubicBezTo>
                  <a:pt x="9141856" y="502777"/>
                  <a:pt x="9182661" y="498405"/>
                  <a:pt x="9223467" y="495490"/>
                </a:cubicBezTo>
                <a:cubicBezTo>
                  <a:pt x="9264271" y="492576"/>
                  <a:pt x="9303134" y="491118"/>
                  <a:pt x="9340052" y="491118"/>
                </a:cubicBezTo>
                <a:close/>
                <a:moveTo>
                  <a:pt x="7110317" y="491118"/>
                </a:moveTo>
                <a:cubicBezTo>
                  <a:pt x="7167638" y="491118"/>
                  <a:pt x="7220102" y="498162"/>
                  <a:pt x="7267708" y="512250"/>
                </a:cubicBezTo>
                <a:cubicBezTo>
                  <a:pt x="7315314" y="526337"/>
                  <a:pt x="7355876" y="547954"/>
                  <a:pt x="7389394" y="577101"/>
                </a:cubicBezTo>
                <a:cubicBezTo>
                  <a:pt x="7422913" y="606247"/>
                  <a:pt x="7448902" y="642437"/>
                  <a:pt x="7467362" y="685671"/>
                </a:cubicBezTo>
                <a:cubicBezTo>
                  <a:pt x="7485821" y="728905"/>
                  <a:pt x="7495051" y="779669"/>
                  <a:pt x="7495051" y="837962"/>
                </a:cubicBezTo>
                <a:cubicBezTo>
                  <a:pt x="7495051" y="932202"/>
                  <a:pt x="7475619" y="1013569"/>
                  <a:pt x="7436758" y="1082064"/>
                </a:cubicBezTo>
                <a:cubicBezTo>
                  <a:pt x="7397896" y="1150558"/>
                  <a:pt x="7335230" y="1203265"/>
                  <a:pt x="7248763" y="1240183"/>
                </a:cubicBezTo>
                <a:cubicBezTo>
                  <a:pt x="7178811" y="1270302"/>
                  <a:pt x="7098172" y="1283903"/>
                  <a:pt x="7006847" y="1280989"/>
                </a:cubicBezTo>
                <a:cubicBezTo>
                  <a:pt x="7005875" y="1297505"/>
                  <a:pt x="7005146" y="1313293"/>
                  <a:pt x="7004661" y="1328352"/>
                </a:cubicBezTo>
                <a:cubicBezTo>
                  <a:pt x="7004175" y="1343411"/>
                  <a:pt x="7003447" y="1357741"/>
                  <a:pt x="7002474" y="1371343"/>
                </a:cubicBezTo>
                <a:cubicBezTo>
                  <a:pt x="7001503" y="1383973"/>
                  <a:pt x="7001018" y="1396117"/>
                  <a:pt x="7001018" y="1407776"/>
                </a:cubicBezTo>
                <a:cubicBezTo>
                  <a:pt x="7001018" y="1419434"/>
                  <a:pt x="7001018" y="1431093"/>
                  <a:pt x="7001018" y="1442752"/>
                </a:cubicBezTo>
                <a:lnTo>
                  <a:pt x="7001018" y="1492301"/>
                </a:lnTo>
                <a:cubicBezTo>
                  <a:pt x="7001018" y="1497158"/>
                  <a:pt x="6997860" y="1501530"/>
                  <a:pt x="6991545" y="1505417"/>
                </a:cubicBezTo>
                <a:cubicBezTo>
                  <a:pt x="6985230" y="1509303"/>
                  <a:pt x="6977700" y="1512703"/>
                  <a:pt x="6968956" y="1515618"/>
                </a:cubicBezTo>
                <a:cubicBezTo>
                  <a:pt x="6960213" y="1518533"/>
                  <a:pt x="6951711" y="1520719"/>
                  <a:pt x="6943453" y="1522176"/>
                </a:cubicBezTo>
                <a:cubicBezTo>
                  <a:pt x="6935195" y="1523633"/>
                  <a:pt x="6929123" y="1524362"/>
                  <a:pt x="6925237" y="1524362"/>
                </a:cubicBezTo>
                <a:cubicBezTo>
                  <a:pt x="6907749" y="1526305"/>
                  <a:pt x="6890018" y="1528005"/>
                  <a:pt x="6872044" y="1529463"/>
                </a:cubicBezTo>
                <a:cubicBezTo>
                  <a:pt x="6854070" y="1530920"/>
                  <a:pt x="6836340" y="1531648"/>
                  <a:pt x="6818852" y="1531648"/>
                </a:cubicBezTo>
                <a:cubicBezTo>
                  <a:pt x="6813994" y="1531648"/>
                  <a:pt x="6805493" y="1531406"/>
                  <a:pt x="6793349" y="1530920"/>
                </a:cubicBezTo>
                <a:cubicBezTo>
                  <a:pt x="6781204" y="1530434"/>
                  <a:pt x="6768574" y="1529220"/>
                  <a:pt x="6755458" y="1527276"/>
                </a:cubicBezTo>
                <a:cubicBezTo>
                  <a:pt x="6742342" y="1525333"/>
                  <a:pt x="6730440" y="1522419"/>
                  <a:pt x="6719754" y="1518533"/>
                </a:cubicBezTo>
                <a:cubicBezTo>
                  <a:pt x="6709067" y="1514646"/>
                  <a:pt x="6703237" y="1509789"/>
                  <a:pt x="6702266" y="1503959"/>
                </a:cubicBezTo>
                <a:cubicBezTo>
                  <a:pt x="6698380" y="1488414"/>
                  <a:pt x="6694979" y="1471655"/>
                  <a:pt x="6692064" y="1453682"/>
                </a:cubicBezTo>
                <a:cubicBezTo>
                  <a:pt x="6689150" y="1435708"/>
                  <a:pt x="6686235" y="1416034"/>
                  <a:pt x="6683321" y="1394660"/>
                </a:cubicBezTo>
                <a:cubicBezTo>
                  <a:pt x="6680406" y="1373286"/>
                  <a:pt x="6677734" y="1351426"/>
                  <a:pt x="6675305" y="1329080"/>
                </a:cubicBezTo>
                <a:cubicBezTo>
                  <a:pt x="6672877" y="1306735"/>
                  <a:pt x="6670690" y="1283417"/>
                  <a:pt x="6668747" y="1259129"/>
                </a:cubicBezTo>
                <a:cubicBezTo>
                  <a:pt x="6658060" y="1150315"/>
                  <a:pt x="6649559" y="1041501"/>
                  <a:pt x="6643244" y="932688"/>
                </a:cubicBezTo>
                <a:cubicBezTo>
                  <a:pt x="6636929" y="823874"/>
                  <a:pt x="6631828" y="714575"/>
                  <a:pt x="6627942" y="604790"/>
                </a:cubicBezTo>
                <a:lnTo>
                  <a:pt x="6635229" y="609162"/>
                </a:lnTo>
                <a:cubicBezTo>
                  <a:pt x="6705180" y="565442"/>
                  <a:pt x="6781204" y="534838"/>
                  <a:pt x="6863300" y="517350"/>
                </a:cubicBezTo>
                <a:cubicBezTo>
                  <a:pt x="6945396" y="499862"/>
                  <a:pt x="7027735" y="491118"/>
                  <a:pt x="7110317" y="491118"/>
                </a:cubicBezTo>
                <a:close/>
                <a:moveTo>
                  <a:pt x="3053553" y="491118"/>
                </a:moveTo>
                <a:cubicBezTo>
                  <a:pt x="3078813" y="491118"/>
                  <a:pt x="3102130" y="491604"/>
                  <a:pt x="3123505" y="492576"/>
                </a:cubicBezTo>
                <a:cubicBezTo>
                  <a:pt x="3144879" y="493547"/>
                  <a:pt x="3165281" y="495005"/>
                  <a:pt x="3184712" y="496948"/>
                </a:cubicBezTo>
                <a:cubicBezTo>
                  <a:pt x="3223574" y="501805"/>
                  <a:pt x="3252235" y="506177"/>
                  <a:pt x="3270694" y="510064"/>
                </a:cubicBezTo>
                <a:cubicBezTo>
                  <a:pt x="3314414" y="521722"/>
                  <a:pt x="3345018" y="541153"/>
                  <a:pt x="3362506" y="568357"/>
                </a:cubicBezTo>
                <a:cubicBezTo>
                  <a:pt x="3379993" y="595560"/>
                  <a:pt x="3388738" y="626164"/>
                  <a:pt x="3388738" y="660168"/>
                </a:cubicBezTo>
                <a:cubicBezTo>
                  <a:pt x="3388738" y="682514"/>
                  <a:pt x="3384851" y="707774"/>
                  <a:pt x="3377079" y="735949"/>
                </a:cubicBezTo>
                <a:cubicBezTo>
                  <a:pt x="3370278" y="762181"/>
                  <a:pt x="3361534" y="785498"/>
                  <a:pt x="3350847" y="805901"/>
                </a:cubicBezTo>
                <a:cubicBezTo>
                  <a:pt x="3340161" y="827275"/>
                  <a:pt x="3329959" y="844277"/>
                  <a:pt x="3320243" y="856907"/>
                </a:cubicBezTo>
                <a:cubicBezTo>
                  <a:pt x="3309557" y="870509"/>
                  <a:pt x="3301784" y="877795"/>
                  <a:pt x="3296926" y="878767"/>
                </a:cubicBezTo>
                <a:cubicBezTo>
                  <a:pt x="3261951" y="859336"/>
                  <a:pt x="3227946" y="846220"/>
                  <a:pt x="3194913" y="839419"/>
                </a:cubicBezTo>
                <a:cubicBezTo>
                  <a:pt x="3163824" y="832618"/>
                  <a:pt x="3132734" y="829218"/>
                  <a:pt x="3101645" y="829218"/>
                </a:cubicBezTo>
                <a:cubicBezTo>
                  <a:pt x="3076385" y="829218"/>
                  <a:pt x="3053553" y="830675"/>
                  <a:pt x="3033150" y="833590"/>
                </a:cubicBezTo>
                <a:cubicBezTo>
                  <a:pt x="3022464" y="835533"/>
                  <a:pt x="3012747" y="837476"/>
                  <a:pt x="3004004" y="839419"/>
                </a:cubicBezTo>
                <a:cubicBezTo>
                  <a:pt x="2995260" y="841362"/>
                  <a:pt x="2987002" y="843305"/>
                  <a:pt x="2979230" y="845248"/>
                </a:cubicBezTo>
                <a:cubicBezTo>
                  <a:pt x="2970486" y="847192"/>
                  <a:pt x="2962227" y="849620"/>
                  <a:pt x="2954455" y="852535"/>
                </a:cubicBezTo>
                <a:cubicBezTo>
                  <a:pt x="2946683" y="855450"/>
                  <a:pt x="2938910" y="858364"/>
                  <a:pt x="2931138" y="861279"/>
                </a:cubicBezTo>
                <a:cubicBezTo>
                  <a:pt x="2930166" y="866137"/>
                  <a:pt x="2929680" y="870509"/>
                  <a:pt x="2929680" y="874395"/>
                </a:cubicBezTo>
                <a:cubicBezTo>
                  <a:pt x="2929680" y="878281"/>
                  <a:pt x="2929680" y="882167"/>
                  <a:pt x="2929680" y="886053"/>
                </a:cubicBezTo>
                <a:lnTo>
                  <a:pt x="2929680" y="906456"/>
                </a:lnTo>
                <a:cubicBezTo>
                  <a:pt x="2929680" y="915200"/>
                  <a:pt x="2930166" y="921029"/>
                  <a:pt x="2931138" y="923944"/>
                </a:cubicBezTo>
                <a:cubicBezTo>
                  <a:pt x="2960284" y="913257"/>
                  <a:pt x="2987973" y="906456"/>
                  <a:pt x="3014205" y="903541"/>
                </a:cubicBezTo>
                <a:cubicBezTo>
                  <a:pt x="3042380" y="900627"/>
                  <a:pt x="3068612" y="899169"/>
                  <a:pt x="3092901" y="899169"/>
                </a:cubicBezTo>
                <a:cubicBezTo>
                  <a:pt x="3138564" y="899169"/>
                  <a:pt x="3174997" y="902570"/>
                  <a:pt x="3202200" y="909371"/>
                </a:cubicBezTo>
                <a:cubicBezTo>
                  <a:pt x="3231347" y="916171"/>
                  <a:pt x="3247377" y="922001"/>
                  <a:pt x="3250292" y="926859"/>
                </a:cubicBezTo>
                <a:cubicBezTo>
                  <a:pt x="3253206" y="930745"/>
                  <a:pt x="3257579" y="943861"/>
                  <a:pt x="3263408" y="966206"/>
                </a:cubicBezTo>
                <a:cubicBezTo>
                  <a:pt x="3269237" y="987581"/>
                  <a:pt x="3272151" y="1012841"/>
                  <a:pt x="3272151" y="1041987"/>
                </a:cubicBezTo>
                <a:cubicBezTo>
                  <a:pt x="3272151" y="1058504"/>
                  <a:pt x="3270694" y="1075506"/>
                  <a:pt x="3267779" y="1092994"/>
                </a:cubicBezTo>
                <a:cubicBezTo>
                  <a:pt x="3264865" y="1109510"/>
                  <a:pt x="3259521" y="1126512"/>
                  <a:pt x="3251749" y="1144000"/>
                </a:cubicBezTo>
                <a:cubicBezTo>
                  <a:pt x="3227460" y="1158573"/>
                  <a:pt x="3198800" y="1168774"/>
                  <a:pt x="3165767" y="1174604"/>
                </a:cubicBezTo>
                <a:cubicBezTo>
                  <a:pt x="3133706" y="1180433"/>
                  <a:pt x="3102617" y="1183348"/>
                  <a:pt x="3072498" y="1183348"/>
                </a:cubicBezTo>
                <a:cubicBezTo>
                  <a:pt x="3062782" y="1183348"/>
                  <a:pt x="3053310" y="1183105"/>
                  <a:pt x="3044081" y="1182619"/>
                </a:cubicBezTo>
                <a:cubicBezTo>
                  <a:pt x="3034851" y="1182133"/>
                  <a:pt x="3025864" y="1181405"/>
                  <a:pt x="3017120" y="1180433"/>
                </a:cubicBezTo>
                <a:cubicBezTo>
                  <a:pt x="2997689" y="1178490"/>
                  <a:pt x="2982144" y="1177033"/>
                  <a:pt x="2970486" y="1176061"/>
                </a:cubicBezTo>
                <a:cubicBezTo>
                  <a:pt x="2962713" y="1175090"/>
                  <a:pt x="2955184" y="1174118"/>
                  <a:pt x="2947897" y="1173146"/>
                </a:cubicBezTo>
                <a:cubicBezTo>
                  <a:pt x="2940611" y="1172175"/>
                  <a:pt x="2933567" y="1170718"/>
                  <a:pt x="2926766" y="1168774"/>
                </a:cubicBezTo>
                <a:lnTo>
                  <a:pt x="2926766" y="1186262"/>
                </a:lnTo>
                <a:lnTo>
                  <a:pt x="2926766" y="1202293"/>
                </a:lnTo>
                <a:cubicBezTo>
                  <a:pt x="2926766" y="1205208"/>
                  <a:pt x="2927009" y="1208122"/>
                  <a:pt x="2927495" y="1211037"/>
                </a:cubicBezTo>
                <a:cubicBezTo>
                  <a:pt x="2927980" y="1213952"/>
                  <a:pt x="2928708" y="1217352"/>
                  <a:pt x="2929680" y="1221238"/>
                </a:cubicBezTo>
                <a:cubicBezTo>
                  <a:pt x="2950082" y="1229011"/>
                  <a:pt x="2971943" y="1234354"/>
                  <a:pt x="2995260" y="1237269"/>
                </a:cubicBezTo>
                <a:cubicBezTo>
                  <a:pt x="3020520" y="1240183"/>
                  <a:pt x="3046752" y="1241641"/>
                  <a:pt x="3073956" y="1241641"/>
                </a:cubicBezTo>
                <a:cubicBezTo>
                  <a:pt x="3118647" y="1241641"/>
                  <a:pt x="3161395" y="1237269"/>
                  <a:pt x="3202200" y="1228525"/>
                </a:cubicBezTo>
                <a:cubicBezTo>
                  <a:pt x="3243006" y="1219781"/>
                  <a:pt x="3273123" y="1207151"/>
                  <a:pt x="3292554" y="1190634"/>
                </a:cubicBezTo>
                <a:cubicBezTo>
                  <a:pt x="3313929" y="1220752"/>
                  <a:pt x="3328988" y="1250385"/>
                  <a:pt x="3337731" y="1279531"/>
                </a:cubicBezTo>
                <a:cubicBezTo>
                  <a:pt x="3346475" y="1308678"/>
                  <a:pt x="3350847" y="1335395"/>
                  <a:pt x="3350847" y="1359684"/>
                </a:cubicBezTo>
                <a:cubicBezTo>
                  <a:pt x="3350847" y="1398546"/>
                  <a:pt x="3342589" y="1432065"/>
                  <a:pt x="3326073" y="1460240"/>
                </a:cubicBezTo>
                <a:cubicBezTo>
                  <a:pt x="3310528" y="1487443"/>
                  <a:pt x="3291583" y="1506388"/>
                  <a:pt x="3269237" y="1517075"/>
                </a:cubicBezTo>
                <a:cubicBezTo>
                  <a:pt x="3257579" y="1521933"/>
                  <a:pt x="3232319" y="1526791"/>
                  <a:pt x="3193456" y="1531648"/>
                </a:cubicBezTo>
                <a:cubicBezTo>
                  <a:pt x="3174025" y="1533591"/>
                  <a:pt x="3153380" y="1535049"/>
                  <a:pt x="3131520" y="1536020"/>
                </a:cubicBezTo>
                <a:cubicBezTo>
                  <a:pt x="3109660" y="1536992"/>
                  <a:pt x="3086100" y="1537478"/>
                  <a:pt x="3060839" y="1537478"/>
                </a:cubicBezTo>
                <a:cubicBezTo>
                  <a:pt x="3017120" y="1537478"/>
                  <a:pt x="2971943" y="1536020"/>
                  <a:pt x="2925308" y="1533106"/>
                </a:cubicBezTo>
                <a:cubicBezTo>
                  <a:pt x="2901991" y="1531163"/>
                  <a:pt x="2879403" y="1528977"/>
                  <a:pt x="2857543" y="1526548"/>
                </a:cubicBezTo>
                <a:cubicBezTo>
                  <a:pt x="2835683" y="1524119"/>
                  <a:pt x="2814552" y="1520961"/>
                  <a:pt x="2794149" y="1517075"/>
                </a:cubicBezTo>
                <a:cubicBezTo>
                  <a:pt x="2753344" y="1509303"/>
                  <a:pt x="2718368" y="1500559"/>
                  <a:pt x="2689221" y="1490843"/>
                </a:cubicBezTo>
                <a:cubicBezTo>
                  <a:pt x="2661047" y="1481128"/>
                  <a:pt x="2643073" y="1468012"/>
                  <a:pt x="2635301" y="1451496"/>
                </a:cubicBezTo>
                <a:cubicBezTo>
                  <a:pt x="2626557" y="1432065"/>
                  <a:pt x="2619270" y="1398546"/>
                  <a:pt x="2613440" y="1350940"/>
                </a:cubicBezTo>
                <a:cubicBezTo>
                  <a:pt x="2607611" y="1303334"/>
                  <a:pt x="2603240" y="1248442"/>
                  <a:pt x="2600325" y="1186262"/>
                </a:cubicBezTo>
                <a:cubicBezTo>
                  <a:pt x="2598382" y="1155173"/>
                  <a:pt x="2597168" y="1123355"/>
                  <a:pt x="2596682" y="1090808"/>
                </a:cubicBezTo>
                <a:cubicBezTo>
                  <a:pt x="2596196" y="1058261"/>
                  <a:pt x="2595467" y="1024985"/>
                  <a:pt x="2594496" y="990981"/>
                </a:cubicBezTo>
                <a:cubicBezTo>
                  <a:pt x="2593524" y="956977"/>
                  <a:pt x="2593038" y="924187"/>
                  <a:pt x="2593038" y="892611"/>
                </a:cubicBezTo>
                <a:cubicBezTo>
                  <a:pt x="2593038" y="861036"/>
                  <a:pt x="2593038" y="830675"/>
                  <a:pt x="2593038" y="801529"/>
                </a:cubicBezTo>
                <a:lnTo>
                  <a:pt x="2593038" y="636851"/>
                </a:lnTo>
                <a:cubicBezTo>
                  <a:pt x="2593038" y="624221"/>
                  <a:pt x="2593038" y="612562"/>
                  <a:pt x="2593038" y="601875"/>
                </a:cubicBezTo>
                <a:cubicBezTo>
                  <a:pt x="2593038" y="591188"/>
                  <a:pt x="2593524" y="580987"/>
                  <a:pt x="2594496" y="571271"/>
                </a:cubicBezTo>
                <a:lnTo>
                  <a:pt x="2594496" y="575643"/>
                </a:lnTo>
                <a:cubicBezTo>
                  <a:pt x="2623642" y="560098"/>
                  <a:pt x="2657647" y="546497"/>
                  <a:pt x="2696509" y="534838"/>
                </a:cubicBezTo>
                <a:cubicBezTo>
                  <a:pt x="2734399" y="523180"/>
                  <a:pt x="2773746" y="514436"/>
                  <a:pt x="2814552" y="508606"/>
                </a:cubicBezTo>
                <a:cubicBezTo>
                  <a:pt x="2855357" y="502777"/>
                  <a:pt x="2896162" y="498405"/>
                  <a:pt x="2936967" y="495490"/>
                </a:cubicBezTo>
                <a:cubicBezTo>
                  <a:pt x="2977772" y="492576"/>
                  <a:pt x="3016634" y="491118"/>
                  <a:pt x="3053553" y="491118"/>
                </a:cubicBezTo>
                <a:close/>
                <a:moveTo>
                  <a:pt x="6091456" y="489661"/>
                </a:moveTo>
                <a:cubicBezTo>
                  <a:pt x="6107001" y="489661"/>
                  <a:pt x="6122303" y="489904"/>
                  <a:pt x="6137362" y="490390"/>
                </a:cubicBezTo>
                <a:cubicBezTo>
                  <a:pt x="6152421" y="490876"/>
                  <a:pt x="6167237" y="491604"/>
                  <a:pt x="6181810" y="492576"/>
                </a:cubicBezTo>
                <a:cubicBezTo>
                  <a:pt x="6211929" y="494519"/>
                  <a:pt x="6239132" y="497433"/>
                  <a:pt x="6263421" y="501320"/>
                </a:cubicBezTo>
                <a:cubicBezTo>
                  <a:pt x="6288681" y="505206"/>
                  <a:pt x="6310541" y="509578"/>
                  <a:pt x="6329000" y="514436"/>
                </a:cubicBezTo>
                <a:cubicBezTo>
                  <a:pt x="6348431" y="518322"/>
                  <a:pt x="6363004" y="524151"/>
                  <a:pt x="6372720" y="531924"/>
                </a:cubicBezTo>
                <a:cubicBezTo>
                  <a:pt x="6378549" y="535810"/>
                  <a:pt x="6385836" y="551840"/>
                  <a:pt x="6394580" y="580015"/>
                </a:cubicBezTo>
                <a:cubicBezTo>
                  <a:pt x="6399437" y="593617"/>
                  <a:pt x="6404295" y="609162"/>
                  <a:pt x="6409153" y="626650"/>
                </a:cubicBezTo>
                <a:cubicBezTo>
                  <a:pt x="6414011" y="644138"/>
                  <a:pt x="6418868" y="664054"/>
                  <a:pt x="6423726" y="686400"/>
                </a:cubicBezTo>
                <a:cubicBezTo>
                  <a:pt x="6428584" y="708746"/>
                  <a:pt x="6433927" y="731820"/>
                  <a:pt x="6439756" y="755623"/>
                </a:cubicBezTo>
                <a:cubicBezTo>
                  <a:pt x="6445586" y="779426"/>
                  <a:pt x="6451416" y="804929"/>
                  <a:pt x="6457245" y="832132"/>
                </a:cubicBezTo>
                <a:cubicBezTo>
                  <a:pt x="6463074" y="859336"/>
                  <a:pt x="6468904" y="886782"/>
                  <a:pt x="6474733" y="914471"/>
                </a:cubicBezTo>
                <a:cubicBezTo>
                  <a:pt x="6480562" y="942161"/>
                  <a:pt x="6485905" y="970093"/>
                  <a:pt x="6490763" y="998267"/>
                </a:cubicBezTo>
                <a:cubicBezTo>
                  <a:pt x="6495621" y="1026443"/>
                  <a:pt x="6500478" y="1054375"/>
                  <a:pt x="6505336" y="1082064"/>
                </a:cubicBezTo>
                <a:cubicBezTo>
                  <a:pt x="6510194" y="1109753"/>
                  <a:pt x="6515052" y="1137685"/>
                  <a:pt x="6519910" y="1165860"/>
                </a:cubicBezTo>
                <a:cubicBezTo>
                  <a:pt x="6528653" y="1221238"/>
                  <a:pt x="6535940" y="1270787"/>
                  <a:pt x="6541769" y="1314507"/>
                </a:cubicBezTo>
                <a:cubicBezTo>
                  <a:pt x="6547599" y="1358227"/>
                  <a:pt x="6551971" y="1394660"/>
                  <a:pt x="6554886" y="1423806"/>
                </a:cubicBezTo>
                <a:cubicBezTo>
                  <a:pt x="6557800" y="1452953"/>
                  <a:pt x="6557800" y="1470441"/>
                  <a:pt x="6554886" y="1476270"/>
                </a:cubicBezTo>
                <a:cubicBezTo>
                  <a:pt x="6550028" y="1484042"/>
                  <a:pt x="6539341" y="1491329"/>
                  <a:pt x="6522824" y="1498130"/>
                </a:cubicBezTo>
                <a:cubicBezTo>
                  <a:pt x="6507280" y="1504931"/>
                  <a:pt x="6486391" y="1511246"/>
                  <a:pt x="6460159" y="1517075"/>
                </a:cubicBezTo>
                <a:cubicBezTo>
                  <a:pt x="6434899" y="1522904"/>
                  <a:pt x="6408182" y="1527276"/>
                  <a:pt x="6380007" y="1530191"/>
                </a:cubicBezTo>
                <a:cubicBezTo>
                  <a:pt x="6350860" y="1533106"/>
                  <a:pt x="6324142" y="1534563"/>
                  <a:pt x="6299853" y="1534563"/>
                </a:cubicBezTo>
                <a:cubicBezTo>
                  <a:pt x="6274593" y="1534563"/>
                  <a:pt x="6253219" y="1533106"/>
                  <a:pt x="6235731" y="1530191"/>
                </a:cubicBezTo>
                <a:cubicBezTo>
                  <a:pt x="6218243" y="1527276"/>
                  <a:pt x="6206585" y="1521933"/>
                  <a:pt x="6200755" y="1514161"/>
                </a:cubicBezTo>
                <a:cubicBezTo>
                  <a:pt x="6199784" y="1512217"/>
                  <a:pt x="6199055" y="1508088"/>
                  <a:pt x="6198569" y="1501773"/>
                </a:cubicBezTo>
                <a:cubicBezTo>
                  <a:pt x="6198084" y="1495458"/>
                  <a:pt x="6196869" y="1486957"/>
                  <a:pt x="6194926" y="1476270"/>
                </a:cubicBezTo>
                <a:cubicBezTo>
                  <a:pt x="6192983" y="1465583"/>
                  <a:pt x="6191769" y="1454896"/>
                  <a:pt x="6191283" y="1444209"/>
                </a:cubicBezTo>
                <a:cubicBezTo>
                  <a:pt x="6190797" y="1433522"/>
                  <a:pt x="6190068" y="1422349"/>
                  <a:pt x="6189097" y="1410690"/>
                </a:cubicBezTo>
                <a:cubicBezTo>
                  <a:pt x="6187154" y="1397089"/>
                  <a:pt x="6185453" y="1382516"/>
                  <a:pt x="6183997" y="1366971"/>
                </a:cubicBezTo>
                <a:cubicBezTo>
                  <a:pt x="6182539" y="1351426"/>
                  <a:pt x="6180839" y="1335395"/>
                  <a:pt x="6178896" y="1318879"/>
                </a:cubicBezTo>
                <a:cubicBezTo>
                  <a:pt x="6169180" y="1319851"/>
                  <a:pt x="6157521" y="1321308"/>
                  <a:pt x="6143920" y="1323251"/>
                </a:cubicBezTo>
                <a:cubicBezTo>
                  <a:pt x="6138091" y="1324223"/>
                  <a:pt x="6131775" y="1324708"/>
                  <a:pt x="6124975" y="1324708"/>
                </a:cubicBezTo>
                <a:cubicBezTo>
                  <a:pt x="6118174" y="1324708"/>
                  <a:pt x="6110887" y="1324708"/>
                  <a:pt x="6103115" y="1324708"/>
                </a:cubicBezTo>
                <a:cubicBezTo>
                  <a:pt x="6084655" y="1324708"/>
                  <a:pt x="6067168" y="1322765"/>
                  <a:pt x="6050651" y="1318879"/>
                </a:cubicBezTo>
                <a:cubicBezTo>
                  <a:pt x="6046765" y="1348997"/>
                  <a:pt x="6043850" y="1382030"/>
                  <a:pt x="6041907" y="1417977"/>
                </a:cubicBezTo>
                <a:cubicBezTo>
                  <a:pt x="6040935" y="1451981"/>
                  <a:pt x="6038021" y="1483071"/>
                  <a:pt x="6033163" y="1511246"/>
                </a:cubicBezTo>
                <a:lnTo>
                  <a:pt x="6030248" y="1517075"/>
                </a:lnTo>
                <a:cubicBezTo>
                  <a:pt x="6019561" y="1524848"/>
                  <a:pt x="6004017" y="1530191"/>
                  <a:pt x="5983614" y="1533106"/>
                </a:cubicBezTo>
                <a:cubicBezTo>
                  <a:pt x="5963212" y="1536020"/>
                  <a:pt x="5939895" y="1537478"/>
                  <a:pt x="5913662" y="1537478"/>
                </a:cubicBezTo>
                <a:cubicBezTo>
                  <a:pt x="5886459" y="1537478"/>
                  <a:pt x="5857312" y="1536020"/>
                  <a:pt x="5826223" y="1533106"/>
                </a:cubicBezTo>
                <a:cubicBezTo>
                  <a:pt x="5796105" y="1530191"/>
                  <a:pt x="5768415" y="1525819"/>
                  <a:pt x="5743155" y="1519990"/>
                </a:cubicBezTo>
                <a:cubicBezTo>
                  <a:pt x="5718867" y="1514161"/>
                  <a:pt x="5698464" y="1508331"/>
                  <a:pt x="5681948" y="1502502"/>
                </a:cubicBezTo>
                <a:cubicBezTo>
                  <a:pt x="5666403" y="1496673"/>
                  <a:pt x="5658631" y="1489872"/>
                  <a:pt x="5658631" y="1482099"/>
                </a:cubicBezTo>
                <a:cubicBezTo>
                  <a:pt x="5658631" y="1480156"/>
                  <a:pt x="5658873" y="1474327"/>
                  <a:pt x="5659359" y="1464612"/>
                </a:cubicBezTo>
                <a:cubicBezTo>
                  <a:pt x="5659845" y="1454896"/>
                  <a:pt x="5660574" y="1440323"/>
                  <a:pt x="5661545" y="1420892"/>
                </a:cubicBezTo>
                <a:cubicBezTo>
                  <a:pt x="5663488" y="1383001"/>
                  <a:pt x="5666403" y="1334910"/>
                  <a:pt x="5670290" y="1276617"/>
                </a:cubicBezTo>
                <a:cubicBezTo>
                  <a:pt x="5674175" y="1220267"/>
                  <a:pt x="5680005" y="1155659"/>
                  <a:pt x="5687777" y="1082792"/>
                </a:cubicBezTo>
                <a:cubicBezTo>
                  <a:pt x="5691663" y="1046845"/>
                  <a:pt x="5696036" y="1011383"/>
                  <a:pt x="5700893" y="976408"/>
                </a:cubicBezTo>
                <a:cubicBezTo>
                  <a:pt x="5705751" y="941432"/>
                  <a:pt x="5711095" y="906456"/>
                  <a:pt x="5716924" y="871480"/>
                </a:cubicBezTo>
                <a:cubicBezTo>
                  <a:pt x="5722753" y="836504"/>
                  <a:pt x="5729068" y="802743"/>
                  <a:pt x="5735869" y="770196"/>
                </a:cubicBezTo>
                <a:cubicBezTo>
                  <a:pt x="5742670" y="737649"/>
                  <a:pt x="5749956" y="706317"/>
                  <a:pt x="5757729" y="676199"/>
                </a:cubicBezTo>
                <a:cubicBezTo>
                  <a:pt x="5774245" y="614991"/>
                  <a:pt x="5792219" y="566899"/>
                  <a:pt x="5811650" y="531924"/>
                </a:cubicBezTo>
                <a:cubicBezTo>
                  <a:pt x="5840796" y="518322"/>
                  <a:pt x="5881602" y="507635"/>
                  <a:pt x="5934065" y="499862"/>
                </a:cubicBezTo>
                <a:cubicBezTo>
                  <a:pt x="5959325" y="495976"/>
                  <a:pt x="5985071" y="493304"/>
                  <a:pt x="6011303" y="491847"/>
                </a:cubicBezTo>
                <a:cubicBezTo>
                  <a:pt x="6037535" y="490390"/>
                  <a:pt x="6064253" y="489661"/>
                  <a:pt x="6091456" y="489661"/>
                </a:cubicBezTo>
                <a:close/>
                <a:moveTo>
                  <a:pt x="1896037" y="489661"/>
                </a:moveTo>
                <a:cubicBezTo>
                  <a:pt x="1925183" y="489661"/>
                  <a:pt x="1947286" y="498891"/>
                  <a:pt x="1962346" y="517350"/>
                </a:cubicBezTo>
                <a:cubicBezTo>
                  <a:pt x="1977404" y="535810"/>
                  <a:pt x="1990278" y="556698"/>
                  <a:pt x="2000964" y="580015"/>
                </a:cubicBezTo>
                <a:cubicBezTo>
                  <a:pt x="2014567" y="608190"/>
                  <a:pt x="2026225" y="636365"/>
                  <a:pt x="2035940" y="664540"/>
                </a:cubicBezTo>
                <a:cubicBezTo>
                  <a:pt x="2045656" y="692715"/>
                  <a:pt x="2054400" y="721376"/>
                  <a:pt x="2062172" y="750522"/>
                </a:cubicBezTo>
                <a:cubicBezTo>
                  <a:pt x="2069944" y="776754"/>
                  <a:pt x="2077231" y="802986"/>
                  <a:pt x="2084032" y="829218"/>
                </a:cubicBezTo>
                <a:cubicBezTo>
                  <a:pt x="2090833" y="855450"/>
                  <a:pt x="2097148" y="881682"/>
                  <a:pt x="2102977" y="907913"/>
                </a:cubicBezTo>
                <a:cubicBezTo>
                  <a:pt x="2130180" y="843791"/>
                  <a:pt x="2158356" y="780397"/>
                  <a:pt x="2187502" y="717732"/>
                </a:cubicBezTo>
                <a:cubicBezTo>
                  <a:pt x="2216648" y="655068"/>
                  <a:pt x="2246767" y="592645"/>
                  <a:pt x="2277855" y="530466"/>
                </a:cubicBezTo>
                <a:cubicBezTo>
                  <a:pt x="2287571" y="511035"/>
                  <a:pt x="2295344" y="497919"/>
                  <a:pt x="2301173" y="491118"/>
                </a:cubicBezTo>
                <a:lnTo>
                  <a:pt x="2307003" y="494033"/>
                </a:lnTo>
                <a:cubicBezTo>
                  <a:pt x="2323519" y="489175"/>
                  <a:pt x="2345865" y="494033"/>
                  <a:pt x="2374040" y="508606"/>
                </a:cubicBezTo>
                <a:cubicBezTo>
                  <a:pt x="2404158" y="524151"/>
                  <a:pt x="2433305" y="542125"/>
                  <a:pt x="2461479" y="562527"/>
                </a:cubicBezTo>
                <a:cubicBezTo>
                  <a:pt x="2489654" y="582930"/>
                  <a:pt x="2514429" y="606247"/>
                  <a:pt x="2535803" y="632479"/>
                </a:cubicBezTo>
                <a:cubicBezTo>
                  <a:pt x="2556205" y="657739"/>
                  <a:pt x="2565921" y="678142"/>
                  <a:pt x="2564949" y="693687"/>
                </a:cubicBezTo>
                <a:cubicBezTo>
                  <a:pt x="2563977" y="700487"/>
                  <a:pt x="2560334" y="711174"/>
                  <a:pt x="2554020" y="725748"/>
                </a:cubicBezTo>
                <a:cubicBezTo>
                  <a:pt x="2547704" y="740321"/>
                  <a:pt x="2540903" y="755380"/>
                  <a:pt x="2533617" y="770925"/>
                </a:cubicBezTo>
                <a:cubicBezTo>
                  <a:pt x="2526330" y="786470"/>
                  <a:pt x="2518801" y="801286"/>
                  <a:pt x="2511028" y="815373"/>
                </a:cubicBezTo>
                <a:cubicBezTo>
                  <a:pt x="2503256" y="829461"/>
                  <a:pt x="2497426" y="839905"/>
                  <a:pt x="2493540" y="846706"/>
                </a:cubicBezTo>
                <a:cubicBezTo>
                  <a:pt x="2482853" y="865165"/>
                  <a:pt x="2472166" y="884110"/>
                  <a:pt x="2461479" y="903541"/>
                </a:cubicBezTo>
                <a:cubicBezTo>
                  <a:pt x="2450792" y="922972"/>
                  <a:pt x="2439619" y="942889"/>
                  <a:pt x="2427960" y="963292"/>
                </a:cubicBezTo>
                <a:cubicBezTo>
                  <a:pt x="2406587" y="1000211"/>
                  <a:pt x="2384969" y="1036887"/>
                  <a:pt x="2363110" y="1073320"/>
                </a:cubicBezTo>
                <a:cubicBezTo>
                  <a:pt x="2341250" y="1109753"/>
                  <a:pt x="2318661" y="1145943"/>
                  <a:pt x="2295344" y="1181890"/>
                </a:cubicBezTo>
                <a:cubicBezTo>
                  <a:pt x="2285628" y="1196464"/>
                  <a:pt x="2277127" y="1209094"/>
                  <a:pt x="2269841" y="1219781"/>
                </a:cubicBezTo>
                <a:cubicBezTo>
                  <a:pt x="2262554" y="1230468"/>
                  <a:pt x="2256481" y="1239212"/>
                  <a:pt x="2251624" y="1246013"/>
                </a:cubicBezTo>
                <a:cubicBezTo>
                  <a:pt x="2250653" y="1256700"/>
                  <a:pt x="2249924" y="1267630"/>
                  <a:pt x="2249438" y="1278803"/>
                </a:cubicBezTo>
                <a:cubicBezTo>
                  <a:pt x="2248952" y="1289975"/>
                  <a:pt x="2248710" y="1302363"/>
                  <a:pt x="2248710" y="1315964"/>
                </a:cubicBezTo>
                <a:lnTo>
                  <a:pt x="2248710" y="1390288"/>
                </a:lnTo>
                <a:cubicBezTo>
                  <a:pt x="2248710" y="1401946"/>
                  <a:pt x="2248710" y="1412876"/>
                  <a:pt x="2248710" y="1423078"/>
                </a:cubicBezTo>
                <a:cubicBezTo>
                  <a:pt x="2248710" y="1433279"/>
                  <a:pt x="2248224" y="1443237"/>
                  <a:pt x="2247252" y="1452953"/>
                </a:cubicBezTo>
                <a:cubicBezTo>
                  <a:pt x="2246281" y="1471412"/>
                  <a:pt x="2243366" y="1483557"/>
                  <a:pt x="2238508" y="1489386"/>
                </a:cubicBezTo>
                <a:cubicBezTo>
                  <a:pt x="2235593" y="1494244"/>
                  <a:pt x="2226364" y="1498616"/>
                  <a:pt x="2210819" y="1502502"/>
                </a:cubicBezTo>
                <a:cubicBezTo>
                  <a:pt x="2176816" y="1512217"/>
                  <a:pt x="2142325" y="1519504"/>
                  <a:pt x="2107349" y="1524362"/>
                </a:cubicBezTo>
                <a:cubicBezTo>
                  <a:pt x="2072373" y="1529220"/>
                  <a:pt x="2037398" y="1532620"/>
                  <a:pt x="2002422" y="1534563"/>
                </a:cubicBezTo>
                <a:cubicBezTo>
                  <a:pt x="1978133" y="1536506"/>
                  <a:pt x="1956273" y="1536506"/>
                  <a:pt x="1936842" y="1534563"/>
                </a:cubicBezTo>
                <a:cubicBezTo>
                  <a:pt x="1918383" y="1533591"/>
                  <a:pt x="1905267" y="1529705"/>
                  <a:pt x="1897494" y="1522904"/>
                </a:cubicBezTo>
                <a:cubicBezTo>
                  <a:pt x="1896523" y="1519990"/>
                  <a:pt x="1895065" y="1511732"/>
                  <a:pt x="1893122" y="1498130"/>
                </a:cubicBezTo>
                <a:cubicBezTo>
                  <a:pt x="1892151" y="1491329"/>
                  <a:pt x="1891665" y="1484042"/>
                  <a:pt x="1891665" y="1476270"/>
                </a:cubicBezTo>
                <a:cubicBezTo>
                  <a:pt x="1891665" y="1468498"/>
                  <a:pt x="1891665" y="1459754"/>
                  <a:pt x="1891665" y="1450038"/>
                </a:cubicBezTo>
                <a:lnTo>
                  <a:pt x="1891665" y="1388831"/>
                </a:lnTo>
                <a:lnTo>
                  <a:pt x="1891665" y="1326166"/>
                </a:lnTo>
                <a:lnTo>
                  <a:pt x="1891665" y="1275159"/>
                </a:lnTo>
                <a:lnTo>
                  <a:pt x="1891665" y="1246013"/>
                </a:lnTo>
                <a:cubicBezTo>
                  <a:pt x="1883893" y="1223667"/>
                  <a:pt x="1874906" y="1201079"/>
                  <a:pt x="1864704" y="1178247"/>
                </a:cubicBezTo>
                <a:cubicBezTo>
                  <a:pt x="1854503" y="1155416"/>
                  <a:pt x="1844059" y="1133313"/>
                  <a:pt x="1833372" y="1111939"/>
                </a:cubicBezTo>
                <a:cubicBezTo>
                  <a:pt x="1824628" y="1094451"/>
                  <a:pt x="1815398" y="1075992"/>
                  <a:pt x="1805683" y="1056561"/>
                </a:cubicBezTo>
                <a:cubicBezTo>
                  <a:pt x="1795967" y="1037130"/>
                  <a:pt x="1785766" y="1016727"/>
                  <a:pt x="1775079" y="995353"/>
                </a:cubicBezTo>
                <a:cubicBezTo>
                  <a:pt x="1753705" y="954548"/>
                  <a:pt x="1731845" y="914228"/>
                  <a:pt x="1709499" y="874395"/>
                </a:cubicBezTo>
                <a:cubicBezTo>
                  <a:pt x="1687154" y="834561"/>
                  <a:pt x="1663351" y="795214"/>
                  <a:pt x="1638090" y="756352"/>
                </a:cubicBezTo>
                <a:cubicBezTo>
                  <a:pt x="1613802" y="719433"/>
                  <a:pt x="1592914" y="691744"/>
                  <a:pt x="1575425" y="673284"/>
                </a:cubicBezTo>
                <a:cubicBezTo>
                  <a:pt x="1589999" y="652882"/>
                  <a:pt x="1609916" y="631750"/>
                  <a:pt x="1635176" y="609890"/>
                </a:cubicBezTo>
                <a:cubicBezTo>
                  <a:pt x="1660436" y="588031"/>
                  <a:pt x="1688125" y="568357"/>
                  <a:pt x="1718243" y="550869"/>
                </a:cubicBezTo>
                <a:cubicBezTo>
                  <a:pt x="1748362" y="533381"/>
                  <a:pt x="1778965" y="518808"/>
                  <a:pt x="1810055" y="507149"/>
                </a:cubicBezTo>
                <a:cubicBezTo>
                  <a:pt x="1841145" y="495490"/>
                  <a:pt x="1869805" y="489661"/>
                  <a:pt x="1896037" y="489661"/>
                </a:cubicBezTo>
                <a:close/>
                <a:moveTo>
                  <a:pt x="8227766" y="488568"/>
                </a:moveTo>
                <a:cubicBezTo>
                  <a:pt x="8233110" y="488811"/>
                  <a:pt x="8236752" y="489661"/>
                  <a:pt x="8238696" y="491118"/>
                </a:cubicBezTo>
                <a:lnTo>
                  <a:pt x="8234323" y="495490"/>
                </a:lnTo>
                <a:cubicBezTo>
                  <a:pt x="8262498" y="613048"/>
                  <a:pt x="8287273" y="719433"/>
                  <a:pt x="8308647" y="814645"/>
                </a:cubicBezTo>
                <a:cubicBezTo>
                  <a:pt x="8313505" y="835047"/>
                  <a:pt x="8318120" y="855207"/>
                  <a:pt x="8322492" y="875124"/>
                </a:cubicBezTo>
                <a:cubicBezTo>
                  <a:pt x="8326864" y="895040"/>
                  <a:pt x="8331479" y="914714"/>
                  <a:pt x="8336336" y="934145"/>
                </a:cubicBezTo>
                <a:cubicBezTo>
                  <a:pt x="8341194" y="953576"/>
                  <a:pt x="8345566" y="972036"/>
                  <a:pt x="8349452" y="989524"/>
                </a:cubicBezTo>
                <a:cubicBezTo>
                  <a:pt x="8353339" y="1007011"/>
                  <a:pt x="8357225" y="1024014"/>
                  <a:pt x="8361111" y="1040530"/>
                </a:cubicBezTo>
                <a:cubicBezTo>
                  <a:pt x="8368883" y="1072591"/>
                  <a:pt x="8374713" y="1098823"/>
                  <a:pt x="8378599" y="1119226"/>
                </a:cubicBezTo>
                <a:cubicBezTo>
                  <a:pt x="8383457" y="1139628"/>
                  <a:pt x="8386371" y="1151287"/>
                  <a:pt x="8387343" y="1154201"/>
                </a:cubicBezTo>
                <a:cubicBezTo>
                  <a:pt x="8388315" y="1151287"/>
                  <a:pt x="8389286" y="1145214"/>
                  <a:pt x="8390258" y="1135985"/>
                </a:cubicBezTo>
                <a:cubicBezTo>
                  <a:pt x="8391229" y="1126755"/>
                  <a:pt x="8392686" y="1113882"/>
                  <a:pt x="8394629" y="1097366"/>
                </a:cubicBezTo>
                <a:cubicBezTo>
                  <a:pt x="8396573" y="1080849"/>
                  <a:pt x="8398516" y="1062876"/>
                  <a:pt x="8400459" y="1043445"/>
                </a:cubicBezTo>
                <a:cubicBezTo>
                  <a:pt x="8402402" y="1024014"/>
                  <a:pt x="8404345" y="1002639"/>
                  <a:pt x="8406288" y="979322"/>
                </a:cubicBezTo>
                <a:cubicBezTo>
                  <a:pt x="8411146" y="932688"/>
                  <a:pt x="8415518" y="883139"/>
                  <a:pt x="8419404" y="830675"/>
                </a:cubicBezTo>
                <a:cubicBezTo>
                  <a:pt x="8424262" y="778211"/>
                  <a:pt x="8428634" y="728662"/>
                  <a:pt x="8432520" y="682028"/>
                </a:cubicBezTo>
                <a:cubicBezTo>
                  <a:pt x="8434463" y="658711"/>
                  <a:pt x="8436406" y="636851"/>
                  <a:pt x="8438349" y="616448"/>
                </a:cubicBezTo>
                <a:cubicBezTo>
                  <a:pt x="8440292" y="596046"/>
                  <a:pt x="8442235" y="577586"/>
                  <a:pt x="8444179" y="561070"/>
                </a:cubicBezTo>
                <a:cubicBezTo>
                  <a:pt x="8446122" y="544554"/>
                  <a:pt x="8447579" y="531195"/>
                  <a:pt x="8448550" y="520994"/>
                </a:cubicBezTo>
                <a:cubicBezTo>
                  <a:pt x="8449522" y="510792"/>
                  <a:pt x="8450493" y="503749"/>
                  <a:pt x="8451465" y="499862"/>
                </a:cubicBezTo>
                <a:cubicBezTo>
                  <a:pt x="8463124" y="496948"/>
                  <a:pt x="8481097" y="495490"/>
                  <a:pt x="8505386" y="495490"/>
                </a:cubicBezTo>
                <a:cubicBezTo>
                  <a:pt x="8528703" y="495490"/>
                  <a:pt x="8556635" y="497433"/>
                  <a:pt x="8589183" y="501320"/>
                </a:cubicBezTo>
                <a:cubicBezTo>
                  <a:pt x="8621729" y="505206"/>
                  <a:pt x="8654276" y="511521"/>
                  <a:pt x="8686823" y="520265"/>
                </a:cubicBezTo>
                <a:cubicBezTo>
                  <a:pt x="8719370" y="529009"/>
                  <a:pt x="8749974" y="540425"/>
                  <a:pt x="8778634" y="554512"/>
                </a:cubicBezTo>
                <a:cubicBezTo>
                  <a:pt x="8807295" y="568600"/>
                  <a:pt x="8828912" y="586330"/>
                  <a:pt x="8843486" y="607704"/>
                </a:cubicBezTo>
                <a:cubicBezTo>
                  <a:pt x="8843486" y="642680"/>
                  <a:pt x="8839599" y="683000"/>
                  <a:pt x="8831827" y="728662"/>
                </a:cubicBezTo>
                <a:cubicBezTo>
                  <a:pt x="8824054" y="774325"/>
                  <a:pt x="8813368" y="822660"/>
                  <a:pt x="8799766" y="873666"/>
                </a:cubicBezTo>
                <a:cubicBezTo>
                  <a:pt x="8786164" y="924673"/>
                  <a:pt x="8770862" y="976893"/>
                  <a:pt x="8753860" y="1030329"/>
                </a:cubicBezTo>
                <a:cubicBezTo>
                  <a:pt x="8736858" y="1083764"/>
                  <a:pt x="8718884" y="1135985"/>
                  <a:pt x="8699939" y="1186991"/>
                </a:cubicBezTo>
                <a:cubicBezTo>
                  <a:pt x="8680994" y="1237997"/>
                  <a:pt x="8662292" y="1286575"/>
                  <a:pt x="8643832" y="1332724"/>
                </a:cubicBezTo>
                <a:cubicBezTo>
                  <a:pt x="8625373" y="1378872"/>
                  <a:pt x="8607885" y="1419434"/>
                  <a:pt x="8591369" y="1454410"/>
                </a:cubicBezTo>
                <a:cubicBezTo>
                  <a:pt x="8573881" y="1492301"/>
                  <a:pt x="8560765" y="1514161"/>
                  <a:pt x="8552020" y="1519990"/>
                </a:cubicBezTo>
                <a:cubicBezTo>
                  <a:pt x="8543277" y="1524848"/>
                  <a:pt x="8530889" y="1528734"/>
                  <a:pt x="8514859" y="1531648"/>
                </a:cubicBezTo>
                <a:cubicBezTo>
                  <a:pt x="8498828" y="1534563"/>
                  <a:pt x="8481583" y="1536749"/>
                  <a:pt x="8463124" y="1538206"/>
                </a:cubicBezTo>
                <a:cubicBezTo>
                  <a:pt x="8444664" y="1539664"/>
                  <a:pt x="8426448" y="1540392"/>
                  <a:pt x="8408474" y="1540392"/>
                </a:cubicBezTo>
                <a:cubicBezTo>
                  <a:pt x="8390501" y="1540392"/>
                  <a:pt x="8376170" y="1540392"/>
                  <a:pt x="8365483" y="1540392"/>
                </a:cubicBezTo>
                <a:cubicBezTo>
                  <a:pt x="8354796" y="1540392"/>
                  <a:pt x="8340708" y="1539907"/>
                  <a:pt x="8323220" y="1538935"/>
                </a:cubicBezTo>
                <a:cubicBezTo>
                  <a:pt x="8305732" y="1537963"/>
                  <a:pt x="8287516" y="1536506"/>
                  <a:pt x="8268571" y="1534563"/>
                </a:cubicBezTo>
                <a:cubicBezTo>
                  <a:pt x="8249625" y="1532620"/>
                  <a:pt x="8231652" y="1529463"/>
                  <a:pt x="8214650" y="1525091"/>
                </a:cubicBezTo>
                <a:cubicBezTo>
                  <a:pt x="8197648" y="1520719"/>
                  <a:pt x="8184775" y="1515618"/>
                  <a:pt x="8176030" y="1509789"/>
                </a:cubicBezTo>
                <a:cubicBezTo>
                  <a:pt x="8166315" y="1500073"/>
                  <a:pt x="8152471" y="1474813"/>
                  <a:pt x="8134497" y="1434008"/>
                </a:cubicBezTo>
                <a:cubicBezTo>
                  <a:pt x="8116523" y="1393203"/>
                  <a:pt x="8096606" y="1344139"/>
                  <a:pt x="8074747" y="1286818"/>
                </a:cubicBezTo>
                <a:cubicBezTo>
                  <a:pt x="8052887" y="1229496"/>
                  <a:pt x="8030541" y="1167074"/>
                  <a:pt x="8007710" y="1099552"/>
                </a:cubicBezTo>
                <a:cubicBezTo>
                  <a:pt x="7984878" y="1032029"/>
                  <a:pt x="7963747" y="966692"/>
                  <a:pt x="7944316" y="903541"/>
                </a:cubicBezTo>
                <a:cubicBezTo>
                  <a:pt x="7924885" y="840391"/>
                  <a:pt x="7908611" y="783069"/>
                  <a:pt x="7895496" y="731577"/>
                </a:cubicBezTo>
                <a:cubicBezTo>
                  <a:pt x="7882380" y="680085"/>
                  <a:pt x="7874365" y="641709"/>
                  <a:pt x="7871450" y="616448"/>
                </a:cubicBezTo>
                <a:cubicBezTo>
                  <a:pt x="7883108" y="597989"/>
                  <a:pt x="7902782" y="581473"/>
                  <a:pt x="7930472" y="566899"/>
                </a:cubicBezTo>
                <a:cubicBezTo>
                  <a:pt x="7958161" y="552326"/>
                  <a:pt x="7988522" y="539453"/>
                  <a:pt x="8021554" y="528280"/>
                </a:cubicBezTo>
                <a:cubicBezTo>
                  <a:pt x="8054587" y="517107"/>
                  <a:pt x="8087863" y="508363"/>
                  <a:pt x="8121381" y="502048"/>
                </a:cubicBezTo>
                <a:cubicBezTo>
                  <a:pt x="8154900" y="495733"/>
                  <a:pt x="8183317" y="491604"/>
                  <a:pt x="8206634" y="489661"/>
                </a:cubicBezTo>
                <a:cubicBezTo>
                  <a:pt x="8215379" y="488690"/>
                  <a:pt x="8222422" y="488325"/>
                  <a:pt x="8227766" y="488568"/>
                </a:cubicBezTo>
                <a:close/>
                <a:moveTo>
                  <a:pt x="1012241" y="485289"/>
                </a:moveTo>
                <a:cubicBezTo>
                  <a:pt x="1036530" y="485289"/>
                  <a:pt x="1058875" y="486746"/>
                  <a:pt x="1079278" y="489661"/>
                </a:cubicBezTo>
                <a:cubicBezTo>
                  <a:pt x="1077335" y="539210"/>
                  <a:pt x="1075877" y="587788"/>
                  <a:pt x="1074906" y="635394"/>
                </a:cubicBezTo>
                <a:cubicBezTo>
                  <a:pt x="1073934" y="683000"/>
                  <a:pt x="1073448" y="730605"/>
                  <a:pt x="1073448" y="778211"/>
                </a:cubicBezTo>
                <a:cubicBezTo>
                  <a:pt x="1073448" y="859822"/>
                  <a:pt x="1074420" y="940703"/>
                  <a:pt x="1076363" y="1020856"/>
                </a:cubicBezTo>
                <a:cubicBezTo>
                  <a:pt x="1078306" y="1101009"/>
                  <a:pt x="1084621" y="1181405"/>
                  <a:pt x="1095308" y="1262043"/>
                </a:cubicBezTo>
                <a:cubicBezTo>
                  <a:pt x="1105995" y="1266901"/>
                  <a:pt x="1117168" y="1268358"/>
                  <a:pt x="1128827" y="1266415"/>
                </a:cubicBezTo>
                <a:cubicBezTo>
                  <a:pt x="1141457" y="1264472"/>
                  <a:pt x="1152630" y="1261558"/>
                  <a:pt x="1162345" y="1257671"/>
                </a:cubicBezTo>
                <a:cubicBezTo>
                  <a:pt x="1156516" y="1155659"/>
                  <a:pt x="1151658" y="1054375"/>
                  <a:pt x="1147772" y="953819"/>
                </a:cubicBezTo>
                <a:cubicBezTo>
                  <a:pt x="1143886" y="853264"/>
                  <a:pt x="1141943" y="751980"/>
                  <a:pt x="1141943" y="649967"/>
                </a:cubicBezTo>
                <a:cubicBezTo>
                  <a:pt x="1141943" y="610133"/>
                  <a:pt x="1143400" y="578072"/>
                  <a:pt x="1146315" y="553783"/>
                </a:cubicBezTo>
                <a:cubicBezTo>
                  <a:pt x="1149229" y="528523"/>
                  <a:pt x="1153601" y="513950"/>
                  <a:pt x="1159431" y="510064"/>
                </a:cubicBezTo>
                <a:lnTo>
                  <a:pt x="1166717" y="517350"/>
                </a:lnTo>
                <a:cubicBezTo>
                  <a:pt x="1180319" y="507635"/>
                  <a:pt x="1199021" y="501077"/>
                  <a:pt x="1222824" y="497676"/>
                </a:cubicBezTo>
                <a:cubicBezTo>
                  <a:pt x="1246627" y="494276"/>
                  <a:pt x="1266787" y="492576"/>
                  <a:pt x="1283303" y="492576"/>
                </a:cubicBezTo>
                <a:cubicBezTo>
                  <a:pt x="1293019" y="492576"/>
                  <a:pt x="1310507" y="493062"/>
                  <a:pt x="1335767" y="494033"/>
                </a:cubicBezTo>
                <a:cubicBezTo>
                  <a:pt x="1361027" y="495005"/>
                  <a:pt x="1387745" y="496462"/>
                  <a:pt x="1415920" y="498405"/>
                </a:cubicBezTo>
                <a:cubicBezTo>
                  <a:pt x="1444095" y="500348"/>
                  <a:pt x="1470084" y="502777"/>
                  <a:pt x="1493887" y="505692"/>
                </a:cubicBezTo>
                <a:cubicBezTo>
                  <a:pt x="1517690" y="508606"/>
                  <a:pt x="1532992" y="512493"/>
                  <a:pt x="1539793" y="517350"/>
                </a:cubicBezTo>
                <a:cubicBezTo>
                  <a:pt x="1541736" y="523180"/>
                  <a:pt x="1542707" y="540182"/>
                  <a:pt x="1542707" y="568357"/>
                </a:cubicBezTo>
                <a:cubicBezTo>
                  <a:pt x="1542707" y="582930"/>
                  <a:pt x="1542707" y="599689"/>
                  <a:pt x="1542707" y="618634"/>
                </a:cubicBezTo>
                <a:cubicBezTo>
                  <a:pt x="1542707" y="637580"/>
                  <a:pt x="1542221" y="658225"/>
                  <a:pt x="1541250" y="680571"/>
                </a:cubicBezTo>
                <a:cubicBezTo>
                  <a:pt x="1540278" y="725262"/>
                  <a:pt x="1538821" y="776268"/>
                  <a:pt x="1536878" y="833590"/>
                </a:cubicBezTo>
                <a:cubicBezTo>
                  <a:pt x="1535906" y="861765"/>
                  <a:pt x="1534935" y="890183"/>
                  <a:pt x="1533963" y="918843"/>
                </a:cubicBezTo>
                <a:cubicBezTo>
                  <a:pt x="1532992" y="947504"/>
                  <a:pt x="1531534" y="976408"/>
                  <a:pt x="1529591" y="1005554"/>
                </a:cubicBezTo>
                <a:cubicBezTo>
                  <a:pt x="1527648" y="1034701"/>
                  <a:pt x="1526191" y="1063847"/>
                  <a:pt x="1525219" y="1092994"/>
                </a:cubicBezTo>
                <a:cubicBezTo>
                  <a:pt x="1524248" y="1122140"/>
                  <a:pt x="1522790" y="1150801"/>
                  <a:pt x="1520847" y="1178976"/>
                </a:cubicBezTo>
                <a:cubicBezTo>
                  <a:pt x="1517933" y="1233383"/>
                  <a:pt x="1515018" y="1284875"/>
                  <a:pt x="1512103" y="1333452"/>
                </a:cubicBezTo>
                <a:cubicBezTo>
                  <a:pt x="1509189" y="1379115"/>
                  <a:pt x="1506274" y="1417491"/>
                  <a:pt x="1503359" y="1448581"/>
                </a:cubicBezTo>
                <a:cubicBezTo>
                  <a:pt x="1501416" y="1464126"/>
                  <a:pt x="1500202" y="1476513"/>
                  <a:pt x="1499716" y="1485743"/>
                </a:cubicBezTo>
                <a:cubicBezTo>
                  <a:pt x="1499230" y="1494972"/>
                  <a:pt x="1498501" y="1501530"/>
                  <a:pt x="1497530" y="1505417"/>
                </a:cubicBezTo>
                <a:cubicBezTo>
                  <a:pt x="1491701" y="1512217"/>
                  <a:pt x="1482714" y="1517804"/>
                  <a:pt x="1470569" y="1522176"/>
                </a:cubicBezTo>
                <a:cubicBezTo>
                  <a:pt x="1458425" y="1526548"/>
                  <a:pt x="1444824" y="1529948"/>
                  <a:pt x="1429765" y="1532377"/>
                </a:cubicBezTo>
                <a:cubicBezTo>
                  <a:pt x="1414705" y="1534806"/>
                  <a:pt x="1399889" y="1536506"/>
                  <a:pt x="1385316" y="1537478"/>
                </a:cubicBezTo>
                <a:cubicBezTo>
                  <a:pt x="1370743" y="1538449"/>
                  <a:pt x="1358598" y="1538935"/>
                  <a:pt x="1348883" y="1538935"/>
                </a:cubicBezTo>
                <a:cubicBezTo>
                  <a:pt x="1323623" y="1538935"/>
                  <a:pt x="1297633" y="1536992"/>
                  <a:pt x="1270916" y="1533106"/>
                </a:cubicBezTo>
                <a:cubicBezTo>
                  <a:pt x="1244198" y="1529220"/>
                  <a:pt x="1218695" y="1522419"/>
                  <a:pt x="1194406" y="1512703"/>
                </a:cubicBezTo>
                <a:cubicBezTo>
                  <a:pt x="1193435" y="1510760"/>
                  <a:pt x="1191977" y="1506388"/>
                  <a:pt x="1190034" y="1499587"/>
                </a:cubicBezTo>
                <a:lnTo>
                  <a:pt x="1185662" y="1477727"/>
                </a:lnTo>
                <a:cubicBezTo>
                  <a:pt x="1174975" y="1481614"/>
                  <a:pt x="1163317" y="1485743"/>
                  <a:pt x="1150687" y="1490115"/>
                </a:cubicBezTo>
                <a:cubicBezTo>
                  <a:pt x="1138056" y="1494487"/>
                  <a:pt x="1124941" y="1499587"/>
                  <a:pt x="1111339" y="1505417"/>
                </a:cubicBezTo>
                <a:cubicBezTo>
                  <a:pt x="1057904" y="1527762"/>
                  <a:pt x="1002525" y="1538935"/>
                  <a:pt x="945204" y="1538935"/>
                </a:cubicBezTo>
                <a:cubicBezTo>
                  <a:pt x="906342" y="1538935"/>
                  <a:pt x="872580" y="1532134"/>
                  <a:pt x="843920" y="1518533"/>
                </a:cubicBezTo>
                <a:cubicBezTo>
                  <a:pt x="815259" y="1504931"/>
                  <a:pt x="792670" y="1479670"/>
                  <a:pt x="776154" y="1442752"/>
                </a:cubicBezTo>
                <a:cubicBezTo>
                  <a:pt x="760609" y="1406804"/>
                  <a:pt x="747493" y="1367214"/>
                  <a:pt x="736806" y="1323980"/>
                </a:cubicBezTo>
                <a:cubicBezTo>
                  <a:pt x="726119" y="1280746"/>
                  <a:pt x="717618" y="1236540"/>
                  <a:pt x="711303" y="1191363"/>
                </a:cubicBezTo>
                <a:cubicBezTo>
                  <a:pt x="704988" y="1146186"/>
                  <a:pt x="700373" y="1101009"/>
                  <a:pt x="697458" y="1055832"/>
                </a:cubicBezTo>
                <a:cubicBezTo>
                  <a:pt x="694544" y="1010655"/>
                  <a:pt x="692115" y="968150"/>
                  <a:pt x="690172" y="928316"/>
                </a:cubicBezTo>
                <a:cubicBezTo>
                  <a:pt x="688229" y="894312"/>
                  <a:pt x="687257" y="861036"/>
                  <a:pt x="687257" y="828489"/>
                </a:cubicBezTo>
                <a:cubicBezTo>
                  <a:pt x="687257" y="795942"/>
                  <a:pt x="687743" y="763638"/>
                  <a:pt x="688715" y="731577"/>
                </a:cubicBezTo>
                <a:cubicBezTo>
                  <a:pt x="689686" y="699516"/>
                  <a:pt x="691143" y="668912"/>
                  <a:pt x="693086" y="639766"/>
                </a:cubicBezTo>
                <a:cubicBezTo>
                  <a:pt x="695030" y="610619"/>
                  <a:pt x="697458" y="582930"/>
                  <a:pt x="700373" y="556698"/>
                </a:cubicBezTo>
                <a:cubicBezTo>
                  <a:pt x="709117" y="546011"/>
                  <a:pt x="727091" y="536295"/>
                  <a:pt x="754294" y="527552"/>
                </a:cubicBezTo>
                <a:cubicBezTo>
                  <a:pt x="781498" y="518808"/>
                  <a:pt x="811130" y="511278"/>
                  <a:pt x="843191" y="504963"/>
                </a:cubicBezTo>
                <a:cubicBezTo>
                  <a:pt x="875252" y="498648"/>
                  <a:pt x="907070" y="493790"/>
                  <a:pt x="938646" y="490390"/>
                </a:cubicBezTo>
                <a:cubicBezTo>
                  <a:pt x="970221" y="486989"/>
                  <a:pt x="994753" y="485289"/>
                  <a:pt x="1012241" y="485289"/>
                </a:cubicBezTo>
                <a:close/>
                <a:moveTo>
                  <a:pt x="9259899" y="204025"/>
                </a:moveTo>
                <a:cubicBezTo>
                  <a:pt x="9266700" y="204997"/>
                  <a:pt x="9277388" y="209369"/>
                  <a:pt x="9291961" y="217141"/>
                </a:cubicBezTo>
                <a:cubicBezTo>
                  <a:pt x="9298762" y="221027"/>
                  <a:pt x="9305806" y="224914"/>
                  <a:pt x="9313091" y="228800"/>
                </a:cubicBezTo>
                <a:cubicBezTo>
                  <a:pt x="9320378" y="232686"/>
                  <a:pt x="9327908" y="237058"/>
                  <a:pt x="9335681" y="241916"/>
                </a:cubicBezTo>
                <a:cubicBezTo>
                  <a:pt x="9343452" y="246773"/>
                  <a:pt x="9351711" y="252117"/>
                  <a:pt x="9360455" y="257946"/>
                </a:cubicBezTo>
                <a:cubicBezTo>
                  <a:pt x="9369198" y="263776"/>
                  <a:pt x="9377943" y="270091"/>
                  <a:pt x="9386687" y="276892"/>
                </a:cubicBezTo>
                <a:cubicBezTo>
                  <a:pt x="9395430" y="282721"/>
                  <a:pt x="9403689" y="288307"/>
                  <a:pt x="9411461" y="293651"/>
                </a:cubicBezTo>
                <a:cubicBezTo>
                  <a:pt x="9419234" y="298994"/>
                  <a:pt x="9426520" y="304095"/>
                  <a:pt x="9433321" y="308953"/>
                </a:cubicBezTo>
                <a:cubicBezTo>
                  <a:pt x="9440122" y="313810"/>
                  <a:pt x="9446437" y="318668"/>
                  <a:pt x="9452267" y="323526"/>
                </a:cubicBezTo>
                <a:cubicBezTo>
                  <a:pt x="9458095" y="328384"/>
                  <a:pt x="9463439" y="333242"/>
                  <a:pt x="9468297" y="338099"/>
                </a:cubicBezTo>
                <a:cubicBezTo>
                  <a:pt x="9478013" y="345872"/>
                  <a:pt x="9482870" y="351215"/>
                  <a:pt x="9482870" y="354130"/>
                </a:cubicBezTo>
                <a:cubicBezTo>
                  <a:pt x="9481898" y="358988"/>
                  <a:pt x="9477527" y="368217"/>
                  <a:pt x="9469754" y="381819"/>
                </a:cubicBezTo>
                <a:cubicBezTo>
                  <a:pt x="9465868" y="387648"/>
                  <a:pt x="9461010" y="393478"/>
                  <a:pt x="9455181" y="399307"/>
                </a:cubicBezTo>
                <a:cubicBezTo>
                  <a:pt x="9449352" y="405136"/>
                  <a:pt x="9443523" y="410966"/>
                  <a:pt x="9437693" y="416795"/>
                </a:cubicBezTo>
                <a:cubicBezTo>
                  <a:pt x="9426034" y="429425"/>
                  <a:pt x="9414376" y="439626"/>
                  <a:pt x="9402717" y="447399"/>
                </a:cubicBezTo>
                <a:cubicBezTo>
                  <a:pt x="9391059" y="455171"/>
                  <a:pt x="9380857" y="459057"/>
                  <a:pt x="9372113" y="459057"/>
                </a:cubicBezTo>
                <a:cubicBezTo>
                  <a:pt x="9368227" y="458086"/>
                  <a:pt x="9364099" y="456871"/>
                  <a:pt x="9359726" y="455414"/>
                </a:cubicBezTo>
                <a:cubicBezTo>
                  <a:pt x="9355354" y="453957"/>
                  <a:pt x="9349768" y="451285"/>
                  <a:pt x="9342967" y="447399"/>
                </a:cubicBezTo>
                <a:cubicBezTo>
                  <a:pt x="9337138" y="444484"/>
                  <a:pt x="9331309" y="441084"/>
                  <a:pt x="9325479" y="437197"/>
                </a:cubicBezTo>
                <a:cubicBezTo>
                  <a:pt x="9319650" y="433311"/>
                  <a:pt x="9313820" y="429911"/>
                  <a:pt x="9307992" y="426996"/>
                </a:cubicBezTo>
                <a:cubicBezTo>
                  <a:pt x="9300219" y="422138"/>
                  <a:pt x="9292446" y="417766"/>
                  <a:pt x="9284674" y="413880"/>
                </a:cubicBezTo>
                <a:cubicBezTo>
                  <a:pt x="9276902" y="409994"/>
                  <a:pt x="9269129" y="405622"/>
                  <a:pt x="9261357" y="400764"/>
                </a:cubicBezTo>
                <a:cubicBezTo>
                  <a:pt x="9253584" y="406594"/>
                  <a:pt x="9245569" y="411937"/>
                  <a:pt x="9237311" y="416795"/>
                </a:cubicBezTo>
                <a:cubicBezTo>
                  <a:pt x="9229052" y="421653"/>
                  <a:pt x="9221038" y="426510"/>
                  <a:pt x="9213265" y="431368"/>
                </a:cubicBezTo>
                <a:cubicBezTo>
                  <a:pt x="9207436" y="436226"/>
                  <a:pt x="9201606" y="440112"/>
                  <a:pt x="9195778" y="443027"/>
                </a:cubicBezTo>
                <a:cubicBezTo>
                  <a:pt x="9189948" y="445941"/>
                  <a:pt x="9183633" y="449342"/>
                  <a:pt x="9176832" y="453228"/>
                </a:cubicBezTo>
                <a:cubicBezTo>
                  <a:pt x="9165174" y="459057"/>
                  <a:pt x="9157401" y="461972"/>
                  <a:pt x="9153515" y="461972"/>
                </a:cubicBezTo>
                <a:cubicBezTo>
                  <a:pt x="9144771" y="461972"/>
                  <a:pt x="9133598" y="458086"/>
                  <a:pt x="9119996" y="450313"/>
                </a:cubicBezTo>
                <a:cubicBezTo>
                  <a:pt x="9114167" y="446427"/>
                  <a:pt x="9108338" y="441812"/>
                  <a:pt x="9102509" y="436469"/>
                </a:cubicBezTo>
                <a:cubicBezTo>
                  <a:pt x="9096679" y="431125"/>
                  <a:pt x="9090850" y="426025"/>
                  <a:pt x="9085020" y="421167"/>
                </a:cubicBezTo>
                <a:cubicBezTo>
                  <a:pt x="9073362" y="410480"/>
                  <a:pt x="9063646" y="399307"/>
                  <a:pt x="9055874" y="387648"/>
                </a:cubicBezTo>
                <a:cubicBezTo>
                  <a:pt x="9048102" y="375990"/>
                  <a:pt x="9044216" y="365303"/>
                  <a:pt x="9044216" y="355587"/>
                </a:cubicBezTo>
                <a:lnTo>
                  <a:pt x="9038386" y="354130"/>
                </a:lnTo>
                <a:cubicBezTo>
                  <a:pt x="9053930" y="342471"/>
                  <a:pt x="9068504" y="331298"/>
                  <a:pt x="9082105" y="320611"/>
                </a:cubicBezTo>
                <a:cubicBezTo>
                  <a:pt x="9095708" y="309924"/>
                  <a:pt x="9109796" y="299723"/>
                  <a:pt x="9124368" y="290007"/>
                </a:cubicBezTo>
                <a:cubicBezTo>
                  <a:pt x="9135056" y="281264"/>
                  <a:pt x="9146471" y="272763"/>
                  <a:pt x="9158616" y="264504"/>
                </a:cubicBezTo>
                <a:cubicBezTo>
                  <a:pt x="9170759" y="256246"/>
                  <a:pt x="9183633" y="248231"/>
                  <a:pt x="9197234" y="240458"/>
                </a:cubicBezTo>
                <a:cubicBezTo>
                  <a:pt x="9209865" y="232686"/>
                  <a:pt x="9221524" y="225885"/>
                  <a:pt x="9232210" y="220056"/>
                </a:cubicBezTo>
                <a:cubicBezTo>
                  <a:pt x="9242897" y="214227"/>
                  <a:pt x="9252128" y="208883"/>
                  <a:pt x="9259899" y="204025"/>
                </a:cubicBezTo>
                <a:close/>
                <a:moveTo>
                  <a:pt x="6091456" y="204025"/>
                </a:moveTo>
                <a:cubicBezTo>
                  <a:pt x="6098257" y="204997"/>
                  <a:pt x="6108944" y="209369"/>
                  <a:pt x="6123517" y="217141"/>
                </a:cubicBezTo>
                <a:cubicBezTo>
                  <a:pt x="6130318" y="221027"/>
                  <a:pt x="6137362" y="224914"/>
                  <a:pt x="6144648" y="228800"/>
                </a:cubicBezTo>
                <a:cubicBezTo>
                  <a:pt x="6151935" y="232686"/>
                  <a:pt x="6159465" y="237058"/>
                  <a:pt x="6167237" y="241916"/>
                </a:cubicBezTo>
                <a:cubicBezTo>
                  <a:pt x="6175009" y="246773"/>
                  <a:pt x="6183267" y="252117"/>
                  <a:pt x="6192012" y="257946"/>
                </a:cubicBezTo>
                <a:cubicBezTo>
                  <a:pt x="6200755" y="263776"/>
                  <a:pt x="6209500" y="270091"/>
                  <a:pt x="6218243" y="276892"/>
                </a:cubicBezTo>
                <a:cubicBezTo>
                  <a:pt x="6226987" y="282721"/>
                  <a:pt x="6235246" y="288307"/>
                  <a:pt x="6243018" y="293651"/>
                </a:cubicBezTo>
                <a:cubicBezTo>
                  <a:pt x="6250790" y="298994"/>
                  <a:pt x="6258077" y="304095"/>
                  <a:pt x="6264878" y="308953"/>
                </a:cubicBezTo>
                <a:cubicBezTo>
                  <a:pt x="6271678" y="313810"/>
                  <a:pt x="6277994" y="318668"/>
                  <a:pt x="6283823" y="323526"/>
                </a:cubicBezTo>
                <a:cubicBezTo>
                  <a:pt x="6289652" y="328384"/>
                  <a:pt x="6294996" y="333242"/>
                  <a:pt x="6299853" y="338099"/>
                </a:cubicBezTo>
                <a:cubicBezTo>
                  <a:pt x="6309569" y="345872"/>
                  <a:pt x="6314427" y="351215"/>
                  <a:pt x="6314427" y="354130"/>
                </a:cubicBezTo>
                <a:cubicBezTo>
                  <a:pt x="6313455" y="358988"/>
                  <a:pt x="6309083" y="368217"/>
                  <a:pt x="6301311" y="381819"/>
                </a:cubicBezTo>
                <a:cubicBezTo>
                  <a:pt x="6297424" y="387648"/>
                  <a:pt x="6292567" y="393478"/>
                  <a:pt x="6286738" y="399307"/>
                </a:cubicBezTo>
                <a:cubicBezTo>
                  <a:pt x="6280909" y="405136"/>
                  <a:pt x="6275079" y="410966"/>
                  <a:pt x="6269250" y="416795"/>
                </a:cubicBezTo>
                <a:cubicBezTo>
                  <a:pt x="6257591" y="429425"/>
                  <a:pt x="6245932" y="439626"/>
                  <a:pt x="6234274" y="447399"/>
                </a:cubicBezTo>
                <a:cubicBezTo>
                  <a:pt x="6222615" y="455171"/>
                  <a:pt x="6212414" y="459057"/>
                  <a:pt x="6203670" y="459057"/>
                </a:cubicBezTo>
                <a:cubicBezTo>
                  <a:pt x="6199784" y="458086"/>
                  <a:pt x="6195655" y="456871"/>
                  <a:pt x="6191283" y="455414"/>
                </a:cubicBezTo>
                <a:cubicBezTo>
                  <a:pt x="6186911" y="453957"/>
                  <a:pt x="6181325" y="451285"/>
                  <a:pt x="6174524" y="447399"/>
                </a:cubicBezTo>
                <a:cubicBezTo>
                  <a:pt x="6168695" y="444484"/>
                  <a:pt x="6162865" y="441084"/>
                  <a:pt x="6157036" y="437197"/>
                </a:cubicBezTo>
                <a:cubicBezTo>
                  <a:pt x="6151207" y="433311"/>
                  <a:pt x="6145377" y="429911"/>
                  <a:pt x="6139548" y="426996"/>
                </a:cubicBezTo>
                <a:cubicBezTo>
                  <a:pt x="6131775" y="422138"/>
                  <a:pt x="6124003" y="417766"/>
                  <a:pt x="6116231" y="413880"/>
                </a:cubicBezTo>
                <a:cubicBezTo>
                  <a:pt x="6108458" y="409994"/>
                  <a:pt x="6100686" y="405622"/>
                  <a:pt x="6092914" y="400764"/>
                </a:cubicBezTo>
                <a:cubicBezTo>
                  <a:pt x="6085141" y="406594"/>
                  <a:pt x="6077126" y="411937"/>
                  <a:pt x="6068867" y="416795"/>
                </a:cubicBezTo>
                <a:cubicBezTo>
                  <a:pt x="6060609" y="421653"/>
                  <a:pt x="6052594" y="426510"/>
                  <a:pt x="6044822" y="431368"/>
                </a:cubicBezTo>
                <a:cubicBezTo>
                  <a:pt x="6038993" y="436226"/>
                  <a:pt x="6033163" y="440112"/>
                  <a:pt x="6027334" y="443027"/>
                </a:cubicBezTo>
                <a:cubicBezTo>
                  <a:pt x="6021505" y="445941"/>
                  <a:pt x="6015189" y="449342"/>
                  <a:pt x="6008389" y="453228"/>
                </a:cubicBezTo>
                <a:cubicBezTo>
                  <a:pt x="5996730" y="459057"/>
                  <a:pt x="5988958" y="461972"/>
                  <a:pt x="5985071" y="461972"/>
                </a:cubicBezTo>
                <a:cubicBezTo>
                  <a:pt x="5976327" y="461972"/>
                  <a:pt x="5965155" y="458086"/>
                  <a:pt x="5951553" y="450313"/>
                </a:cubicBezTo>
                <a:cubicBezTo>
                  <a:pt x="5945724" y="446427"/>
                  <a:pt x="5939895" y="441812"/>
                  <a:pt x="5934065" y="436469"/>
                </a:cubicBezTo>
                <a:cubicBezTo>
                  <a:pt x="5928236" y="431125"/>
                  <a:pt x="5922407" y="426025"/>
                  <a:pt x="5916577" y="421167"/>
                </a:cubicBezTo>
                <a:cubicBezTo>
                  <a:pt x="5904919" y="410480"/>
                  <a:pt x="5895203" y="399307"/>
                  <a:pt x="5887431" y="387648"/>
                </a:cubicBezTo>
                <a:cubicBezTo>
                  <a:pt x="5879658" y="375990"/>
                  <a:pt x="5875772" y="365303"/>
                  <a:pt x="5875772" y="355587"/>
                </a:cubicBezTo>
                <a:lnTo>
                  <a:pt x="5869943" y="354130"/>
                </a:lnTo>
                <a:cubicBezTo>
                  <a:pt x="5885487" y="342471"/>
                  <a:pt x="5900061" y="331298"/>
                  <a:pt x="5913662" y="320611"/>
                </a:cubicBezTo>
                <a:cubicBezTo>
                  <a:pt x="5927264" y="309924"/>
                  <a:pt x="5941351" y="299723"/>
                  <a:pt x="5955925" y="290007"/>
                </a:cubicBezTo>
                <a:cubicBezTo>
                  <a:pt x="5966612" y="281264"/>
                  <a:pt x="5978028" y="272763"/>
                  <a:pt x="5990172" y="264504"/>
                </a:cubicBezTo>
                <a:cubicBezTo>
                  <a:pt x="6002316" y="256246"/>
                  <a:pt x="6015189" y="248231"/>
                  <a:pt x="6028791" y="240458"/>
                </a:cubicBezTo>
                <a:cubicBezTo>
                  <a:pt x="6041422" y="232686"/>
                  <a:pt x="6053080" y="225885"/>
                  <a:pt x="6063767" y="220056"/>
                </a:cubicBezTo>
                <a:cubicBezTo>
                  <a:pt x="6074454" y="214227"/>
                  <a:pt x="6083683" y="208883"/>
                  <a:pt x="6091456" y="204025"/>
                </a:cubicBezTo>
                <a:close/>
                <a:moveTo>
                  <a:pt x="2973400" y="204025"/>
                </a:moveTo>
                <a:cubicBezTo>
                  <a:pt x="2980201" y="204997"/>
                  <a:pt x="2990888" y="209369"/>
                  <a:pt x="3005462" y="217141"/>
                </a:cubicBezTo>
                <a:cubicBezTo>
                  <a:pt x="3012262" y="221027"/>
                  <a:pt x="3019306" y="224914"/>
                  <a:pt x="3026592" y="228800"/>
                </a:cubicBezTo>
                <a:cubicBezTo>
                  <a:pt x="3033879" y="232686"/>
                  <a:pt x="3041409" y="237058"/>
                  <a:pt x="3049181" y="241916"/>
                </a:cubicBezTo>
                <a:cubicBezTo>
                  <a:pt x="3056953" y="246773"/>
                  <a:pt x="3065212" y="252117"/>
                  <a:pt x="3073956" y="257946"/>
                </a:cubicBezTo>
                <a:cubicBezTo>
                  <a:pt x="3082700" y="263776"/>
                  <a:pt x="3091443" y="270091"/>
                  <a:pt x="3100187" y="276892"/>
                </a:cubicBezTo>
                <a:cubicBezTo>
                  <a:pt x="3108932" y="282721"/>
                  <a:pt x="3117189" y="288307"/>
                  <a:pt x="3124962" y="293651"/>
                </a:cubicBezTo>
                <a:cubicBezTo>
                  <a:pt x="3132734" y="298994"/>
                  <a:pt x="3140021" y="304095"/>
                  <a:pt x="3146822" y="308953"/>
                </a:cubicBezTo>
                <a:cubicBezTo>
                  <a:pt x="3153623" y="313810"/>
                  <a:pt x="3159938" y="318668"/>
                  <a:pt x="3165767" y="323526"/>
                </a:cubicBezTo>
                <a:cubicBezTo>
                  <a:pt x="3171596" y="328384"/>
                  <a:pt x="3176940" y="333242"/>
                  <a:pt x="3181798" y="338099"/>
                </a:cubicBezTo>
                <a:cubicBezTo>
                  <a:pt x="3191513" y="345872"/>
                  <a:pt x="3196371" y="351215"/>
                  <a:pt x="3196371" y="354130"/>
                </a:cubicBezTo>
                <a:cubicBezTo>
                  <a:pt x="3195399" y="358988"/>
                  <a:pt x="3191027" y="368217"/>
                  <a:pt x="3183255" y="381819"/>
                </a:cubicBezTo>
                <a:cubicBezTo>
                  <a:pt x="3179369" y="387648"/>
                  <a:pt x="3174511" y="393478"/>
                  <a:pt x="3168681" y="399307"/>
                </a:cubicBezTo>
                <a:cubicBezTo>
                  <a:pt x="3162852" y="405136"/>
                  <a:pt x="3157023" y="410966"/>
                  <a:pt x="3151194" y="416795"/>
                </a:cubicBezTo>
                <a:cubicBezTo>
                  <a:pt x="3139535" y="429425"/>
                  <a:pt x="3127877" y="439626"/>
                  <a:pt x="3116218" y="447399"/>
                </a:cubicBezTo>
                <a:cubicBezTo>
                  <a:pt x="3104560" y="455171"/>
                  <a:pt x="3094358" y="459057"/>
                  <a:pt x="3085614" y="459057"/>
                </a:cubicBezTo>
                <a:cubicBezTo>
                  <a:pt x="3081728" y="458086"/>
                  <a:pt x="3077598" y="456871"/>
                  <a:pt x="3073227" y="455414"/>
                </a:cubicBezTo>
                <a:cubicBezTo>
                  <a:pt x="3068855" y="453957"/>
                  <a:pt x="3063268" y="451285"/>
                  <a:pt x="3056468" y="447399"/>
                </a:cubicBezTo>
                <a:cubicBezTo>
                  <a:pt x="3050638" y="444484"/>
                  <a:pt x="3044809" y="441084"/>
                  <a:pt x="3038980" y="437197"/>
                </a:cubicBezTo>
                <a:cubicBezTo>
                  <a:pt x="3033150" y="433311"/>
                  <a:pt x="3027321" y="429911"/>
                  <a:pt x="3021492" y="426996"/>
                </a:cubicBezTo>
                <a:cubicBezTo>
                  <a:pt x="3013720" y="422138"/>
                  <a:pt x="3005947" y="417766"/>
                  <a:pt x="2998175" y="413880"/>
                </a:cubicBezTo>
                <a:cubicBezTo>
                  <a:pt x="2990402" y="409994"/>
                  <a:pt x="2982630" y="405622"/>
                  <a:pt x="2974858" y="400764"/>
                </a:cubicBezTo>
                <a:cubicBezTo>
                  <a:pt x="2967085" y="406594"/>
                  <a:pt x="2959070" y="411937"/>
                  <a:pt x="2950812" y="416795"/>
                </a:cubicBezTo>
                <a:cubicBezTo>
                  <a:pt x="2942553" y="421653"/>
                  <a:pt x="2934538" y="426510"/>
                  <a:pt x="2926766" y="431368"/>
                </a:cubicBezTo>
                <a:cubicBezTo>
                  <a:pt x="2920936" y="436226"/>
                  <a:pt x="2915107" y="440112"/>
                  <a:pt x="2909278" y="443027"/>
                </a:cubicBezTo>
                <a:cubicBezTo>
                  <a:pt x="2903448" y="445941"/>
                  <a:pt x="2897134" y="449342"/>
                  <a:pt x="2890333" y="453228"/>
                </a:cubicBezTo>
                <a:cubicBezTo>
                  <a:pt x="2878674" y="459057"/>
                  <a:pt x="2870902" y="461972"/>
                  <a:pt x="2867016" y="461972"/>
                </a:cubicBezTo>
                <a:cubicBezTo>
                  <a:pt x="2858271" y="461972"/>
                  <a:pt x="2847099" y="458086"/>
                  <a:pt x="2833497" y="450313"/>
                </a:cubicBezTo>
                <a:cubicBezTo>
                  <a:pt x="2827667" y="446427"/>
                  <a:pt x="2821839" y="441812"/>
                  <a:pt x="2816009" y="436469"/>
                </a:cubicBezTo>
                <a:cubicBezTo>
                  <a:pt x="2810180" y="431125"/>
                  <a:pt x="2804351" y="426025"/>
                  <a:pt x="2798521" y="421167"/>
                </a:cubicBezTo>
                <a:cubicBezTo>
                  <a:pt x="2786863" y="410480"/>
                  <a:pt x="2777147" y="399307"/>
                  <a:pt x="2769375" y="387648"/>
                </a:cubicBezTo>
                <a:cubicBezTo>
                  <a:pt x="2761602" y="375990"/>
                  <a:pt x="2757716" y="365303"/>
                  <a:pt x="2757716" y="355587"/>
                </a:cubicBezTo>
                <a:lnTo>
                  <a:pt x="2751887" y="354130"/>
                </a:lnTo>
                <a:cubicBezTo>
                  <a:pt x="2767431" y="342471"/>
                  <a:pt x="2782005" y="331298"/>
                  <a:pt x="2795607" y="320611"/>
                </a:cubicBezTo>
                <a:cubicBezTo>
                  <a:pt x="2809209" y="309924"/>
                  <a:pt x="2823296" y="299723"/>
                  <a:pt x="2837869" y="290007"/>
                </a:cubicBezTo>
                <a:cubicBezTo>
                  <a:pt x="2848556" y="281264"/>
                  <a:pt x="2859971" y="272763"/>
                  <a:pt x="2872116" y="264504"/>
                </a:cubicBezTo>
                <a:cubicBezTo>
                  <a:pt x="2884260" y="256246"/>
                  <a:pt x="2897134" y="248231"/>
                  <a:pt x="2910735" y="240458"/>
                </a:cubicBezTo>
                <a:cubicBezTo>
                  <a:pt x="2923366" y="232686"/>
                  <a:pt x="2935024" y="225885"/>
                  <a:pt x="2945711" y="220056"/>
                </a:cubicBezTo>
                <a:cubicBezTo>
                  <a:pt x="2956398" y="214227"/>
                  <a:pt x="2965628" y="208883"/>
                  <a:pt x="2973400" y="204025"/>
                </a:cubicBezTo>
                <a:close/>
                <a:moveTo>
                  <a:pt x="9379886" y="1619"/>
                </a:moveTo>
                <a:lnTo>
                  <a:pt x="9400167" y="8379"/>
                </a:lnTo>
                <a:cubicBezTo>
                  <a:pt x="9408668" y="12023"/>
                  <a:pt x="9418748" y="17002"/>
                  <a:pt x="9430406" y="23317"/>
                </a:cubicBezTo>
                <a:cubicBezTo>
                  <a:pt x="9442065" y="30118"/>
                  <a:pt x="9453723" y="37161"/>
                  <a:pt x="9465382" y="44448"/>
                </a:cubicBezTo>
                <a:cubicBezTo>
                  <a:pt x="9477041" y="51735"/>
                  <a:pt x="9488699" y="59750"/>
                  <a:pt x="9500358" y="68494"/>
                </a:cubicBezTo>
                <a:cubicBezTo>
                  <a:pt x="9512016" y="77238"/>
                  <a:pt x="9522947" y="85739"/>
                  <a:pt x="9533148" y="93997"/>
                </a:cubicBezTo>
                <a:cubicBezTo>
                  <a:pt x="9543349" y="102256"/>
                  <a:pt x="9552822" y="110271"/>
                  <a:pt x="9561566" y="118043"/>
                </a:cubicBezTo>
                <a:cubicBezTo>
                  <a:pt x="9579054" y="133588"/>
                  <a:pt x="9587798" y="145247"/>
                  <a:pt x="9587798" y="153019"/>
                </a:cubicBezTo>
                <a:cubicBezTo>
                  <a:pt x="9587798" y="158848"/>
                  <a:pt x="9585855" y="166135"/>
                  <a:pt x="9581968" y="174879"/>
                </a:cubicBezTo>
                <a:cubicBezTo>
                  <a:pt x="9580025" y="179737"/>
                  <a:pt x="9577839" y="184837"/>
                  <a:pt x="9575410" y="190181"/>
                </a:cubicBezTo>
                <a:cubicBezTo>
                  <a:pt x="9572981" y="195524"/>
                  <a:pt x="9570309" y="200625"/>
                  <a:pt x="9567396" y="205483"/>
                </a:cubicBezTo>
                <a:cubicBezTo>
                  <a:pt x="9564481" y="210340"/>
                  <a:pt x="9561566" y="215198"/>
                  <a:pt x="9558651" y="220056"/>
                </a:cubicBezTo>
                <a:cubicBezTo>
                  <a:pt x="9555736" y="224914"/>
                  <a:pt x="9552822" y="229771"/>
                  <a:pt x="9549907" y="234629"/>
                </a:cubicBezTo>
                <a:cubicBezTo>
                  <a:pt x="9544077" y="243373"/>
                  <a:pt x="9539221" y="248231"/>
                  <a:pt x="9535334" y="249202"/>
                </a:cubicBezTo>
                <a:cubicBezTo>
                  <a:pt x="9532419" y="250174"/>
                  <a:pt x="9520760" y="248717"/>
                  <a:pt x="9500358" y="244830"/>
                </a:cubicBezTo>
                <a:cubicBezTo>
                  <a:pt x="9479956" y="239973"/>
                  <a:pt x="9456638" y="234143"/>
                  <a:pt x="9430406" y="227343"/>
                </a:cubicBezTo>
                <a:cubicBezTo>
                  <a:pt x="9404174" y="219570"/>
                  <a:pt x="9377943" y="210826"/>
                  <a:pt x="9351711" y="201111"/>
                </a:cubicBezTo>
                <a:cubicBezTo>
                  <a:pt x="9327422" y="191395"/>
                  <a:pt x="9307992" y="180222"/>
                  <a:pt x="9293418" y="167592"/>
                </a:cubicBezTo>
                <a:cubicBezTo>
                  <a:pt x="9292446" y="161763"/>
                  <a:pt x="9293904" y="150104"/>
                  <a:pt x="9297790" y="132616"/>
                </a:cubicBezTo>
                <a:cubicBezTo>
                  <a:pt x="9299733" y="123872"/>
                  <a:pt x="9302405" y="115128"/>
                  <a:pt x="9305806" y="106384"/>
                </a:cubicBezTo>
                <a:cubicBezTo>
                  <a:pt x="9309206" y="97641"/>
                  <a:pt x="9313334" y="88411"/>
                  <a:pt x="9318192" y="78695"/>
                </a:cubicBezTo>
                <a:cubicBezTo>
                  <a:pt x="9326937" y="59264"/>
                  <a:pt x="9337138" y="41776"/>
                  <a:pt x="9348796" y="26231"/>
                </a:cubicBezTo>
                <a:cubicBezTo>
                  <a:pt x="9354625" y="17973"/>
                  <a:pt x="9360455" y="11658"/>
                  <a:pt x="9366284" y="7286"/>
                </a:cubicBezTo>
                <a:close/>
                <a:moveTo>
                  <a:pt x="9383772" y="0"/>
                </a:moveTo>
                <a:lnTo>
                  <a:pt x="9379886" y="1619"/>
                </a:lnTo>
                <a:lnTo>
                  <a:pt x="9379400" y="1457"/>
                </a:lnTo>
                <a:close/>
              </a:path>
            </a:pathLst>
          </a:custGeom>
          <a:solidFill>
            <a:srgbClr val="FF50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endParaRPr kumimoji="0" lang="en-US" sz="11500" b="0" i="0" u="none" strike="noStrike" kern="1200" cap="none" spc="0" normalizeH="0" baseline="0" noProof="0">
              <a:ln>
                <a:noFill/>
              </a:ln>
              <a:solidFill>
                <a:srgbClr val="FF0000"/>
              </a:solidFill>
              <a:effectLst/>
              <a:uLnTx/>
              <a:uFillTx/>
              <a:latin typeface="SVN-Dumpling" panose="02000000000000000000" pitchFamily="2" charset="0"/>
            </a:endParaRPr>
          </a:p>
        </p:txBody>
      </p:sp>
      <p:sp>
        <p:nvSpPr>
          <p:cNvPr id="10" name="TextBox 11">
            <a:extLst>
              <a:ext uri="{FF2B5EF4-FFF2-40B4-BE49-F238E27FC236}">
                <a16:creationId xmlns:a16="http://schemas.microsoft.com/office/drawing/2014/main" id="{EBBE4ED1-DC5B-165C-8608-3CACB99FFEC7}"/>
              </a:ext>
            </a:extLst>
          </p:cNvPr>
          <p:cNvSpPr txBox="1">
            <a:spLocks noChangeAspect="1"/>
          </p:cNvSpPr>
          <p:nvPr/>
        </p:nvSpPr>
        <p:spPr>
          <a:xfrm>
            <a:off x="297935" y="-4909675"/>
            <a:ext cx="9938633" cy="2013115"/>
          </a:xfrm>
          <a:prstGeom prst="rect">
            <a:avLst/>
          </a:prstGeom>
        </p:spPr>
        <p:txBody>
          <a:bodyPr wrap="square" lIns="0" tIns="0" rIns="0" bIns="0" rtlCol="0" anchor="t">
            <a:spAutoFit/>
          </a:bodyPr>
          <a:lstStyle>
            <a:defPPr>
              <a:defRPr lang="en-US"/>
            </a:defPPr>
            <a:lvl1pPr algn="ctr">
              <a:lnSpc>
                <a:spcPts val="16800"/>
              </a:lnSpc>
              <a:defRPr sz="12000">
                <a:solidFill>
                  <a:srgbClr val="115064"/>
                </a:solidFill>
                <a:latin typeface="Funtastic"/>
              </a:defRPr>
            </a:lvl1pPr>
          </a:lstStyle>
          <a:p>
            <a:r>
              <a:rPr lang="vi-VN" sz="11500" b="1">
                <a:solidFill>
                  <a:sysClr val="windowText" lastClr="000000"/>
                </a:solidFill>
                <a:latin typeface="#9Slide07 IcielLa Chic Pro Shad" panose="02000506090000020004" pitchFamily="2" charset="-93"/>
              </a:rPr>
              <a:t>Luyện từ và câu</a:t>
            </a:r>
            <a:endParaRPr lang="en-US" sz="11500" b="1">
              <a:solidFill>
                <a:sysClr val="windowText" lastClr="000000"/>
              </a:solidFill>
              <a:latin typeface="#9Slide07 IcielLa Chic Pro Shad" panose="02000506090000020004" pitchFamily="2" charset="-93"/>
            </a:endParaRPr>
          </a:p>
        </p:txBody>
      </p:sp>
      <p:sp>
        <p:nvSpPr>
          <p:cNvPr id="17" name="TextBox 2">
            <a:extLst>
              <a:ext uri="{FF2B5EF4-FFF2-40B4-BE49-F238E27FC236}">
                <a16:creationId xmlns:a16="http://schemas.microsoft.com/office/drawing/2014/main" id="{C7FEF7B2-9AE2-0884-6A6E-CBEF5C221C18}"/>
              </a:ext>
            </a:extLst>
          </p:cNvPr>
          <p:cNvSpPr txBox="1">
            <a:spLocks noChangeAspect="1"/>
          </p:cNvSpPr>
          <p:nvPr/>
        </p:nvSpPr>
        <p:spPr>
          <a:xfrm>
            <a:off x="-642787" y="-4751223"/>
            <a:ext cx="11277599" cy="3539430"/>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11500" b="0" i="0" u="none" strike="noStrike" kern="1200" cap="none" spc="0" normalizeH="0" baseline="0" noProof="0">
                <a:ln>
                  <a:noFill/>
                </a:ln>
                <a:solidFill>
                  <a:srgbClr val="FF0000"/>
                </a:solidFill>
                <a:effectLst/>
                <a:uLnTx/>
                <a:uFillTx/>
                <a:latin typeface="SVN-Dumpling" panose="02000000000000000000" pitchFamily="2" charset="0"/>
              </a:rPr>
              <a:t>LUYỆN TẬP VỀ </a:t>
            </a:r>
          </a:p>
          <a:p>
            <a:pPr marL="0" marR="0" lvl="0" indent="0" algn="ctr" defTabSz="914400" rtl="0" eaLnBrk="1" fontAlgn="auto" latinLnBrk="0" hangingPunct="1">
              <a:spcBef>
                <a:spcPts val="0"/>
              </a:spcBef>
              <a:spcAft>
                <a:spcPts val="0"/>
              </a:spcAft>
              <a:buClrTx/>
              <a:buSzTx/>
              <a:buFontTx/>
              <a:buNone/>
              <a:tabLst/>
              <a:defRPr/>
            </a:pPr>
            <a:r>
              <a:rPr kumimoji="0" lang="vi-VN" sz="11500" b="0" i="0" u="none" strike="noStrike" kern="1200" cap="none" spc="0" normalizeH="0" baseline="0" noProof="0">
                <a:ln>
                  <a:noFill/>
                </a:ln>
                <a:solidFill>
                  <a:srgbClr val="FF0000"/>
                </a:solidFill>
                <a:effectLst/>
                <a:uLnTx/>
                <a:uFillTx/>
                <a:latin typeface="SVN-Dumpling" panose="02000000000000000000" pitchFamily="2" charset="0"/>
              </a:rPr>
              <a:t>CÂU CHỦ ĐỀ</a:t>
            </a:r>
            <a:endParaRPr kumimoji="0" lang="en-US" sz="11500" b="0" i="0" u="none" strike="noStrike" kern="1200" cap="none" spc="0" normalizeH="0" baseline="0" noProof="0">
              <a:ln>
                <a:noFill/>
              </a:ln>
              <a:solidFill>
                <a:srgbClr val="FF0000"/>
              </a:solidFill>
              <a:effectLst/>
              <a:uLnTx/>
              <a:uFillTx/>
              <a:latin typeface="SVN-Dumpling" panose="02000000000000000000" pitchFamily="2"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457EB165-9684-680E-971A-739A2D13B2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B117D4-618E-93A6-7946-0FAFCE5C6B1B}"/>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2D7A0CA1-58A6-31A3-6DF7-CC22BC0F3F5A}"/>
              </a:ext>
            </a:extLst>
          </p:cNvPr>
          <p:cNvSpPr/>
          <p:nvPr/>
        </p:nvSpPr>
        <p:spPr>
          <a:xfrm>
            <a:off x="495300" y="266700"/>
            <a:ext cx="17297400" cy="45720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DE6A04D8-E930-4C44-574B-66ECEC8D6F92}"/>
              </a:ext>
            </a:extLst>
          </p:cNvPr>
          <p:cNvSpPr txBox="1"/>
          <p:nvPr/>
        </p:nvSpPr>
        <p:spPr>
          <a:xfrm>
            <a:off x="705427" y="342900"/>
            <a:ext cx="16916400" cy="4302716"/>
          </a:xfrm>
          <a:prstGeom prst="rect">
            <a:avLst/>
          </a:prstGeom>
          <a:noFill/>
        </p:spPr>
        <p:txBody>
          <a:bodyPr wrap="square">
            <a:spAutoFit/>
          </a:bodyPr>
          <a:lstStyle/>
          <a:p>
            <a:pPr algn="just">
              <a:lnSpc>
                <a:spcPct val="95000"/>
              </a:lnSpc>
            </a:pPr>
            <a:r>
              <a:rPr lang="vi-VN" sz="4800">
                <a:solidFill>
                  <a:srgbClr val="FF0000"/>
                </a:solidFill>
                <a:latin typeface="Arial" panose="020B0604020202020204" pitchFamily="34" charset="0"/>
                <a:cs typeface="Arial" panose="020B0604020202020204" pitchFamily="34" charset="0"/>
              </a:rPr>
              <a:t>	Cánh đồng làng mùa xuân thật đẹp! </a:t>
            </a:r>
            <a:r>
              <a:rPr lang="vi-VN" sz="4800">
                <a:latin typeface="Arial" panose="020B0604020202020204" pitchFamily="34" charset="0"/>
                <a:cs typeface="Arial" panose="020B0604020202020204" pitchFamily="34" charset="0"/>
              </a:rPr>
              <a:t>Chim én chao lượn từng đàn. Đây đó, trên cánh đồng đã xuất hiện những chú cò trắng phau phau nổi bật trên nền lúa xuân đang thì con gái. Tiếng hót trong trẻo của chim sơn ca làm cho đất trời thêm sinh khí.</a:t>
            </a:r>
          </a:p>
          <a:p>
            <a:pPr algn="r">
              <a:lnSpc>
                <a:spcPct val="95000"/>
              </a:lnSpc>
            </a:pPr>
            <a:r>
              <a:rPr lang="vi-VN" sz="4800">
                <a:latin typeface="Arial" panose="020B0604020202020204" pitchFamily="34" charset="0"/>
                <a:cs typeface="Arial" panose="020B0604020202020204" pitchFamily="34" charset="0"/>
              </a:rPr>
              <a:t>Theo Đặng Vương Hưng</a:t>
            </a:r>
          </a:p>
        </p:txBody>
      </p:sp>
      <p:sp>
        <p:nvSpPr>
          <p:cNvPr id="9" name="Hình chữ nhật: Góc Tròn 8">
            <a:extLst>
              <a:ext uri="{FF2B5EF4-FFF2-40B4-BE49-F238E27FC236}">
                <a16:creationId xmlns:a16="http://schemas.microsoft.com/office/drawing/2014/main" id="{F6B53786-2B8D-50A3-A16F-1D0DC087DEE0}"/>
              </a:ext>
            </a:extLst>
          </p:cNvPr>
          <p:cNvSpPr/>
          <p:nvPr/>
        </p:nvSpPr>
        <p:spPr>
          <a:xfrm>
            <a:off x="495300" y="5372100"/>
            <a:ext cx="17297400" cy="45720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ộp Văn bản 9">
            <a:extLst>
              <a:ext uri="{FF2B5EF4-FFF2-40B4-BE49-F238E27FC236}">
                <a16:creationId xmlns:a16="http://schemas.microsoft.com/office/drawing/2014/main" id="{E2C9CA20-6FDE-279F-CB2A-4FF3D489C7C7}"/>
              </a:ext>
            </a:extLst>
          </p:cNvPr>
          <p:cNvSpPr txBox="1"/>
          <p:nvPr/>
        </p:nvSpPr>
        <p:spPr>
          <a:xfrm>
            <a:off x="705427" y="5524500"/>
            <a:ext cx="16916400" cy="4302716"/>
          </a:xfrm>
          <a:prstGeom prst="rect">
            <a:avLst/>
          </a:prstGeom>
          <a:noFill/>
        </p:spPr>
        <p:txBody>
          <a:bodyPr wrap="square">
            <a:spAutoFit/>
          </a:bodyPr>
          <a:lstStyle/>
          <a:p>
            <a:pPr algn="just">
              <a:lnSpc>
                <a:spcPct val="95000"/>
              </a:lnSpc>
            </a:pPr>
            <a:r>
              <a:rPr lang="vi-VN" sz="4800">
                <a:solidFill>
                  <a:srgbClr val="FF0000"/>
                </a:solidFill>
                <a:latin typeface="Arial" panose="020B0604020202020204" pitchFamily="34" charset="0"/>
                <a:cs typeface="Arial" panose="020B0604020202020204" pitchFamily="34" charset="0"/>
              </a:rPr>
              <a:t>	</a:t>
            </a:r>
            <a:r>
              <a:rPr lang="vi-VN" sz="4800">
                <a:latin typeface="Arial" panose="020B0604020202020204" pitchFamily="34" charset="0"/>
                <a:cs typeface="Arial" panose="020B0604020202020204" pitchFamily="34" charset="0"/>
              </a:rPr>
              <a:t>Chim én chao lượn từng đàn. Đây đó, trên cánh đồng đã xuất hiện những chú cò trắng phau phau nổi bật trên nền lúa xuân đang thì con gái. Tiếng hót trong trẻo của chim sơn ca làm cho đất trời thêm sinh khí. </a:t>
            </a:r>
            <a:r>
              <a:rPr lang="vi-VN" sz="4800">
                <a:solidFill>
                  <a:srgbClr val="FF0000"/>
                </a:solidFill>
                <a:latin typeface="Arial" panose="020B0604020202020204" pitchFamily="34" charset="0"/>
                <a:cs typeface="Arial" panose="020B0604020202020204" pitchFamily="34" charset="0"/>
              </a:rPr>
              <a:t>Cánh đồng làng mùa xuân thật đẹp! </a:t>
            </a:r>
            <a:endParaRPr lang="vi-VN" sz="4800">
              <a:latin typeface="Arial" panose="020B0604020202020204" pitchFamily="34" charset="0"/>
              <a:cs typeface="Arial" panose="020B0604020202020204" pitchFamily="34" charset="0"/>
            </a:endParaRPr>
          </a:p>
          <a:p>
            <a:pPr algn="r">
              <a:lnSpc>
                <a:spcPct val="95000"/>
              </a:lnSpc>
            </a:pPr>
            <a:r>
              <a:rPr lang="vi-VN" sz="4800">
                <a:latin typeface="Arial" panose="020B0604020202020204" pitchFamily="34" charset="0"/>
                <a:cs typeface="Arial" panose="020B0604020202020204" pitchFamily="34" charset="0"/>
              </a:rPr>
              <a:t>Theo Đặng Vương Hưng</a:t>
            </a:r>
          </a:p>
        </p:txBody>
      </p:sp>
    </p:spTree>
    <p:extLst>
      <p:ext uri="{BB962C8B-B14F-4D97-AF65-F5344CB8AC3E}">
        <p14:creationId xmlns:p14="http://schemas.microsoft.com/office/powerpoint/2010/main" val="30750820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B404467F-1A85-FF75-4F1A-A7DDA9F837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BCFBE7-C900-EC59-F03A-B6FE6ED04B93}"/>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4A4C3386-9E25-C67D-1464-AB00639F38D9}"/>
              </a:ext>
            </a:extLst>
          </p:cNvPr>
          <p:cNvSpPr/>
          <p:nvPr/>
        </p:nvSpPr>
        <p:spPr>
          <a:xfrm>
            <a:off x="495300" y="266699"/>
            <a:ext cx="17297400" cy="4791593"/>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1597E7DB-25C9-0F93-F1DA-58B03E4E15D3}"/>
              </a:ext>
            </a:extLst>
          </p:cNvPr>
          <p:cNvSpPr txBox="1"/>
          <p:nvPr/>
        </p:nvSpPr>
        <p:spPr>
          <a:xfrm>
            <a:off x="705427" y="342900"/>
            <a:ext cx="16916400" cy="5262979"/>
          </a:xfrm>
          <a:prstGeom prst="rect">
            <a:avLst/>
          </a:prstGeom>
          <a:noFill/>
        </p:spPr>
        <p:txBody>
          <a:bodyPr wrap="square">
            <a:spAutoFit/>
          </a:bodyPr>
          <a:lstStyle/>
          <a:p>
            <a:pPr algn="just"/>
            <a:r>
              <a:rPr lang="vi-VN" sz="4800">
                <a:latin typeface="Arial" panose="020B0604020202020204" pitchFamily="34" charset="0"/>
                <a:cs typeface="Arial" panose="020B0604020202020204" pitchFamily="34" charset="0"/>
              </a:rPr>
              <a:t>	 Cô tiên quàng khăn màu vàng có nhiệm vụ rắc thóc vàng mỗi mùa lúa chín. Lửa đỏ nấu cơm trong bếp do cô tiên quàng khăn màu đỏ gửi tới mọi nhà. Bông trắng nõn nà để dệt vải được cô tiên quàng khăn màu trắng trao cho. Trời xanh ngăn ngắt là màu khăn của cô tiên có khăn quàng xanh.</a:t>
            </a:r>
          </a:p>
          <a:p>
            <a:pPr algn="r"/>
            <a:r>
              <a:rPr lang="vi-VN" sz="4800">
                <a:latin typeface="Arial" panose="020B0604020202020204" pitchFamily="34" charset="0"/>
                <a:cs typeface="Arial" panose="020B0604020202020204" pitchFamily="34" charset="0"/>
              </a:rPr>
              <a:t>Theo Thy Ngọc</a:t>
            </a:r>
          </a:p>
          <a:p>
            <a:pPr algn="r"/>
            <a:endParaRPr lang="vi-VN" sz="4800">
              <a:latin typeface="Arial" panose="020B0604020202020204" pitchFamily="34" charset="0"/>
              <a:cs typeface="Arial" panose="020B0604020202020204" pitchFamily="34" charset="0"/>
            </a:endParaRPr>
          </a:p>
        </p:txBody>
      </p:sp>
      <p:grpSp>
        <p:nvGrpSpPr>
          <p:cNvPr id="6" name="Nhóm 5">
            <a:extLst>
              <a:ext uri="{FF2B5EF4-FFF2-40B4-BE49-F238E27FC236}">
                <a16:creationId xmlns:a16="http://schemas.microsoft.com/office/drawing/2014/main" id="{2E25406A-41C8-2F61-318F-5E383027F009}"/>
              </a:ext>
            </a:extLst>
          </p:cNvPr>
          <p:cNvGrpSpPr/>
          <p:nvPr/>
        </p:nvGrpSpPr>
        <p:grpSpPr>
          <a:xfrm>
            <a:off x="833482" y="5085453"/>
            <a:ext cx="16772181" cy="1503545"/>
            <a:chOff x="639518" y="2019300"/>
            <a:chExt cx="16772181" cy="1503545"/>
          </a:xfrm>
        </p:grpSpPr>
        <p:sp>
          <p:nvSpPr>
            <p:cNvPr id="8" name="Hộp Văn bản 7">
              <a:extLst>
                <a:ext uri="{FF2B5EF4-FFF2-40B4-BE49-F238E27FC236}">
                  <a16:creationId xmlns:a16="http://schemas.microsoft.com/office/drawing/2014/main" id="{5B18E5E8-9B06-72BB-A957-709AF3FD3566}"/>
                </a:ext>
              </a:extLst>
            </p:cNvPr>
            <p:cNvSpPr txBox="1"/>
            <p:nvPr/>
          </p:nvSpPr>
          <p:spPr>
            <a:xfrm>
              <a:off x="2209799" y="2325469"/>
              <a:ext cx="15201900" cy="923330"/>
            </a:xfrm>
            <a:prstGeom prst="rect">
              <a:avLst/>
            </a:prstGeom>
            <a:noFill/>
          </p:spPr>
          <p:txBody>
            <a:bodyPr wrap="square">
              <a:spAutoFit/>
            </a:bodyPr>
            <a:lstStyle/>
            <a:p>
              <a:r>
                <a:rPr lang="vi-VN" sz="5400" i="1">
                  <a:solidFill>
                    <a:srgbClr val="2E2E2E"/>
                  </a:solidFill>
                  <a:effectLst/>
                  <a:latin typeface="+mj-lt"/>
                </a:rPr>
                <a:t>Thuở xưa, các cô tiên quàng khăn màu sắc khác nhau.</a:t>
              </a:r>
              <a:endParaRPr lang="en-US" sz="5400" i="1">
                <a:latin typeface="+mj-lt"/>
              </a:endParaRPr>
            </a:p>
          </p:txBody>
        </p:sp>
        <p:grpSp>
          <p:nvGrpSpPr>
            <p:cNvPr id="9" name="Nhóm 8">
              <a:extLst>
                <a:ext uri="{FF2B5EF4-FFF2-40B4-BE49-F238E27FC236}">
                  <a16:creationId xmlns:a16="http://schemas.microsoft.com/office/drawing/2014/main" id="{B4A1AF81-69A3-D19C-E691-5D6087EC0B89}"/>
                </a:ext>
              </a:extLst>
            </p:cNvPr>
            <p:cNvGrpSpPr/>
            <p:nvPr/>
          </p:nvGrpSpPr>
          <p:grpSpPr>
            <a:xfrm>
              <a:off x="639518" y="2019300"/>
              <a:ext cx="1570282" cy="1503545"/>
              <a:chOff x="1676400" y="3754964"/>
              <a:chExt cx="2864961" cy="2743200"/>
            </a:xfrm>
          </p:grpSpPr>
          <p:sp>
            <p:nvSpPr>
              <p:cNvPr id="10" name="Freeform 6">
                <a:extLst>
                  <a:ext uri="{FF2B5EF4-FFF2-40B4-BE49-F238E27FC236}">
                    <a16:creationId xmlns:a16="http://schemas.microsoft.com/office/drawing/2014/main" id="{AE44BC14-C481-7C2F-6256-0F1F3CD1120A}"/>
                  </a:ext>
                </a:extLst>
              </p:cNvPr>
              <p:cNvSpPr/>
              <p:nvPr/>
            </p:nvSpPr>
            <p:spPr>
              <a:xfrm>
                <a:off x="1676400" y="3754964"/>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Hình Bầu dục 10">
                <a:extLst>
                  <a:ext uri="{FF2B5EF4-FFF2-40B4-BE49-F238E27FC236}">
                    <a16:creationId xmlns:a16="http://schemas.microsoft.com/office/drawing/2014/main" id="{D0663A4E-CC16-6925-ED7A-EE5D8DA80F90}"/>
                  </a:ext>
                </a:extLst>
              </p:cNvPr>
              <p:cNvSpPr/>
              <p:nvPr/>
            </p:nvSpPr>
            <p:spPr>
              <a:xfrm>
                <a:off x="2346879" y="4364564"/>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a16="http://schemas.microsoft.com/office/drawing/2014/main" id="{19E4BFF6-F8F8-8090-4DD9-91B273FE690E}"/>
                  </a:ext>
                </a:extLst>
              </p:cNvPr>
              <p:cNvSpPr>
                <a:spLocks noChangeAspect="1"/>
              </p:cNvSpPr>
              <p:nvPr/>
            </p:nvSpPr>
            <p:spPr>
              <a:xfrm>
                <a:off x="2784238" y="4635567"/>
                <a:ext cx="447587" cy="999064"/>
              </a:xfrm>
              <a:custGeom>
                <a:avLst/>
                <a:gdLst/>
                <a:ahLst/>
                <a:cxnLst/>
                <a:rect l="l" t="t" r="r" b="b"/>
                <a:pathLst>
                  <a:path w="447587" h="999064">
                    <a:moveTo>
                      <a:pt x="200667" y="962774"/>
                    </a:moveTo>
                    <a:lnTo>
                      <a:pt x="198532" y="964908"/>
                    </a:lnTo>
                    <a:cubicBezTo>
                      <a:pt x="198058" y="965383"/>
                      <a:pt x="197346" y="965620"/>
                      <a:pt x="196397" y="965620"/>
                    </a:cubicBezTo>
                    <a:cubicBezTo>
                      <a:pt x="196872" y="969889"/>
                      <a:pt x="197346" y="973685"/>
                      <a:pt x="197820" y="977005"/>
                    </a:cubicBezTo>
                    <a:cubicBezTo>
                      <a:pt x="200192" y="975582"/>
                      <a:pt x="202564" y="973685"/>
                      <a:pt x="204936" y="971313"/>
                    </a:cubicBezTo>
                    <a:cubicBezTo>
                      <a:pt x="201616" y="970838"/>
                      <a:pt x="199955" y="969178"/>
                      <a:pt x="199955" y="966331"/>
                    </a:cubicBezTo>
                    <a:cubicBezTo>
                      <a:pt x="199955" y="965383"/>
                      <a:pt x="200192" y="964197"/>
                      <a:pt x="200667" y="962774"/>
                    </a:cubicBezTo>
                    <a:close/>
                    <a:moveTo>
                      <a:pt x="310962" y="935022"/>
                    </a:moveTo>
                    <a:cubicBezTo>
                      <a:pt x="307642" y="939291"/>
                      <a:pt x="301237" y="945458"/>
                      <a:pt x="291750" y="953523"/>
                    </a:cubicBezTo>
                    <a:cubicBezTo>
                      <a:pt x="281313" y="962536"/>
                      <a:pt x="273011" y="970364"/>
                      <a:pt x="266844" y="977005"/>
                    </a:cubicBezTo>
                    <a:lnTo>
                      <a:pt x="268267" y="977005"/>
                    </a:lnTo>
                    <a:cubicBezTo>
                      <a:pt x="273960" y="976531"/>
                      <a:pt x="280839" y="976294"/>
                      <a:pt x="288903" y="976294"/>
                    </a:cubicBezTo>
                    <a:cubicBezTo>
                      <a:pt x="289378" y="975345"/>
                      <a:pt x="290089" y="974870"/>
                      <a:pt x="291038" y="974870"/>
                    </a:cubicBezTo>
                    <a:cubicBezTo>
                      <a:pt x="291512" y="974870"/>
                      <a:pt x="294596" y="972024"/>
                      <a:pt x="300289" y="966331"/>
                    </a:cubicBezTo>
                    <a:cubicBezTo>
                      <a:pt x="300289" y="965857"/>
                      <a:pt x="306219" y="959690"/>
                      <a:pt x="318078" y="947830"/>
                    </a:cubicBezTo>
                    <a:cubicBezTo>
                      <a:pt x="325194" y="940714"/>
                      <a:pt x="329226" y="936445"/>
                      <a:pt x="330175" y="935022"/>
                    </a:cubicBezTo>
                    <a:close/>
                    <a:moveTo>
                      <a:pt x="282499" y="935022"/>
                    </a:moveTo>
                    <a:cubicBezTo>
                      <a:pt x="278230" y="941189"/>
                      <a:pt x="270876" y="949016"/>
                      <a:pt x="260440" y="958504"/>
                    </a:cubicBezTo>
                    <a:cubicBezTo>
                      <a:pt x="249529" y="968941"/>
                      <a:pt x="241227" y="975819"/>
                      <a:pt x="235534" y="979140"/>
                    </a:cubicBezTo>
                    <a:cubicBezTo>
                      <a:pt x="237906" y="979140"/>
                      <a:pt x="245734" y="978666"/>
                      <a:pt x="259017" y="977717"/>
                    </a:cubicBezTo>
                    <a:cubicBezTo>
                      <a:pt x="258068" y="976294"/>
                      <a:pt x="257594" y="975108"/>
                      <a:pt x="257594" y="974159"/>
                    </a:cubicBezTo>
                    <a:cubicBezTo>
                      <a:pt x="257594" y="972736"/>
                      <a:pt x="258068" y="971550"/>
                      <a:pt x="259017" y="970601"/>
                    </a:cubicBezTo>
                    <a:cubicBezTo>
                      <a:pt x="270876" y="957318"/>
                      <a:pt x="283685" y="945458"/>
                      <a:pt x="297442" y="935022"/>
                    </a:cubicBezTo>
                    <a:close/>
                    <a:moveTo>
                      <a:pt x="263998" y="935022"/>
                    </a:moveTo>
                    <a:cubicBezTo>
                      <a:pt x="258305" y="939766"/>
                      <a:pt x="250952" y="947356"/>
                      <a:pt x="241939" y="957792"/>
                    </a:cubicBezTo>
                    <a:cubicBezTo>
                      <a:pt x="231977" y="969178"/>
                      <a:pt x="224861" y="976768"/>
                      <a:pt x="220591" y="980563"/>
                    </a:cubicBezTo>
                    <a:cubicBezTo>
                      <a:pt x="224861" y="980089"/>
                      <a:pt x="227470" y="979852"/>
                      <a:pt x="228419" y="979852"/>
                    </a:cubicBezTo>
                    <a:cubicBezTo>
                      <a:pt x="228419" y="979377"/>
                      <a:pt x="228419" y="979140"/>
                      <a:pt x="228419" y="979140"/>
                    </a:cubicBezTo>
                    <a:cubicBezTo>
                      <a:pt x="228419" y="978191"/>
                      <a:pt x="228656" y="977480"/>
                      <a:pt x="229130" y="977005"/>
                    </a:cubicBezTo>
                    <a:cubicBezTo>
                      <a:pt x="232451" y="973210"/>
                      <a:pt x="236958" y="968703"/>
                      <a:pt x="242650" y="963485"/>
                    </a:cubicBezTo>
                    <a:cubicBezTo>
                      <a:pt x="250241" y="957318"/>
                      <a:pt x="254984" y="953286"/>
                      <a:pt x="256882" y="951388"/>
                    </a:cubicBezTo>
                    <a:cubicBezTo>
                      <a:pt x="265895" y="942849"/>
                      <a:pt x="271825" y="937394"/>
                      <a:pt x="274672" y="935022"/>
                    </a:cubicBezTo>
                    <a:close/>
                    <a:moveTo>
                      <a:pt x="360062" y="933599"/>
                    </a:moveTo>
                    <a:cubicBezTo>
                      <a:pt x="355318" y="934073"/>
                      <a:pt x="350337" y="934310"/>
                      <a:pt x="345118" y="934310"/>
                    </a:cubicBezTo>
                    <a:cubicBezTo>
                      <a:pt x="340849" y="939054"/>
                      <a:pt x="332547" y="947356"/>
                      <a:pt x="320213" y="959216"/>
                    </a:cubicBezTo>
                    <a:lnTo>
                      <a:pt x="303847" y="975582"/>
                    </a:lnTo>
                    <a:cubicBezTo>
                      <a:pt x="309065" y="975108"/>
                      <a:pt x="313334" y="974870"/>
                      <a:pt x="316655" y="974870"/>
                    </a:cubicBezTo>
                    <a:lnTo>
                      <a:pt x="317367" y="974870"/>
                    </a:lnTo>
                    <a:cubicBezTo>
                      <a:pt x="317367" y="974396"/>
                      <a:pt x="317367" y="973922"/>
                      <a:pt x="317367" y="973447"/>
                    </a:cubicBezTo>
                    <a:cubicBezTo>
                      <a:pt x="317367" y="971075"/>
                      <a:pt x="318790" y="969889"/>
                      <a:pt x="321636" y="969889"/>
                    </a:cubicBezTo>
                    <a:lnTo>
                      <a:pt x="322348" y="969889"/>
                    </a:lnTo>
                    <a:lnTo>
                      <a:pt x="324483" y="967755"/>
                    </a:lnTo>
                    <a:cubicBezTo>
                      <a:pt x="326854" y="965857"/>
                      <a:pt x="328989" y="963960"/>
                      <a:pt x="330887" y="962062"/>
                    </a:cubicBezTo>
                    <a:cubicBezTo>
                      <a:pt x="334682" y="958741"/>
                      <a:pt x="340137" y="953286"/>
                      <a:pt x="347253" y="945696"/>
                    </a:cubicBezTo>
                    <a:cubicBezTo>
                      <a:pt x="348676" y="944747"/>
                      <a:pt x="350811" y="942849"/>
                      <a:pt x="353657" y="940003"/>
                    </a:cubicBezTo>
                    <a:cubicBezTo>
                      <a:pt x="356029" y="937157"/>
                      <a:pt x="358164" y="935022"/>
                      <a:pt x="360062" y="933599"/>
                    </a:cubicBezTo>
                    <a:close/>
                    <a:moveTo>
                      <a:pt x="412007" y="928618"/>
                    </a:moveTo>
                    <a:cubicBezTo>
                      <a:pt x="406315" y="929566"/>
                      <a:pt x="400385" y="930278"/>
                      <a:pt x="394218" y="930752"/>
                    </a:cubicBezTo>
                    <a:cubicBezTo>
                      <a:pt x="388051" y="931701"/>
                      <a:pt x="380935" y="932413"/>
                      <a:pt x="372870" y="932887"/>
                    </a:cubicBezTo>
                    <a:cubicBezTo>
                      <a:pt x="364331" y="941900"/>
                      <a:pt x="355792" y="950439"/>
                      <a:pt x="347253" y="958504"/>
                    </a:cubicBezTo>
                    <a:cubicBezTo>
                      <a:pt x="339189" y="966094"/>
                      <a:pt x="333733" y="971075"/>
                      <a:pt x="330887" y="973447"/>
                    </a:cubicBezTo>
                    <a:lnTo>
                      <a:pt x="330175" y="974159"/>
                    </a:lnTo>
                    <a:cubicBezTo>
                      <a:pt x="337765" y="973685"/>
                      <a:pt x="344170" y="972973"/>
                      <a:pt x="349388" y="972024"/>
                    </a:cubicBezTo>
                    <a:cubicBezTo>
                      <a:pt x="348914" y="972024"/>
                      <a:pt x="348676" y="972024"/>
                      <a:pt x="348676" y="972024"/>
                    </a:cubicBezTo>
                    <a:cubicBezTo>
                      <a:pt x="348676" y="972024"/>
                      <a:pt x="349388" y="971787"/>
                      <a:pt x="350811" y="971313"/>
                    </a:cubicBezTo>
                    <a:cubicBezTo>
                      <a:pt x="350811" y="970364"/>
                      <a:pt x="351286" y="969652"/>
                      <a:pt x="352234" y="969178"/>
                    </a:cubicBezTo>
                    <a:cubicBezTo>
                      <a:pt x="379749" y="944984"/>
                      <a:pt x="394692" y="932413"/>
                      <a:pt x="397064" y="931464"/>
                    </a:cubicBezTo>
                    <a:cubicBezTo>
                      <a:pt x="397539" y="931464"/>
                      <a:pt x="397776" y="931464"/>
                      <a:pt x="397776" y="931464"/>
                    </a:cubicBezTo>
                    <a:cubicBezTo>
                      <a:pt x="398724" y="931464"/>
                      <a:pt x="399436" y="931701"/>
                      <a:pt x="399910" y="932175"/>
                    </a:cubicBezTo>
                    <a:cubicBezTo>
                      <a:pt x="400385" y="932650"/>
                      <a:pt x="400622" y="933124"/>
                      <a:pt x="400622" y="933599"/>
                    </a:cubicBezTo>
                    <a:cubicBezTo>
                      <a:pt x="400622" y="934073"/>
                      <a:pt x="400385" y="934547"/>
                      <a:pt x="399910" y="935022"/>
                    </a:cubicBezTo>
                    <a:cubicBezTo>
                      <a:pt x="391371" y="944510"/>
                      <a:pt x="379749" y="955658"/>
                      <a:pt x="365043" y="968466"/>
                    </a:cubicBezTo>
                    <a:cubicBezTo>
                      <a:pt x="368838" y="967517"/>
                      <a:pt x="371921" y="967043"/>
                      <a:pt x="374293" y="967043"/>
                    </a:cubicBezTo>
                    <a:cubicBezTo>
                      <a:pt x="376191" y="967043"/>
                      <a:pt x="377851" y="967280"/>
                      <a:pt x="379275" y="967755"/>
                    </a:cubicBezTo>
                    <a:lnTo>
                      <a:pt x="379986" y="967755"/>
                    </a:lnTo>
                    <a:cubicBezTo>
                      <a:pt x="381409" y="966331"/>
                      <a:pt x="382121" y="965383"/>
                      <a:pt x="382121" y="964908"/>
                    </a:cubicBezTo>
                    <a:cubicBezTo>
                      <a:pt x="384967" y="961113"/>
                      <a:pt x="390423" y="954235"/>
                      <a:pt x="398487" y="944272"/>
                    </a:cubicBezTo>
                    <a:cubicBezTo>
                      <a:pt x="404654" y="937157"/>
                      <a:pt x="409161" y="931938"/>
                      <a:pt x="412007" y="928618"/>
                    </a:cubicBezTo>
                    <a:close/>
                    <a:moveTo>
                      <a:pt x="243362" y="910828"/>
                    </a:moveTo>
                    <a:cubicBezTo>
                      <a:pt x="236246" y="918893"/>
                      <a:pt x="230791" y="925297"/>
                      <a:pt x="226995" y="930041"/>
                    </a:cubicBezTo>
                    <a:cubicBezTo>
                      <a:pt x="226521" y="930515"/>
                      <a:pt x="222963" y="935259"/>
                      <a:pt x="216322" y="944272"/>
                    </a:cubicBezTo>
                    <a:cubicBezTo>
                      <a:pt x="221540" y="938580"/>
                      <a:pt x="226521" y="934785"/>
                      <a:pt x="231265" y="932887"/>
                    </a:cubicBezTo>
                    <a:cubicBezTo>
                      <a:pt x="232214" y="932413"/>
                      <a:pt x="232925" y="932175"/>
                      <a:pt x="233400" y="932175"/>
                    </a:cubicBezTo>
                    <a:cubicBezTo>
                      <a:pt x="234348" y="932175"/>
                      <a:pt x="235060" y="932650"/>
                      <a:pt x="235534" y="933599"/>
                    </a:cubicBezTo>
                    <a:cubicBezTo>
                      <a:pt x="236483" y="934073"/>
                      <a:pt x="236958" y="934785"/>
                      <a:pt x="236958" y="935733"/>
                    </a:cubicBezTo>
                    <a:cubicBezTo>
                      <a:pt x="236958" y="936208"/>
                      <a:pt x="236720" y="936919"/>
                      <a:pt x="236246" y="937868"/>
                    </a:cubicBezTo>
                    <a:cubicBezTo>
                      <a:pt x="240990" y="933124"/>
                      <a:pt x="245259" y="929092"/>
                      <a:pt x="249055" y="925771"/>
                    </a:cubicBezTo>
                    <a:cubicBezTo>
                      <a:pt x="248106" y="925297"/>
                      <a:pt x="247394" y="924822"/>
                      <a:pt x="246920" y="924348"/>
                    </a:cubicBezTo>
                    <a:cubicBezTo>
                      <a:pt x="244548" y="921027"/>
                      <a:pt x="243362" y="917232"/>
                      <a:pt x="243362" y="912963"/>
                    </a:cubicBezTo>
                    <a:cubicBezTo>
                      <a:pt x="243362" y="912488"/>
                      <a:pt x="243362" y="911777"/>
                      <a:pt x="243362" y="910828"/>
                    </a:cubicBezTo>
                    <a:close/>
                    <a:moveTo>
                      <a:pt x="241939" y="883788"/>
                    </a:moveTo>
                    <a:lnTo>
                      <a:pt x="230553" y="895173"/>
                    </a:lnTo>
                    <a:cubicBezTo>
                      <a:pt x="225809" y="900391"/>
                      <a:pt x="222252" y="903949"/>
                      <a:pt x="219880" y="905847"/>
                    </a:cubicBezTo>
                    <a:cubicBezTo>
                      <a:pt x="209917" y="917232"/>
                      <a:pt x="201616" y="928380"/>
                      <a:pt x="194974" y="939291"/>
                    </a:cubicBezTo>
                    <a:cubicBezTo>
                      <a:pt x="194974" y="943086"/>
                      <a:pt x="195211" y="947119"/>
                      <a:pt x="195686" y="951388"/>
                    </a:cubicBezTo>
                    <a:cubicBezTo>
                      <a:pt x="196160" y="950914"/>
                      <a:pt x="204225" y="940477"/>
                      <a:pt x="219880" y="920078"/>
                    </a:cubicBezTo>
                    <a:cubicBezTo>
                      <a:pt x="228893" y="908693"/>
                      <a:pt x="236483" y="900866"/>
                      <a:pt x="242650" y="896596"/>
                    </a:cubicBezTo>
                    <a:close/>
                    <a:moveTo>
                      <a:pt x="235534" y="779185"/>
                    </a:moveTo>
                    <a:lnTo>
                      <a:pt x="234823" y="779896"/>
                    </a:lnTo>
                    <a:cubicBezTo>
                      <a:pt x="214424" y="802193"/>
                      <a:pt x="200192" y="818322"/>
                      <a:pt x="192128" y="828284"/>
                    </a:cubicBezTo>
                    <a:lnTo>
                      <a:pt x="192128" y="844651"/>
                    </a:lnTo>
                    <a:cubicBezTo>
                      <a:pt x="205885" y="827573"/>
                      <a:pt x="219405" y="815476"/>
                      <a:pt x="232688" y="808360"/>
                    </a:cubicBezTo>
                    <a:cubicBezTo>
                      <a:pt x="233162" y="807885"/>
                      <a:pt x="233400" y="807648"/>
                      <a:pt x="233400" y="807648"/>
                    </a:cubicBezTo>
                    <a:cubicBezTo>
                      <a:pt x="233874" y="807648"/>
                      <a:pt x="234111" y="807885"/>
                      <a:pt x="234111" y="808360"/>
                    </a:cubicBezTo>
                    <a:cubicBezTo>
                      <a:pt x="234586" y="808834"/>
                      <a:pt x="234823" y="809309"/>
                      <a:pt x="234823" y="809783"/>
                    </a:cubicBezTo>
                    <a:cubicBezTo>
                      <a:pt x="234823" y="809783"/>
                      <a:pt x="234586" y="810020"/>
                      <a:pt x="234111" y="810494"/>
                    </a:cubicBezTo>
                    <a:cubicBezTo>
                      <a:pt x="215610" y="829470"/>
                      <a:pt x="201616" y="844888"/>
                      <a:pt x="192128" y="856747"/>
                    </a:cubicBezTo>
                    <a:lnTo>
                      <a:pt x="192128" y="872402"/>
                    </a:lnTo>
                    <a:cubicBezTo>
                      <a:pt x="203513" y="857222"/>
                      <a:pt x="215373" y="844888"/>
                      <a:pt x="227707" y="835400"/>
                    </a:cubicBezTo>
                    <a:cubicBezTo>
                      <a:pt x="228181" y="834926"/>
                      <a:pt x="228419" y="834688"/>
                      <a:pt x="228419" y="834688"/>
                    </a:cubicBezTo>
                    <a:cubicBezTo>
                      <a:pt x="228893" y="834688"/>
                      <a:pt x="229367" y="834926"/>
                      <a:pt x="229842" y="835400"/>
                    </a:cubicBezTo>
                    <a:cubicBezTo>
                      <a:pt x="230316" y="835400"/>
                      <a:pt x="230553" y="835637"/>
                      <a:pt x="230553" y="836112"/>
                    </a:cubicBezTo>
                    <a:cubicBezTo>
                      <a:pt x="230553" y="836586"/>
                      <a:pt x="230316" y="837060"/>
                      <a:pt x="229842" y="837535"/>
                    </a:cubicBezTo>
                    <a:cubicBezTo>
                      <a:pt x="226047" y="842279"/>
                      <a:pt x="219880" y="849869"/>
                      <a:pt x="211341" y="860305"/>
                    </a:cubicBezTo>
                    <a:cubicBezTo>
                      <a:pt x="202802" y="870268"/>
                      <a:pt x="196634" y="877858"/>
                      <a:pt x="192839" y="883076"/>
                    </a:cubicBezTo>
                    <a:lnTo>
                      <a:pt x="192839" y="894461"/>
                    </a:lnTo>
                    <a:cubicBezTo>
                      <a:pt x="196634" y="889718"/>
                      <a:pt x="200192" y="885448"/>
                      <a:pt x="203513" y="881653"/>
                    </a:cubicBezTo>
                    <a:cubicBezTo>
                      <a:pt x="216322" y="867896"/>
                      <a:pt x="225809" y="858882"/>
                      <a:pt x="231977" y="854613"/>
                    </a:cubicBezTo>
                    <a:cubicBezTo>
                      <a:pt x="232451" y="854138"/>
                      <a:pt x="232925" y="853901"/>
                      <a:pt x="233400" y="853901"/>
                    </a:cubicBezTo>
                    <a:cubicBezTo>
                      <a:pt x="233874" y="853901"/>
                      <a:pt x="234348" y="854138"/>
                      <a:pt x="234823" y="854613"/>
                    </a:cubicBezTo>
                    <a:cubicBezTo>
                      <a:pt x="235297" y="855562"/>
                      <a:pt x="235534" y="856510"/>
                      <a:pt x="235534" y="857459"/>
                    </a:cubicBezTo>
                    <a:cubicBezTo>
                      <a:pt x="235534" y="857459"/>
                      <a:pt x="235534" y="857696"/>
                      <a:pt x="235534" y="858171"/>
                    </a:cubicBezTo>
                    <a:cubicBezTo>
                      <a:pt x="233162" y="862440"/>
                      <a:pt x="224861" y="872640"/>
                      <a:pt x="210629" y="888769"/>
                    </a:cubicBezTo>
                    <a:cubicBezTo>
                      <a:pt x="203513" y="897782"/>
                      <a:pt x="197820" y="904898"/>
                      <a:pt x="193551" y="910116"/>
                    </a:cubicBezTo>
                    <a:lnTo>
                      <a:pt x="193551" y="920790"/>
                    </a:lnTo>
                    <a:cubicBezTo>
                      <a:pt x="199244" y="912251"/>
                      <a:pt x="205174" y="904661"/>
                      <a:pt x="211341" y="898019"/>
                    </a:cubicBezTo>
                    <a:cubicBezTo>
                      <a:pt x="223675" y="884736"/>
                      <a:pt x="233400" y="876197"/>
                      <a:pt x="240516" y="872402"/>
                    </a:cubicBezTo>
                    <a:cubicBezTo>
                      <a:pt x="238618" y="842516"/>
                      <a:pt x="236958" y="811443"/>
                      <a:pt x="235534" y="779185"/>
                    </a:cubicBezTo>
                    <a:close/>
                    <a:moveTo>
                      <a:pt x="234111" y="748587"/>
                    </a:moveTo>
                    <a:lnTo>
                      <a:pt x="209206" y="772069"/>
                    </a:lnTo>
                    <a:cubicBezTo>
                      <a:pt x="203988" y="777287"/>
                      <a:pt x="198058" y="784166"/>
                      <a:pt x="191416" y="792705"/>
                    </a:cubicBezTo>
                    <a:lnTo>
                      <a:pt x="191416" y="793416"/>
                    </a:lnTo>
                    <a:lnTo>
                      <a:pt x="192128" y="792705"/>
                    </a:lnTo>
                    <a:cubicBezTo>
                      <a:pt x="192602" y="792230"/>
                      <a:pt x="192839" y="791993"/>
                      <a:pt x="192839" y="791993"/>
                    </a:cubicBezTo>
                    <a:cubicBezTo>
                      <a:pt x="193314" y="791993"/>
                      <a:pt x="193551" y="792230"/>
                      <a:pt x="193551" y="792705"/>
                    </a:cubicBezTo>
                    <a:lnTo>
                      <a:pt x="193551" y="794128"/>
                    </a:lnTo>
                    <a:cubicBezTo>
                      <a:pt x="193077" y="795077"/>
                      <a:pt x="192365" y="795788"/>
                      <a:pt x="191416" y="796263"/>
                    </a:cubicBezTo>
                    <a:cubicBezTo>
                      <a:pt x="191416" y="798635"/>
                      <a:pt x="191653" y="804327"/>
                      <a:pt x="192128" y="813341"/>
                    </a:cubicBezTo>
                    <a:cubicBezTo>
                      <a:pt x="206359" y="795314"/>
                      <a:pt x="219642" y="782743"/>
                      <a:pt x="231977" y="775627"/>
                    </a:cubicBezTo>
                    <a:cubicBezTo>
                      <a:pt x="232451" y="775152"/>
                      <a:pt x="232925" y="774915"/>
                      <a:pt x="233400" y="774915"/>
                    </a:cubicBezTo>
                    <a:cubicBezTo>
                      <a:pt x="233874" y="774915"/>
                      <a:pt x="234348" y="775390"/>
                      <a:pt x="234823" y="776338"/>
                    </a:cubicBezTo>
                    <a:lnTo>
                      <a:pt x="234823" y="762818"/>
                    </a:lnTo>
                    <a:cubicBezTo>
                      <a:pt x="234348" y="760446"/>
                      <a:pt x="234111" y="755702"/>
                      <a:pt x="234111" y="748587"/>
                    </a:cubicBezTo>
                    <a:close/>
                    <a:moveTo>
                      <a:pt x="233400" y="722970"/>
                    </a:moveTo>
                    <a:lnTo>
                      <a:pt x="210629" y="747163"/>
                    </a:lnTo>
                    <a:cubicBezTo>
                      <a:pt x="205411" y="752856"/>
                      <a:pt x="199006" y="760209"/>
                      <a:pt x="191416" y="769223"/>
                    </a:cubicBezTo>
                    <a:lnTo>
                      <a:pt x="191416" y="778473"/>
                    </a:lnTo>
                    <a:cubicBezTo>
                      <a:pt x="202802" y="762818"/>
                      <a:pt x="216322" y="751433"/>
                      <a:pt x="231977" y="744317"/>
                    </a:cubicBezTo>
                    <a:cubicBezTo>
                      <a:pt x="232451" y="743843"/>
                      <a:pt x="233162" y="743606"/>
                      <a:pt x="234111" y="743606"/>
                    </a:cubicBezTo>
                    <a:cubicBezTo>
                      <a:pt x="233637" y="736964"/>
                      <a:pt x="233400" y="730085"/>
                      <a:pt x="233400" y="722970"/>
                    </a:cubicBezTo>
                    <a:close/>
                    <a:moveTo>
                      <a:pt x="232688" y="694506"/>
                    </a:moveTo>
                    <a:cubicBezTo>
                      <a:pt x="229842" y="697827"/>
                      <a:pt x="225572" y="702334"/>
                      <a:pt x="219880" y="708026"/>
                    </a:cubicBezTo>
                    <a:cubicBezTo>
                      <a:pt x="214187" y="714193"/>
                      <a:pt x="209917" y="718700"/>
                      <a:pt x="207071" y="721546"/>
                    </a:cubicBezTo>
                    <a:cubicBezTo>
                      <a:pt x="206122" y="722970"/>
                      <a:pt x="203513" y="726053"/>
                      <a:pt x="199244" y="730797"/>
                    </a:cubicBezTo>
                    <a:cubicBezTo>
                      <a:pt x="195449" y="734592"/>
                      <a:pt x="192602" y="737676"/>
                      <a:pt x="190705" y="740048"/>
                    </a:cubicBezTo>
                    <a:lnTo>
                      <a:pt x="190705" y="755702"/>
                    </a:lnTo>
                    <a:cubicBezTo>
                      <a:pt x="207308" y="736727"/>
                      <a:pt x="221066" y="723918"/>
                      <a:pt x="231977" y="717277"/>
                    </a:cubicBezTo>
                    <a:cubicBezTo>
                      <a:pt x="232451" y="716803"/>
                      <a:pt x="232925" y="716565"/>
                      <a:pt x="233400" y="716565"/>
                    </a:cubicBezTo>
                    <a:cubicBezTo>
                      <a:pt x="232925" y="705654"/>
                      <a:pt x="232688" y="698301"/>
                      <a:pt x="232688" y="694506"/>
                    </a:cubicBezTo>
                    <a:close/>
                    <a:moveTo>
                      <a:pt x="231977" y="661773"/>
                    </a:moveTo>
                    <a:cubicBezTo>
                      <a:pt x="214899" y="685493"/>
                      <a:pt x="200904" y="700910"/>
                      <a:pt x="189993" y="708026"/>
                    </a:cubicBezTo>
                    <a:lnTo>
                      <a:pt x="189993" y="726528"/>
                    </a:lnTo>
                    <a:cubicBezTo>
                      <a:pt x="207071" y="706603"/>
                      <a:pt x="221066" y="693083"/>
                      <a:pt x="231977" y="685967"/>
                    </a:cubicBezTo>
                    <a:close/>
                    <a:moveTo>
                      <a:pt x="231265" y="630464"/>
                    </a:moveTo>
                    <a:cubicBezTo>
                      <a:pt x="217033" y="651811"/>
                      <a:pt x="203039" y="666280"/>
                      <a:pt x="189281" y="673870"/>
                    </a:cubicBezTo>
                    <a:cubicBezTo>
                      <a:pt x="189756" y="690474"/>
                      <a:pt x="189993" y="698776"/>
                      <a:pt x="189993" y="698776"/>
                    </a:cubicBezTo>
                    <a:cubicBezTo>
                      <a:pt x="190942" y="697827"/>
                      <a:pt x="191416" y="697115"/>
                      <a:pt x="191416" y="696641"/>
                    </a:cubicBezTo>
                    <a:cubicBezTo>
                      <a:pt x="195686" y="691897"/>
                      <a:pt x="200667" y="685967"/>
                      <a:pt x="206359" y="678851"/>
                    </a:cubicBezTo>
                    <a:cubicBezTo>
                      <a:pt x="219168" y="662722"/>
                      <a:pt x="227707" y="653472"/>
                      <a:pt x="231977" y="651100"/>
                    </a:cubicBezTo>
                    <a:cubicBezTo>
                      <a:pt x="231502" y="640189"/>
                      <a:pt x="231265" y="633310"/>
                      <a:pt x="231265" y="630464"/>
                    </a:cubicBezTo>
                    <a:close/>
                    <a:moveTo>
                      <a:pt x="231265" y="597019"/>
                    </a:moveTo>
                    <a:cubicBezTo>
                      <a:pt x="229842" y="598917"/>
                      <a:pt x="227470" y="602000"/>
                      <a:pt x="224149" y="606270"/>
                    </a:cubicBezTo>
                    <a:cubicBezTo>
                      <a:pt x="221303" y="610065"/>
                      <a:pt x="218931" y="612911"/>
                      <a:pt x="217033" y="614809"/>
                    </a:cubicBezTo>
                    <a:cubicBezTo>
                      <a:pt x="207071" y="627617"/>
                      <a:pt x="197583" y="637105"/>
                      <a:pt x="188570" y="643272"/>
                    </a:cubicBezTo>
                    <a:cubicBezTo>
                      <a:pt x="188570" y="643747"/>
                      <a:pt x="188807" y="652048"/>
                      <a:pt x="189281" y="668178"/>
                    </a:cubicBezTo>
                    <a:cubicBezTo>
                      <a:pt x="195923" y="663434"/>
                      <a:pt x="203276" y="656081"/>
                      <a:pt x="211341" y="646118"/>
                    </a:cubicBezTo>
                    <a:cubicBezTo>
                      <a:pt x="221777" y="632836"/>
                      <a:pt x="228419" y="624771"/>
                      <a:pt x="231265" y="621925"/>
                    </a:cubicBezTo>
                    <a:close/>
                    <a:moveTo>
                      <a:pt x="230553" y="557882"/>
                    </a:moveTo>
                    <a:cubicBezTo>
                      <a:pt x="229605" y="558831"/>
                      <a:pt x="228419" y="560254"/>
                      <a:pt x="226995" y="562152"/>
                    </a:cubicBezTo>
                    <a:cubicBezTo>
                      <a:pt x="224623" y="564049"/>
                      <a:pt x="223200" y="565472"/>
                      <a:pt x="222726" y="566421"/>
                    </a:cubicBezTo>
                    <a:cubicBezTo>
                      <a:pt x="222252" y="566895"/>
                      <a:pt x="217270" y="572588"/>
                      <a:pt x="207783" y="583499"/>
                    </a:cubicBezTo>
                    <a:cubicBezTo>
                      <a:pt x="201616" y="590615"/>
                      <a:pt x="194974" y="597019"/>
                      <a:pt x="187858" y="602712"/>
                    </a:cubicBezTo>
                    <a:cubicBezTo>
                      <a:pt x="187858" y="609353"/>
                      <a:pt x="188095" y="620739"/>
                      <a:pt x="188570" y="636868"/>
                    </a:cubicBezTo>
                    <a:cubicBezTo>
                      <a:pt x="194263" y="631650"/>
                      <a:pt x="201378" y="623111"/>
                      <a:pt x="209917" y="611251"/>
                    </a:cubicBezTo>
                    <a:cubicBezTo>
                      <a:pt x="218931" y="598917"/>
                      <a:pt x="226047" y="590378"/>
                      <a:pt x="231265" y="585634"/>
                    </a:cubicBezTo>
                    <a:close/>
                    <a:moveTo>
                      <a:pt x="230553" y="531553"/>
                    </a:moveTo>
                    <a:cubicBezTo>
                      <a:pt x="208257" y="554798"/>
                      <a:pt x="193788" y="569267"/>
                      <a:pt x="187147" y="574960"/>
                    </a:cubicBezTo>
                    <a:cubicBezTo>
                      <a:pt x="187147" y="577332"/>
                      <a:pt x="187384" y="583736"/>
                      <a:pt x="187858" y="594173"/>
                    </a:cubicBezTo>
                    <a:cubicBezTo>
                      <a:pt x="188333" y="593224"/>
                      <a:pt x="193551" y="587057"/>
                      <a:pt x="203513" y="575672"/>
                    </a:cubicBezTo>
                    <a:cubicBezTo>
                      <a:pt x="216322" y="560017"/>
                      <a:pt x="225335" y="550766"/>
                      <a:pt x="230553" y="547920"/>
                    </a:cubicBezTo>
                    <a:close/>
                    <a:moveTo>
                      <a:pt x="231265" y="495263"/>
                    </a:moveTo>
                    <a:cubicBezTo>
                      <a:pt x="204225" y="527047"/>
                      <a:pt x="190467" y="542939"/>
                      <a:pt x="189993" y="542939"/>
                    </a:cubicBezTo>
                    <a:cubicBezTo>
                      <a:pt x="189044" y="543888"/>
                      <a:pt x="188095" y="544599"/>
                      <a:pt x="187147" y="545073"/>
                    </a:cubicBezTo>
                    <a:lnTo>
                      <a:pt x="187147" y="559305"/>
                    </a:lnTo>
                    <a:cubicBezTo>
                      <a:pt x="207071" y="537958"/>
                      <a:pt x="221777" y="524438"/>
                      <a:pt x="231265" y="518745"/>
                    </a:cubicBezTo>
                    <a:close/>
                    <a:moveTo>
                      <a:pt x="231265" y="466799"/>
                    </a:moveTo>
                    <a:cubicBezTo>
                      <a:pt x="219405" y="477236"/>
                      <a:pt x="211341" y="484826"/>
                      <a:pt x="207071" y="489570"/>
                    </a:cubicBezTo>
                    <a:cubicBezTo>
                      <a:pt x="201378" y="495737"/>
                      <a:pt x="194500" y="503090"/>
                      <a:pt x="186435" y="511629"/>
                    </a:cubicBezTo>
                    <a:cubicBezTo>
                      <a:pt x="186910" y="517796"/>
                      <a:pt x="187147" y="524438"/>
                      <a:pt x="187147" y="531553"/>
                    </a:cubicBezTo>
                    <a:cubicBezTo>
                      <a:pt x="202802" y="511155"/>
                      <a:pt x="217508" y="496449"/>
                      <a:pt x="231265" y="487435"/>
                    </a:cubicBezTo>
                    <a:close/>
                    <a:moveTo>
                      <a:pt x="231977" y="436201"/>
                    </a:moveTo>
                    <a:cubicBezTo>
                      <a:pt x="224386" y="443791"/>
                      <a:pt x="209206" y="460632"/>
                      <a:pt x="186435" y="486724"/>
                    </a:cubicBezTo>
                    <a:lnTo>
                      <a:pt x="186435" y="498821"/>
                    </a:lnTo>
                    <a:cubicBezTo>
                      <a:pt x="192128" y="492179"/>
                      <a:pt x="197346" y="486249"/>
                      <a:pt x="202090" y="481031"/>
                    </a:cubicBezTo>
                    <a:cubicBezTo>
                      <a:pt x="213475" y="469171"/>
                      <a:pt x="223200" y="460632"/>
                      <a:pt x="231265" y="455414"/>
                    </a:cubicBezTo>
                    <a:cubicBezTo>
                      <a:pt x="231739" y="449247"/>
                      <a:pt x="231977" y="442843"/>
                      <a:pt x="231977" y="436201"/>
                    </a:cubicBezTo>
                    <a:close/>
                    <a:moveTo>
                      <a:pt x="232688" y="408449"/>
                    </a:moveTo>
                    <a:lnTo>
                      <a:pt x="230553" y="410584"/>
                    </a:lnTo>
                    <a:cubicBezTo>
                      <a:pt x="220117" y="419597"/>
                      <a:pt x="213238" y="425527"/>
                      <a:pt x="209917" y="428374"/>
                    </a:cubicBezTo>
                    <a:cubicBezTo>
                      <a:pt x="200430" y="436913"/>
                      <a:pt x="194263" y="442843"/>
                      <a:pt x="191416" y="446163"/>
                    </a:cubicBezTo>
                    <a:cubicBezTo>
                      <a:pt x="187147" y="450907"/>
                      <a:pt x="185012" y="453516"/>
                      <a:pt x="185012" y="453991"/>
                    </a:cubicBezTo>
                    <a:cubicBezTo>
                      <a:pt x="185012" y="460632"/>
                      <a:pt x="185249" y="467748"/>
                      <a:pt x="185724" y="475338"/>
                    </a:cubicBezTo>
                    <a:cubicBezTo>
                      <a:pt x="206122" y="450670"/>
                      <a:pt x="221540" y="435252"/>
                      <a:pt x="231977" y="429085"/>
                    </a:cubicBezTo>
                    <a:cubicBezTo>
                      <a:pt x="232451" y="421969"/>
                      <a:pt x="232688" y="415091"/>
                      <a:pt x="232688" y="408449"/>
                    </a:cubicBezTo>
                    <a:close/>
                    <a:moveTo>
                      <a:pt x="233400" y="377140"/>
                    </a:moveTo>
                    <a:cubicBezTo>
                      <a:pt x="230553" y="380460"/>
                      <a:pt x="226047" y="385441"/>
                      <a:pt x="219880" y="392083"/>
                    </a:cubicBezTo>
                    <a:cubicBezTo>
                      <a:pt x="213713" y="398250"/>
                      <a:pt x="209206" y="403231"/>
                      <a:pt x="206359" y="407026"/>
                    </a:cubicBezTo>
                    <a:cubicBezTo>
                      <a:pt x="202564" y="410821"/>
                      <a:pt x="194974" y="420072"/>
                      <a:pt x="183589" y="434778"/>
                    </a:cubicBezTo>
                    <a:cubicBezTo>
                      <a:pt x="183589" y="436201"/>
                      <a:pt x="183826" y="439522"/>
                      <a:pt x="184300" y="444740"/>
                    </a:cubicBezTo>
                    <a:cubicBezTo>
                      <a:pt x="189044" y="438573"/>
                      <a:pt x="194737" y="432169"/>
                      <a:pt x="201378" y="425527"/>
                    </a:cubicBezTo>
                    <a:cubicBezTo>
                      <a:pt x="209917" y="417463"/>
                      <a:pt x="217745" y="410584"/>
                      <a:pt x="224861" y="404891"/>
                    </a:cubicBezTo>
                    <a:cubicBezTo>
                      <a:pt x="229605" y="401096"/>
                      <a:pt x="232214" y="398961"/>
                      <a:pt x="232688" y="398487"/>
                    </a:cubicBezTo>
                    <a:cubicBezTo>
                      <a:pt x="233162" y="388999"/>
                      <a:pt x="233400" y="381883"/>
                      <a:pt x="233400" y="377140"/>
                    </a:cubicBezTo>
                    <a:close/>
                    <a:moveTo>
                      <a:pt x="234111" y="349388"/>
                    </a:moveTo>
                    <a:cubicBezTo>
                      <a:pt x="231265" y="354132"/>
                      <a:pt x="222014" y="365754"/>
                      <a:pt x="206359" y="384255"/>
                    </a:cubicBezTo>
                    <a:cubicBezTo>
                      <a:pt x="199244" y="392794"/>
                      <a:pt x="190942" y="402519"/>
                      <a:pt x="181454" y="413430"/>
                    </a:cubicBezTo>
                    <a:cubicBezTo>
                      <a:pt x="181928" y="416277"/>
                      <a:pt x="182166" y="419597"/>
                      <a:pt x="182166" y="423393"/>
                    </a:cubicBezTo>
                    <a:cubicBezTo>
                      <a:pt x="202090" y="395878"/>
                      <a:pt x="218694" y="378563"/>
                      <a:pt x="231977" y="371447"/>
                    </a:cubicBezTo>
                    <a:cubicBezTo>
                      <a:pt x="232451" y="370973"/>
                      <a:pt x="232688" y="370735"/>
                      <a:pt x="232688" y="370735"/>
                    </a:cubicBezTo>
                    <a:cubicBezTo>
                      <a:pt x="233162" y="370735"/>
                      <a:pt x="233400" y="370973"/>
                      <a:pt x="233400" y="371447"/>
                    </a:cubicBezTo>
                    <a:cubicBezTo>
                      <a:pt x="233874" y="362433"/>
                      <a:pt x="234111" y="355080"/>
                      <a:pt x="234111" y="349388"/>
                    </a:cubicBezTo>
                    <a:close/>
                    <a:moveTo>
                      <a:pt x="179319" y="349388"/>
                    </a:moveTo>
                    <a:cubicBezTo>
                      <a:pt x="177422" y="350337"/>
                      <a:pt x="173864" y="351523"/>
                      <a:pt x="168646" y="352946"/>
                    </a:cubicBezTo>
                    <a:cubicBezTo>
                      <a:pt x="170069" y="355792"/>
                      <a:pt x="171492" y="358876"/>
                      <a:pt x="172915" y="362196"/>
                    </a:cubicBezTo>
                    <a:lnTo>
                      <a:pt x="173627" y="361485"/>
                    </a:lnTo>
                    <a:lnTo>
                      <a:pt x="173627" y="360773"/>
                    </a:lnTo>
                    <a:cubicBezTo>
                      <a:pt x="173627" y="360299"/>
                      <a:pt x="173864" y="360062"/>
                      <a:pt x="174338" y="360062"/>
                    </a:cubicBezTo>
                    <a:lnTo>
                      <a:pt x="175050" y="358638"/>
                    </a:lnTo>
                    <a:cubicBezTo>
                      <a:pt x="175050" y="358164"/>
                      <a:pt x="175050" y="357927"/>
                      <a:pt x="175050" y="357927"/>
                    </a:cubicBezTo>
                    <a:lnTo>
                      <a:pt x="175050" y="357215"/>
                    </a:lnTo>
                    <a:cubicBezTo>
                      <a:pt x="175524" y="357215"/>
                      <a:pt x="175761" y="356978"/>
                      <a:pt x="175761" y="356504"/>
                    </a:cubicBezTo>
                    <a:cubicBezTo>
                      <a:pt x="176236" y="355555"/>
                      <a:pt x="176473" y="354843"/>
                      <a:pt x="176473" y="354369"/>
                    </a:cubicBezTo>
                    <a:lnTo>
                      <a:pt x="177185" y="354369"/>
                    </a:lnTo>
                    <a:cubicBezTo>
                      <a:pt x="177185" y="353894"/>
                      <a:pt x="177185" y="353657"/>
                      <a:pt x="177185" y="353657"/>
                    </a:cubicBezTo>
                    <a:lnTo>
                      <a:pt x="177185" y="352946"/>
                    </a:lnTo>
                    <a:cubicBezTo>
                      <a:pt x="177659" y="352946"/>
                      <a:pt x="177896" y="352946"/>
                      <a:pt x="177896" y="352946"/>
                    </a:cubicBezTo>
                    <a:lnTo>
                      <a:pt x="177896" y="352234"/>
                    </a:lnTo>
                    <a:cubicBezTo>
                      <a:pt x="177896" y="352234"/>
                      <a:pt x="177896" y="351997"/>
                      <a:pt x="177896" y="351523"/>
                    </a:cubicBezTo>
                    <a:lnTo>
                      <a:pt x="178608" y="351523"/>
                    </a:lnTo>
                    <a:cubicBezTo>
                      <a:pt x="178608" y="351523"/>
                      <a:pt x="178608" y="351285"/>
                      <a:pt x="178608" y="350811"/>
                    </a:cubicBezTo>
                    <a:cubicBezTo>
                      <a:pt x="179082" y="350337"/>
                      <a:pt x="179319" y="349862"/>
                      <a:pt x="179319" y="349388"/>
                    </a:cubicBezTo>
                    <a:close/>
                    <a:moveTo>
                      <a:pt x="137336" y="312385"/>
                    </a:moveTo>
                    <a:cubicBezTo>
                      <a:pt x="134015" y="314757"/>
                      <a:pt x="131169" y="316181"/>
                      <a:pt x="128797" y="316655"/>
                    </a:cubicBezTo>
                    <a:cubicBezTo>
                      <a:pt x="126425" y="320450"/>
                      <a:pt x="123816" y="324957"/>
                      <a:pt x="120969" y="330175"/>
                    </a:cubicBezTo>
                    <a:cubicBezTo>
                      <a:pt x="120021" y="332073"/>
                      <a:pt x="118597" y="335868"/>
                      <a:pt x="116700" y="341560"/>
                    </a:cubicBezTo>
                    <a:cubicBezTo>
                      <a:pt x="115277" y="345830"/>
                      <a:pt x="114091" y="349151"/>
                      <a:pt x="113142" y="351523"/>
                    </a:cubicBezTo>
                    <a:cubicBezTo>
                      <a:pt x="115988" y="346779"/>
                      <a:pt x="119783" y="340612"/>
                      <a:pt x="124527" y="333021"/>
                    </a:cubicBezTo>
                    <a:cubicBezTo>
                      <a:pt x="131169" y="322585"/>
                      <a:pt x="135438" y="315706"/>
                      <a:pt x="137336" y="312385"/>
                    </a:cubicBezTo>
                    <a:close/>
                    <a:moveTo>
                      <a:pt x="102468" y="312385"/>
                    </a:moveTo>
                    <a:cubicBezTo>
                      <a:pt x="102943" y="312385"/>
                      <a:pt x="103417" y="312623"/>
                      <a:pt x="103891" y="313097"/>
                    </a:cubicBezTo>
                    <a:cubicBezTo>
                      <a:pt x="104366" y="313571"/>
                      <a:pt x="104603" y="314283"/>
                      <a:pt x="104603" y="315232"/>
                    </a:cubicBezTo>
                    <a:cubicBezTo>
                      <a:pt x="104603" y="315706"/>
                      <a:pt x="104603" y="316181"/>
                      <a:pt x="104603" y="316655"/>
                    </a:cubicBezTo>
                    <a:lnTo>
                      <a:pt x="96775" y="328040"/>
                    </a:lnTo>
                    <a:cubicBezTo>
                      <a:pt x="94404" y="331361"/>
                      <a:pt x="92269" y="335393"/>
                      <a:pt x="90371" y="340137"/>
                    </a:cubicBezTo>
                    <a:cubicBezTo>
                      <a:pt x="89422" y="341560"/>
                      <a:pt x="88236" y="342272"/>
                      <a:pt x="86813" y="342272"/>
                    </a:cubicBezTo>
                    <a:cubicBezTo>
                      <a:pt x="86339" y="342272"/>
                      <a:pt x="85627" y="342035"/>
                      <a:pt x="84679" y="341560"/>
                    </a:cubicBezTo>
                    <a:cubicBezTo>
                      <a:pt x="82781" y="340612"/>
                      <a:pt x="81832" y="339188"/>
                      <a:pt x="81832" y="337291"/>
                    </a:cubicBezTo>
                    <a:cubicBezTo>
                      <a:pt x="81832" y="336816"/>
                      <a:pt x="82069" y="336105"/>
                      <a:pt x="82544" y="335156"/>
                    </a:cubicBezTo>
                    <a:cubicBezTo>
                      <a:pt x="89185" y="322822"/>
                      <a:pt x="95352" y="315469"/>
                      <a:pt x="101045" y="313097"/>
                    </a:cubicBezTo>
                    <a:cubicBezTo>
                      <a:pt x="101519" y="312623"/>
                      <a:pt x="101994" y="312385"/>
                      <a:pt x="102468" y="312385"/>
                    </a:cubicBezTo>
                    <a:close/>
                    <a:moveTo>
                      <a:pt x="234823" y="301000"/>
                    </a:moveTo>
                    <a:cubicBezTo>
                      <a:pt x="231977" y="304795"/>
                      <a:pt x="227944" y="309776"/>
                      <a:pt x="222726" y="315943"/>
                    </a:cubicBezTo>
                    <a:cubicBezTo>
                      <a:pt x="217033" y="323059"/>
                      <a:pt x="213001" y="328040"/>
                      <a:pt x="210629" y="330887"/>
                    </a:cubicBezTo>
                    <a:cubicBezTo>
                      <a:pt x="198769" y="346541"/>
                      <a:pt x="189281" y="359350"/>
                      <a:pt x="182166" y="369312"/>
                    </a:cubicBezTo>
                    <a:cubicBezTo>
                      <a:pt x="181691" y="369787"/>
                      <a:pt x="181217" y="370024"/>
                      <a:pt x="180742" y="370024"/>
                    </a:cubicBezTo>
                    <a:cubicBezTo>
                      <a:pt x="180742" y="369549"/>
                      <a:pt x="180742" y="369312"/>
                      <a:pt x="180742" y="369312"/>
                    </a:cubicBezTo>
                    <a:cubicBezTo>
                      <a:pt x="180742" y="368838"/>
                      <a:pt x="180742" y="368601"/>
                      <a:pt x="180742" y="368601"/>
                    </a:cubicBezTo>
                    <a:cubicBezTo>
                      <a:pt x="183114" y="364805"/>
                      <a:pt x="187384" y="357690"/>
                      <a:pt x="193551" y="347253"/>
                    </a:cubicBezTo>
                    <a:cubicBezTo>
                      <a:pt x="198769" y="337765"/>
                      <a:pt x="203039" y="330412"/>
                      <a:pt x="206359" y="325194"/>
                    </a:cubicBezTo>
                    <a:lnTo>
                      <a:pt x="206359" y="324482"/>
                    </a:lnTo>
                    <a:cubicBezTo>
                      <a:pt x="203988" y="327329"/>
                      <a:pt x="201853" y="329701"/>
                      <a:pt x="199955" y="331598"/>
                    </a:cubicBezTo>
                    <a:cubicBezTo>
                      <a:pt x="188570" y="344407"/>
                      <a:pt x="180031" y="356741"/>
                      <a:pt x="174338" y="368601"/>
                    </a:cubicBezTo>
                    <a:cubicBezTo>
                      <a:pt x="175761" y="372870"/>
                      <a:pt x="176710" y="377851"/>
                      <a:pt x="177185" y="383544"/>
                    </a:cubicBezTo>
                    <a:lnTo>
                      <a:pt x="178608" y="389237"/>
                    </a:lnTo>
                    <a:cubicBezTo>
                      <a:pt x="192839" y="364568"/>
                      <a:pt x="208494" y="344881"/>
                      <a:pt x="225572" y="330175"/>
                    </a:cubicBezTo>
                    <a:cubicBezTo>
                      <a:pt x="226047" y="329701"/>
                      <a:pt x="226284" y="329463"/>
                      <a:pt x="226284" y="329463"/>
                    </a:cubicBezTo>
                    <a:cubicBezTo>
                      <a:pt x="226758" y="329463"/>
                      <a:pt x="226995" y="329701"/>
                      <a:pt x="226995" y="330175"/>
                    </a:cubicBezTo>
                    <a:cubicBezTo>
                      <a:pt x="227470" y="330175"/>
                      <a:pt x="227707" y="330412"/>
                      <a:pt x="227707" y="330887"/>
                    </a:cubicBezTo>
                    <a:cubicBezTo>
                      <a:pt x="227707" y="330887"/>
                      <a:pt x="227470" y="331124"/>
                      <a:pt x="226995" y="331598"/>
                    </a:cubicBezTo>
                    <a:cubicBezTo>
                      <a:pt x="204225" y="359113"/>
                      <a:pt x="188333" y="380697"/>
                      <a:pt x="179319" y="396352"/>
                    </a:cubicBezTo>
                    <a:cubicBezTo>
                      <a:pt x="179794" y="399673"/>
                      <a:pt x="180268" y="403468"/>
                      <a:pt x="180742" y="407738"/>
                    </a:cubicBezTo>
                    <a:cubicBezTo>
                      <a:pt x="194025" y="389237"/>
                      <a:pt x="201378" y="379274"/>
                      <a:pt x="202802" y="377851"/>
                    </a:cubicBezTo>
                    <a:cubicBezTo>
                      <a:pt x="216085" y="360299"/>
                      <a:pt x="225809" y="349388"/>
                      <a:pt x="231977" y="345118"/>
                    </a:cubicBezTo>
                    <a:cubicBezTo>
                      <a:pt x="232451" y="344644"/>
                      <a:pt x="232925" y="344407"/>
                      <a:pt x="233400" y="344407"/>
                    </a:cubicBezTo>
                    <a:cubicBezTo>
                      <a:pt x="233874" y="344407"/>
                      <a:pt x="234111" y="344644"/>
                      <a:pt x="234111" y="345118"/>
                    </a:cubicBezTo>
                    <a:cubicBezTo>
                      <a:pt x="234586" y="340849"/>
                      <a:pt x="234823" y="338714"/>
                      <a:pt x="234823" y="338714"/>
                    </a:cubicBezTo>
                    <a:close/>
                    <a:moveTo>
                      <a:pt x="189993" y="300288"/>
                    </a:moveTo>
                    <a:cubicBezTo>
                      <a:pt x="186672" y="305032"/>
                      <a:pt x="183589" y="309065"/>
                      <a:pt x="180742" y="312385"/>
                    </a:cubicBezTo>
                    <a:cubicBezTo>
                      <a:pt x="175050" y="319976"/>
                      <a:pt x="169831" y="327091"/>
                      <a:pt x="165088" y="333733"/>
                    </a:cubicBezTo>
                    <a:cubicBezTo>
                      <a:pt x="163664" y="335156"/>
                      <a:pt x="162716" y="336579"/>
                      <a:pt x="162241" y="338002"/>
                    </a:cubicBezTo>
                    <a:lnTo>
                      <a:pt x="162953" y="338002"/>
                    </a:lnTo>
                    <a:lnTo>
                      <a:pt x="172915" y="333733"/>
                    </a:lnTo>
                    <a:cubicBezTo>
                      <a:pt x="174338" y="329463"/>
                      <a:pt x="176473" y="324482"/>
                      <a:pt x="179319" y="318790"/>
                    </a:cubicBezTo>
                    <a:cubicBezTo>
                      <a:pt x="182166" y="313571"/>
                      <a:pt x="185724" y="307404"/>
                      <a:pt x="189993" y="300288"/>
                    </a:cubicBezTo>
                    <a:close/>
                    <a:moveTo>
                      <a:pt x="93929" y="281076"/>
                    </a:moveTo>
                    <a:cubicBezTo>
                      <a:pt x="87762" y="291512"/>
                      <a:pt x="77088" y="304321"/>
                      <a:pt x="61908" y="319501"/>
                    </a:cubicBezTo>
                    <a:cubicBezTo>
                      <a:pt x="63331" y="320450"/>
                      <a:pt x="65466" y="322585"/>
                      <a:pt x="68312" y="325905"/>
                    </a:cubicBezTo>
                    <a:cubicBezTo>
                      <a:pt x="68786" y="325905"/>
                      <a:pt x="69261" y="326143"/>
                      <a:pt x="69735" y="326617"/>
                    </a:cubicBezTo>
                    <a:cubicBezTo>
                      <a:pt x="71158" y="326617"/>
                      <a:pt x="76851" y="318790"/>
                      <a:pt x="86813" y="303135"/>
                    </a:cubicBezTo>
                    <a:cubicBezTo>
                      <a:pt x="92980" y="293647"/>
                      <a:pt x="96775" y="287954"/>
                      <a:pt x="98199" y="286057"/>
                    </a:cubicBezTo>
                    <a:cubicBezTo>
                      <a:pt x="96301" y="283685"/>
                      <a:pt x="95115" y="282262"/>
                      <a:pt x="94641" y="281787"/>
                    </a:cubicBezTo>
                    <a:close/>
                    <a:moveTo>
                      <a:pt x="233400" y="262574"/>
                    </a:moveTo>
                    <a:cubicBezTo>
                      <a:pt x="232451" y="263998"/>
                      <a:pt x="229605" y="268979"/>
                      <a:pt x="224861" y="277518"/>
                    </a:cubicBezTo>
                    <a:cubicBezTo>
                      <a:pt x="220117" y="285582"/>
                      <a:pt x="214899" y="294121"/>
                      <a:pt x="209206" y="303135"/>
                    </a:cubicBezTo>
                    <a:cubicBezTo>
                      <a:pt x="208731" y="303135"/>
                      <a:pt x="203750" y="311199"/>
                      <a:pt x="194263" y="327329"/>
                    </a:cubicBezTo>
                    <a:lnTo>
                      <a:pt x="192840" y="329463"/>
                    </a:lnTo>
                    <a:lnTo>
                      <a:pt x="192839" y="329463"/>
                    </a:lnTo>
                    <a:lnTo>
                      <a:pt x="191416" y="331598"/>
                    </a:lnTo>
                    <a:lnTo>
                      <a:pt x="192840" y="329463"/>
                    </a:lnTo>
                    <a:lnTo>
                      <a:pt x="227707" y="295307"/>
                    </a:lnTo>
                    <a:cubicBezTo>
                      <a:pt x="228181" y="295307"/>
                      <a:pt x="228419" y="295307"/>
                      <a:pt x="228419" y="295307"/>
                    </a:cubicBezTo>
                    <a:cubicBezTo>
                      <a:pt x="228893" y="295307"/>
                      <a:pt x="229367" y="295545"/>
                      <a:pt x="229842" y="296019"/>
                    </a:cubicBezTo>
                    <a:cubicBezTo>
                      <a:pt x="231265" y="294596"/>
                      <a:pt x="232925" y="293410"/>
                      <a:pt x="234823" y="292461"/>
                    </a:cubicBezTo>
                    <a:cubicBezTo>
                      <a:pt x="234348" y="285345"/>
                      <a:pt x="234111" y="278941"/>
                      <a:pt x="234111" y="273248"/>
                    </a:cubicBezTo>
                    <a:cubicBezTo>
                      <a:pt x="233637" y="270402"/>
                      <a:pt x="233400" y="266844"/>
                      <a:pt x="233400" y="262574"/>
                    </a:cubicBezTo>
                    <a:close/>
                    <a:moveTo>
                      <a:pt x="74005" y="256170"/>
                    </a:moveTo>
                    <a:cubicBezTo>
                      <a:pt x="72107" y="260440"/>
                      <a:pt x="66177" y="267318"/>
                      <a:pt x="56215" y="276806"/>
                    </a:cubicBezTo>
                    <a:cubicBezTo>
                      <a:pt x="49099" y="284396"/>
                      <a:pt x="43881" y="289377"/>
                      <a:pt x="40560" y="291749"/>
                    </a:cubicBezTo>
                    <a:cubicBezTo>
                      <a:pt x="46727" y="300288"/>
                      <a:pt x="53132" y="308353"/>
                      <a:pt x="59773" y="315943"/>
                    </a:cubicBezTo>
                    <a:cubicBezTo>
                      <a:pt x="81121" y="291275"/>
                      <a:pt x="91794" y="278704"/>
                      <a:pt x="91794" y="278229"/>
                    </a:cubicBezTo>
                    <a:cubicBezTo>
                      <a:pt x="90846" y="276806"/>
                      <a:pt x="89185" y="274671"/>
                      <a:pt x="86813" y="271825"/>
                    </a:cubicBezTo>
                    <a:cubicBezTo>
                      <a:pt x="84916" y="268979"/>
                      <a:pt x="83255" y="266844"/>
                      <a:pt x="81832" y="265421"/>
                    </a:cubicBezTo>
                    <a:cubicBezTo>
                      <a:pt x="78511" y="270165"/>
                      <a:pt x="73768" y="276332"/>
                      <a:pt x="67601" y="283922"/>
                    </a:cubicBezTo>
                    <a:cubicBezTo>
                      <a:pt x="60485" y="292461"/>
                      <a:pt x="55741" y="298391"/>
                      <a:pt x="53369" y="301712"/>
                    </a:cubicBezTo>
                    <a:cubicBezTo>
                      <a:pt x="52894" y="302186"/>
                      <a:pt x="52420" y="302423"/>
                      <a:pt x="51946" y="302423"/>
                    </a:cubicBezTo>
                    <a:cubicBezTo>
                      <a:pt x="51946" y="301949"/>
                      <a:pt x="51946" y="301712"/>
                      <a:pt x="51946" y="301712"/>
                    </a:cubicBezTo>
                    <a:cubicBezTo>
                      <a:pt x="51946" y="301237"/>
                      <a:pt x="51946" y="301000"/>
                      <a:pt x="51946" y="301000"/>
                    </a:cubicBezTo>
                    <a:cubicBezTo>
                      <a:pt x="63331" y="283922"/>
                      <a:pt x="72819" y="271351"/>
                      <a:pt x="80409" y="263286"/>
                    </a:cubicBezTo>
                    <a:cubicBezTo>
                      <a:pt x="77088" y="259491"/>
                      <a:pt x="74954" y="257119"/>
                      <a:pt x="74005" y="256170"/>
                    </a:cubicBezTo>
                    <a:close/>
                    <a:moveTo>
                      <a:pt x="215610" y="255459"/>
                    </a:moveTo>
                    <a:cubicBezTo>
                      <a:pt x="207545" y="262100"/>
                      <a:pt x="197583" y="269453"/>
                      <a:pt x="185724" y="277518"/>
                    </a:cubicBezTo>
                    <a:cubicBezTo>
                      <a:pt x="181928" y="280838"/>
                      <a:pt x="176710" y="284871"/>
                      <a:pt x="170069" y="289615"/>
                    </a:cubicBezTo>
                    <a:cubicBezTo>
                      <a:pt x="162004" y="295307"/>
                      <a:pt x="156549" y="299102"/>
                      <a:pt x="153702" y="301000"/>
                    </a:cubicBezTo>
                    <a:cubicBezTo>
                      <a:pt x="139471" y="320924"/>
                      <a:pt x="132355" y="330887"/>
                      <a:pt x="132355" y="330887"/>
                    </a:cubicBezTo>
                    <a:cubicBezTo>
                      <a:pt x="121918" y="346067"/>
                      <a:pt x="115039" y="355792"/>
                      <a:pt x="111719" y="360062"/>
                    </a:cubicBezTo>
                    <a:cubicBezTo>
                      <a:pt x="113142" y="359113"/>
                      <a:pt x="114802" y="358401"/>
                      <a:pt x="116700" y="357927"/>
                    </a:cubicBezTo>
                    <a:cubicBezTo>
                      <a:pt x="119546" y="356978"/>
                      <a:pt x="121207" y="356504"/>
                      <a:pt x="121681" y="356504"/>
                    </a:cubicBezTo>
                    <a:cubicBezTo>
                      <a:pt x="122630" y="356029"/>
                      <a:pt x="124764" y="355080"/>
                      <a:pt x="128085" y="353657"/>
                    </a:cubicBezTo>
                    <a:cubicBezTo>
                      <a:pt x="128085" y="352709"/>
                      <a:pt x="128322" y="351997"/>
                      <a:pt x="128797" y="351523"/>
                    </a:cubicBezTo>
                    <a:cubicBezTo>
                      <a:pt x="133066" y="342984"/>
                      <a:pt x="139945" y="332784"/>
                      <a:pt x="149433" y="320924"/>
                    </a:cubicBezTo>
                    <a:cubicBezTo>
                      <a:pt x="161292" y="305744"/>
                      <a:pt x="170069" y="296256"/>
                      <a:pt x="175761" y="292461"/>
                    </a:cubicBezTo>
                    <a:cubicBezTo>
                      <a:pt x="176236" y="291987"/>
                      <a:pt x="176710" y="291749"/>
                      <a:pt x="177185" y="291749"/>
                    </a:cubicBezTo>
                    <a:cubicBezTo>
                      <a:pt x="177659" y="291749"/>
                      <a:pt x="178133" y="291987"/>
                      <a:pt x="178608" y="292461"/>
                    </a:cubicBezTo>
                    <a:cubicBezTo>
                      <a:pt x="179082" y="292935"/>
                      <a:pt x="179319" y="293647"/>
                      <a:pt x="179319" y="294596"/>
                    </a:cubicBezTo>
                    <a:cubicBezTo>
                      <a:pt x="179319" y="294596"/>
                      <a:pt x="179319" y="294833"/>
                      <a:pt x="179319" y="295307"/>
                    </a:cubicBezTo>
                    <a:cubicBezTo>
                      <a:pt x="177422" y="300526"/>
                      <a:pt x="170069" y="310488"/>
                      <a:pt x="157260" y="325194"/>
                    </a:cubicBezTo>
                    <a:cubicBezTo>
                      <a:pt x="150144" y="333733"/>
                      <a:pt x="143977" y="341560"/>
                      <a:pt x="138759" y="348676"/>
                    </a:cubicBezTo>
                    <a:lnTo>
                      <a:pt x="140182" y="348676"/>
                    </a:lnTo>
                    <a:lnTo>
                      <a:pt x="140894" y="347965"/>
                    </a:lnTo>
                    <a:cubicBezTo>
                      <a:pt x="141368" y="347965"/>
                      <a:pt x="144452" y="346541"/>
                      <a:pt x="150144" y="343695"/>
                    </a:cubicBezTo>
                    <a:cubicBezTo>
                      <a:pt x="150144" y="342272"/>
                      <a:pt x="151805" y="338951"/>
                      <a:pt x="155125" y="333733"/>
                    </a:cubicBezTo>
                    <a:cubicBezTo>
                      <a:pt x="158446" y="328040"/>
                      <a:pt x="163664" y="320213"/>
                      <a:pt x="170780" y="310251"/>
                    </a:cubicBezTo>
                    <a:cubicBezTo>
                      <a:pt x="175050" y="304084"/>
                      <a:pt x="181217" y="295545"/>
                      <a:pt x="189281" y="284634"/>
                    </a:cubicBezTo>
                    <a:cubicBezTo>
                      <a:pt x="195923" y="275146"/>
                      <a:pt x="200904" y="269216"/>
                      <a:pt x="204225" y="266844"/>
                    </a:cubicBezTo>
                    <a:cubicBezTo>
                      <a:pt x="204699" y="266370"/>
                      <a:pt x="205174" y="266132"/>
                      <a:pt x="205648" y="266132"/>
                    </a:cubicBezTo>
                    <a:cubicBezTo>
                      <a:pt x="207071" y="266132"/>
                      <a:pt x="208020" y="266844"/>
                      <a:pt x="208494" y="268267"/>
                    </a:cubicBezTo>
                    <a:lnTo>
                      <a:pt x="209206" y="267556"/>
                    </a:lnTo>
                    <a:cubicBezTo>
                      <a:pt x="209206" y="267081"/>
                      <a:pt x="211341" y="263049"/>
                      <a:pt x="215610" y="255459"/>
                    </a:cubicBezTo>
                    <a:close/>
                    <a:moveTo>
                      <a:pt x="61196" y="238381"/>
                    </a:moveTo>
                    <a:cubicBezTo>
                      <a:pt x="59773" y="240278"/>
                      <a:pt x="57638" y="243362"/>
                      <a:pt x="54792" y="247631"/>
                    </a:cubicBezTo>
                    <a:cubicBezTo>
                      <a:pt x="51471" y="251426"/>
                      <a:pt x="49099" y="254273"/>
                      <a:pt x="47676" y="256170"/>
                    </a:cubicBezTo>
                    <a:cubicBezTo>
                      <a:pt x="37714" y="271351"/>
                      <a:pt x="32258" y="279415"/>
                      <a:pt x="31310" y="280364"/>
                    </a:cubicBezTo>
                    <a:cubicBezTo>
                      <a:pt x="34156" y="283685"/>
                      <a:pt x="36528" y="286531"/>
                      <a:pt x="38426" y="288903"/>
                    </a:cubicBezTo>
                    <a:cubicBezTo>
                      <a:pt x="39374" y="287480"/>
                      <a:pt x="44355" y="281313"/>
                      <a:pt x="53369" y="270402"/>
                    </a:cubicBezTo>
                    <a:cubicBezTo>
                      <a:pt x="61908" y="259017"/>
                      <a:pt x="67363" y="252375"/>
                      <a:pt x="69735" y="250478"/>
                    </a:cubicBezTo>
                    <a:cubicBezTo>
                      <a:pt x="67838" y="247157"/>
                      <a:pt x="66415" y="244785"/>
                      <a:pt x="65466" y="243362"/>
                    </a:cubicBezTo>
                    <a:cubicBezTo>
                      <a:pt x="64991" y="243362"/>
                      <a:pt x="63568" y="241701"/>
                      <a:pt x="61196" y="238381"/>
                    </a:cubicBezTo>
                    <a:close/>
                    <a:moveTo>
                      <a:pt x="49811" y="222014"/>
                    </a:moveTo>
                    <a:cubicBezTo>
                      <a:pt x="48388" y="223437"/>
                      <a:pt x="45541" y="226521"/>
                      <a:pt x="41272" y="231265"/>
                    </a:cubicBezTo>
                    <a:cubicBezTo>
                      <a:pt x="37951" y="235060"/>
                      <a:pt x="35342" y="238143"/>
                      <a:pt x="33444" y="240515"/>
                    </a:cubicBezTo>
                    <a:cubicBezTo>
                      <a:pt x="29175" y="245734"/>
                      <a:pt x="23482" y="253324"/>
                      <a:pt x="16366" y="263286"/>
                    </a:cubicBezTo>
                    <a:cubicBezTo>
                      <a:pt x="19213" y="266607"/>
                      <a:pt x="21348" y="269216"/>
                      <a:pt x="22771" y="271113"/>
                    </a:cubicBezTo>
                    <a:lnTo>
                      <a:pt x="27752" y="276095"/>
                    </a:lnTo>
                    <a:cubicBezTo>
                      <a:pt x="33919" y="264235"/>
                      <a:pt x="38663" y="255459"/>
                      <a:pt x="41983" y="249766"/>
                    </a:cubicBezTo>
                    <a:cubicBezTo>
                      <a:pt x="47676" y="241227"/>
                      <a:pt x="52420" y="235297"/>
                      <a:pt x="56215" y="231976"/>
                    </a:cubicBezTo>
                    <a:cubicBezTo>
                      <a:pt x="53843" y="228181"/>
                      <a:pt x="51708" y="224860"/>
                      <a:pt x="49811" y="222014"/>
                    </a:cubicBezTo>
                    <a:close/>
                    <a:moveTo>
                      <a:pt x="39849" y="202801"/>
                    </a:moveTo>
                    <a:cubicBezTo>
                      <a:pt x="37477" y="209917"/>
                      <a:pt x="35342" y="215610"/>
                      <a:pt x="33444" y="219879"/>
                    </a:cubicBezTo>
                    <a:cubicBezTo>
                      <a:pt x="31547" y="225572"/>
                      <a:pt x="29649" y="230553"/>
                      <a:pt x="27752" y="234823"/>
                    </a:cubicBezTo>
                    <a:cubicBezTo>
                      <a:pt x="34393" y="225809"/>
                      <a:pt x="40323" y="219168"/>
                      <a:pt x="45541" y="214898"/>
                    </a:cubicBezTo>
                    <a:cubicBezTo>
                      <a:pt x="42695" y="210154"/>
                      <a:pt x="40797" y="206122"/>
                      <a:pt x="39849" y="202801"/>
                    </a:cubicBezTo>
                    <a:close/>
                    <a:moveTo>
                      <a:pt x="398487" y="19213"/>
                    </a:moveTo>
                    <a:cubicBezTo>
                      <a:pt x="395641" y="20636"/>
                      <a:pt x="389474" y="21347"/>
                      <a:pt x="379986" y="21347"/>
                    </a:cubicBezTo>
                    <a:lnTo>
                      <a:pt x="357215" y="21347"/>
                    </a:lnTo>
                    <a:cubicBezTo>
                      <a:pt x="333496" y="20873"/>
                      <a:pt x="316655" y="20636"/>
                      <a:pt x="306693" y="20636"/>
                    </a:cubicBezTo>
                    <a:cubicBezTo>
                      <a:pt x="283922" y="21110"/>
                      <a:pt x="267081" y="22296"/>
                      <a:pt x="256170" y="24194"/>
                    </a:cubicBezTo>
                    <a:cubicBezTo>
                      <a:pt x="247157" y="25142"/>
                      <a:pt x="239567" y="26566"/>
                      <a:pt x="233400" y="28463"/>
                    </a:cubicBezTo>
                    <a:cubicBezTo>
                      <a:pt x="232925" y="28463"/>
                      <a:pt x="230316" y="29175"/>
                      <a:pt x="225572" y="30598"/>
                    </a:cubicBezTo>
                    <a:cubicBezTo>
                      <a:pt x="225098" y="32021"/>
                      <a:pt x="224386" y="33207"/>
                      <a:pt x="223438" y="34156"/>
                    </a:cubicBezTo>
                    <a:cubicBezTo>
                      <a:pt x="222489" y="34156"/>
                      <a:pt x="215136" y="38900"/>
                      <a:pt x="201378" y="48388"/>
                    </a:cubicBezTo>
                    <a:cubicBezTo>
                      <a:pt x="194263" y="53131"/>
                      <a:pt x="187147" y="58350"/>
                      <a:pt x="180031" y="64042"/>
                    </a:cubicBezTo>
                    <a:cubicBezTo>
                      <a:pt x="168171" y="74479"/>
                      <a:pt x="152991" y="89422"/>
                      <a:pt x="134489" y="108872"/>
                    </a:cubicBezTo>
                    <a:cubicBezTo>
                      <a:pt x="92743" y="152042"/>
                      <a:pt x="62619" y="178608"/>
                      <a:pt x="44118" y="188570"/>
                    </a:cubicBezTo>
                    <a:lnTo>
                      <a:pt x="44118" y="189993"/>
                    </a:lnTo>
                    <a:cubicBezTo>
                      <a:pt x="45541" y="189993"/>
                      <a:pt x="46490" y="190704"/>
                      <a:pt x="46965" y="192128"/>
                    </a:cubicBezTo>
                    <a:lnTo>
                      <a:pt x="47676" y="192839"/>
                    </a:lnTo>
                    <a:cubicBezTo>
                      <a:pt x="49099" y="194737"/>
                      <a:pt x="50285" y="196160"/>
                      <a:pt x="51234" y="197109"/>
                    </a:cubicBezTo>
                    <a:cubicBezTo>
                      <a:pt x="54080" y="201378"/>
                      <a:pt x="56690" y="204936"/>
                      <a:pt x="59061" y="207782"/>
                    </a:cubicBezTo>
                    <a:cubicBezTo>
                      <a:pt x="67126" y="217745"/>
                      <a:pt x="75902" y="228656"/>
                      <a:pt x="85390" y="240515"/>
                    </a:cubicBezTo>
                    <a:cubicBezTo>
                      <a:pt x="87762" y="243362"/>
                      <a:pt x="92269" y="248817"/>
                      <a:pt x="98910" y="256882"/>
                    </a:cubicBezTo>
                    <a:cubicBezTo>
                      <a:pt x="104603" y="263523"/>
                      <a:pt x="109110" y="268979"/>
                      <a:pt x="112430" y="273248"/>
                    </a:cubicBezTo>
                    <a:cubicBezTo>
                      <a:pt x="121918" y="284634"/>
                      <a:pt x="126899" y="291275"/>
                      <a:pt x="127374" y="293173"/>
                    </a:cubicBezTo>
                    <a:lnTo>
                      <a:pt x="128797" y="292461"/>
                    </a:lnTo>
                    <a:cubicBezTo>
                      <a:pt x="129271" y="291987"/>
                      <a:pt x="129983" y="291749"/>
                      <a:pt x="130932" y="291749"/>
                    </a:cubicBezTo>
                    <a:cubicBezTo>
                      <a:pt x="132355" y="291749"/>
                      <a:pt x="134015" y="292698"/>
                      <a:pt x="135913" y="294596"/>
                    </a:cubicBezTo>
                    <a:cubicBezTo>
                      <a:pt x="144926" y="287006"/>
                      <a:pt x="150144" y="282736"/>
                      <a:pt x="151567" y="281787"/>
                    </a:cubicBezTo>
                    <a:cubicBezTo>
                      <a:pt x="155363" y="278467"/>
                      <a:pt x="164613" y="271351"/>
                      <a:pt x="179319" y="260440"/>
                    </a:cubicBezTo>
                    <a:cubicBezTo>
                      <a:pt x="191179" y="251901"/>
                      <a:pt x="200192" y="244548"/>
                      <a:pt x="206359" y="238381"/>
                    </a:cubicBezTo>
                    <a:cubicBezTo>
                      <a:pt x="219168" y="225098"/>
                      <a:pt x="227233" y="217270"/>
                      <a:pt x="230553" y="214898"/>
                    </a:cubicBezTo>
                    <a:cubicBezTo>
                      <a:pt x="231502" y="214424"/>
                      <a:pt x="232451" y="214187"/>
                      <a:pt x="233400" y="214187"/>
                    </a:cubicBezTo>
                    <a:cubicBezTo>
                      <a:pt x="233874" y="213238"/>
                      <a:pt x="234586" y="212764"/>
                      <a:pt x="235534" y="212764"/>
                    </a:cubicBezTo>
                    <a:cubicBezTo>
                      <a:pt x="236009" y="212764"/>
                      <a:pt x="236483" y="213001"/>
                      <a:pt x="236958" y="213475"/>
                    </a:cubicBezTo>
                    <a:cubicBezTo>
                      <a:pt x="237432" y="213475"/>
                      <a:pt x="237906" y="213475"/>
                      <a:pt x="238381" y="213475"/>
                    </a:cubicBezTo>
                    <a:cubicBezTo>
                      <a:pt x="244073" y="213475"/>
                      <a:pt x="246920" y="216559"/>
                      <a:pt x="246920" y="222726"/>
                    </a:cubicBezTo>
                    <a:cubicBezTo>
                      <a:pt x="246920" y="223200"/>
                      <a:pt x="246920" y="223675"/>
                      <a:pt x="246920" y="224149"/>
                    </a:cubicBezTo>
                    <a:cubicBezTo>
                      <a:pt x="246920" y="226046"/>
                      <a:pt x="245971" y="227944"/>
                      <a:pt x="244073" y="229842"/>
                    </a:cubicBezTo>
                    <a:cubicBezTo>
                      <a:pt x="246445" y="237432"/>
                      <a:pt x="248343" y="252849"/>
                      <a:pt x="249766" y="276095"/>
                    </a:cubicBezTo>
                    <a:cubicBezTo>
                      <a:pt x="250715" y="293647"/>
                      <a:pt x="251189" y="311199"/>
                      <a:pt x="251189" y="328752"/>
                    </a:cubicBezTo>
                    <a:cubicBezTo>
                      <a:pt x="251189" y="334445"/>
                      <a:pt x="251189" y="340374"/>
                      <a:pt x="251189" y="346541"/>
                    </a:cubicBezTo>
                    <a:cubicBezTo>
                      <a:pt x="251189" y="360299"/>
                      <a:pt x="250715" y="382832"/>
                      <a:pt x="249766" y="414142"/>
                    </a:cubicBezTo>
                    <a:cubicBezTo>
                      <a:pt x="249292" y="443080"/>
                      <a:pt x="249055" y="465376"/>
                      <a:pt x="249055" y="481031"/>
                    </a:cubicBezTo>
                    <a:cubicBezTo>
                      <a:pt x="249055" y="503802"/>
                      <a:pt x="249055" y="527284"/>
                      <a:pt x="249055" y="551478"/>
                    </a:cubicBezTo>
                    <a:cubicBezTo>
                      <a:pt x="249055" y="575197"/>
                      <a:pt x="249055" y="599628"/>
                      <a:pt x="249055" y="624771"/>
                    </a:cubicBezTo>
                    <a:cubicBezTo>
                      <a:pt x="250478" y="739573"/>
                      <a:pt x="254984" y="837298"/>
                      <a:pt x="262575" y="917944"/>
                    </a:cubicBezTo>
                    <a:lnTo>
                      <a:pt x="262575" y="920078"/>
                    </a:lnTo>
                    <a:cubicBezTo>
                      <a:pt x="266844" y="918655"/>
                      <a:pt x="276332" y="917944"/>
                      <a:pt x="291038" y="917944"/>
                    </a:cubicBezTo>
                    <a:cubicBezTo>
                      <a:pt x="307642" y="917944"/>
                      <a:pt x="319264" y="917707"/>
                      <a:pt x="325906" y="917232"/>
                    </a:cubicBezTo>
                    <a:cubicBezTo>
                      <a:pt x="357690" y="915809"/>
                      <a:pt x="379037" y="914386"/>
                      <a:pt x="389948" y="912963"/>
                    </a:cubicBezTo>
                    <a:cubicBezTo>
                      <a:pt x="401334" y="911539"/>
                      <a:pt x="410821" y="909642"/>
                      <a:pt x="418412" y="907270"/>
                    </a:cubicBezTo>
                    <a:cubicBezTo>
                      <a:pt x="419835" y="907270"/>
                      <a:pt x="421732" y="906796"/>
                      <a:pt x="424104" y="905847"/>
                    </a:cubicBezTo>
                    <a:cubicBezTo>
                      <a:pt x="426476" y="904898"/>
                      <a:pt x="428137" y="904186"/>
                      <a:pt x="429085" y="903712"/>
                    </a:cubicBezTo>
                    <a:cubicBezTo>
                      <a:pt x="429085" y="894699"/>
                      <a:pt x="428611" y="882365"/>
                      <a:pt x="427662" y="866710"/>
                    </a:cubicBezTo>
                    <a:cubicBezTo>
                      <a:pt x="426239" y="849157"/>
                      <a:pt x="425290" y="836586"/>
                      <a:pt x="424816" y="828996"/>
                    </a:cubicBezTo>
                    <a:cubicBezTo>
                      <a:pt x="424816" y="828521"/>
                      <a:pt x="424342" y="801007"/>
                      <a:pt x="423393" y="746452"/>
                    </a:cubicBezTo>
                    <a:cubicBezTo>
                      <a:pt x="422918" y="727951"/>
                      <a:pt x="422444" y="699487"/>
                      <a:pt x="421970" y="661062"/>
                    </a:cubicBezTo>
                    <a:cubicBezTo>
                      <a:pt x="421021" y="623111"/>
                      <a:pt x="420546" y="594410"/>
                      <a:pt x="420546" y="574960"/>
                    </a:cubicBezTo>
                    <a:cubicBezTo>
                      <a:pt x="419598" y="518033"/>
                      <a:pt x="418886" y="421732"/>
                      <a:pt x="418412" y="286057"/>
                    </a:cubicBezTo>
                    <a:cubicBezTo>
                      <a:pt x="418412" y="227232"/>
                      <a:pt x="417226" y="181691"/>
                      <a:pt x="414854" y="149433"/>
                    </a:cubicBezTo>
                    <a:cubicBezTo>
                      <a:pt x="412482" y="113853"/>
                      <a:pt x="407026" y="70447"/>
                      <a:pt x="398487" y="19213"/>
                    </a:cubicBezTo>
                    <a:close/>
                    <a:moveTo>
                      <a:pt x="357215" y="0"/>
                    </a:moveTo>
                    <a:lnTo>
                      <a:pt x="379986" y="0"/>
                    </a:lnTo>
                    <a:cubicBezTo>
                      <a:pt x="390423" y="0"/>
                      <a:pt x="397301" y="711"/>
                      <a:pt x="400622" y="2135"/>
                    </a:cubicBezTo>
                    <a:cubicBezTo>
                      <a:pt x="403468" y="3558"/>
                      <a:pt x="404892" y="5930"/>
                      <a:pt x="404892" y="9250"/>
                    </a:cubicBezTo>
                    <a:cubicBezTo>
                      <a:pt x="404892" y="9725"/>
                      <a:pt x="404892" y="10199"/>
                      <a:pt x="404892" y="10674"/>
                    </a:cubicBezTo>
                    <a:cubicBezTo>
                      <a:pt x="406315" y="11148"/>
                      <a:pt x="407263" y="12097"/>
                      <a:pt x="407738" y="13520"/>
                    </a:cubicBezTo>
                    <a:cubicBezTo>
                      <a:pt x="420072" y="50522"/>
                      <a:pt x="428374" y="103180"/>
                      <a:pt x="432643" y="171492"/>
                    </a:cubicBezTo>
                    <a:cubicBezTo>
                      <a:pt x="435015" y="210392"/>
                      <a:pt x="436201" y="263998"/>
                      <a:pt x="436201" y="332310"/>
                    </a:cubicBezTo>
                    <a:cubicBezTo>
                      <a:pt x="436201" y="405840"/>
                      <a:pt x="437624" y="503564"/>
                      <a:pt x="440471" y="625483"/>
                    </a:cubicBezTo>
                    <a:cubicBezTo>
                      <a:pt x="441894" y="705654"/>
                      <a:pt x="442843" y="754991"/>
                      <a:pt x="443317" y="773492"/>
                    </a:cubicBezTo>
                    <a:cubicBezTo>
                      <a:pt x="443792" y="810969"/>
                      <a:pt x="444266" y="833740"/>
                      <a:pt x="444740" y="841804"/>
                    </a:cubicBezTo>
                    <a:cubicBezTo>
                      <a:pt x="446638" y="869793"/>
                      <a:pt x="447587" y="889006"/>
                      <a:pt x="447587" y="899443"/>
                    </a:cubicBezTo>
                    <a:cubicBezTo>
                      <a:pt x="447587" y="901340"/>
                      <a:pt x="447587" y="903000"/>
                      <a:pt x="447587" y="904424"/>
                    </a:cubicBezTo>
                    <a:cubicBezTo>
                      <a:pt x="447587" y="906321"/>
                      <a:pt x="447112" y="907982"/>
                      <a:pt x="446163" y="909405"/>
                    </a:cubicBezTo>
                    <a:cubicBezTo>
                      <a:pt x="446638" y="909879"/>
                      <a:pt x="446875" y="910354"/>
                      <a:pt x="446875" y="910828"/>
                    </a:cubicBezTo>
                    <a:cubicBezTo>
                      <a:pt x="447349" y="912251"/>
                      <a:pt x="447587" y="913437"/>
                      <a:pt x="447587" y="914386"/>
                    </a:cubicBezTo>
                    <a:cubicBezTo>
                      <a:pt x="447587" y="916283"/>
                      <a:pt x="446875" y="918181"/>
                      <a:pt x="445452" y="920078"/>
                    </a:cubicBezTo>
                    <a:cubicBezTo>
                      <a:pt x="443554" y="922450"/>
                      <a:pt x="440471" y="925297"/>
                      <a:pt x="436201" y="928618"/>
                    </a:cubicBezTo>
                    <a:cubicBezTo>
                      <a:pt x="431932" y="932413"/>
                      <a:pt x="428848" y="935259"/>
                      <a:pt x="426951" y="937157"/>
                    </a:cubicBezTo>
                    <a:cubicBezTo>
                      <a:pt x="424579" y="940003"/>
                      <a:pt x="421495" y="943561"/>
                      <a:pt x="417700" y="947830"/>
                    </a:cubicBezTo>
                    <a:cubicBezTo>
                      <a:pt x="412956" y="953049"/>
                      <a:pt x="409635" y="956606"/>
                      <a:pt x="407738" y="958504"/>
                    </a:cubicBezTo>
                    <a:cubicBezTo>
                      <a:pt x="394455" y="972736"/>
                      <a:pt x="384967" y="980563"/>
                      <a:pt x="379275" y="981986"/>
                    </a:cubicBezTo>
                    <a:cubicBezTo>
                      <a:pt x="375479" y="984833"/>
                      <a:pt x="367178" y="987205"/>
                      <a:pt x="354369" y="989102"/>
                    </a:cubicBezTo>
                    <a:cubicBezTo>
                      <a:pt x="343458" y="991000"/>
                      <a:pt x="331836" y="992186"/>
                      <a:pt x="319501" y="992660"/>
                    </a:cubicBezTo>
                    <a:cubicBezTo>
                      <a:pt x="314283" y="993135"/>
                      <a:pt x="305744" y="993372"/>
                      <a:pt x="293884" y="993372"/>
                    </a:cubicBezTo>
                    <a:cubicBezTo>
                      <a:pt x="282499" y="993846"/>
                      <a:pt x="273960" y="994320"/>
                      <a:pt x="268267" y="994795"/>
                    </a:cubicBezTo>
                    <a:cubicBezTo>
                      <a:pt x="265895" y="994795"/>
                      <a:pt x="259491" y="995032"/>
                      <a:pt x="249055" y="995506"/>
                    </a:cubicBezTo>
                    <a:cubicBezTo>
                      <a:pt x="240990" y="995981"/>
                      <a:pt x="234586" y="996218"/>
                      <a:pt x="229842" y="996218"/>
                    </a:cubicBezTo>
                    <a:cubicBezTo>
                      <a:pt x="227470" y="996218"/>
                      <a:pt x="225098" y="996218"/>
                      <a:pt x="222726" y="996218"/>
                    </a:cubicBezTo>
                    <a:cubicBezTo>
                      <a:pt x="214187" y="996218"/>
                      <a:pt x="207308" y="995506"/>
                      <a:pt x="202090" y="994083"/>
                    </a:cubicBezTo>
                    <a:cubicBezTo>
                      <a:pt x="199244" y="995506"/>
                      <a:pt x="196160" y="996930"/>
                      <a:pt x="192839" y="998353"/>
                    </a:cubicBezTo>
                    <a:cubicBezTo>
                      <a:pt x="191416" y="998827"/>
                      <a:pt x="189993" y="999064"/>
                      <a:pt x="188570" y="999064"/>
                    </a:cubicBezTo>
                    <a:cubicBezTo>
                      <a:pt x="184775" y="999064"/>
                      <a:pt x="182403" y="995981"/>
                      <a:pt x="181454" y="989814"/>
                    </a:cubicBezTo>
                    <a:cubicBezTo>
                      <a:pt x="179082" y="967043"/>
                      <a:pt x="177422" y="943798"/>
                      <a:pt x="176473" y="920078"/>
                    </a:cubicBezTo>
                    <a:cubicBezTo>
                      <a:pt x="175999" y="919130"/>
                      <a:pt x="175761" y="918418"/>
                      <a:pt x="175761" y="917944"/>
                    </a:cubicBezTo>
                    <a:cubicBezTo>
                      <a:pt x="175761" y="916995"/>
                      <a:pt x="175999" y="916283"/>
                      <a:pt x="176473" y="915809"/>
                    </a:cubicBezTo>
                    <a:cubicBezTo>
                      <a:pt x="175999" y="903475"/>
                      <a:pt x="175524" y="891615"/>
                      <a:pt x="175050" y="880230"/>
                    </a:cubicBezTo>
                    <a:cubicBezTo>
                      <a:pt x="175050" y="865524"/>
                      <a:pt x="174813" y="844888"/>
                      <a:pt x="174338" y="818322"/>
                    </a:cubicBezTo>
                    <a:lnTo>
                      <a:pt x="174338" y="757126"/>
                    </a:lnTo>
                    <a:cubicBezTo>
                      <a:pt x="173389" y="757600"/>
                      <a:pt x="172678" y="757837"/>
                      <a:pt x="172203" y="757837"/>
                    </a:cubicBezTo>
                    <a:cubicBezTo>
                      <a:pt x="170780" y="757837"/>
                      <a:pt x="169594" y="757126"/>
                      <a:pt x="168646" y="755702"/>
                    </a:cubicBezTo>
                    <a:cubicBezTo>
                      <a:pt x="168171" y="754754"/>
                      <a:pt x="167934" y="754042"/>
                      <a:pt x="167934" y="753568"/>
                    </a:cubicBezTo>
                    <a:cubicBezTo>
                      <a:pt x="167934" y="752145"/>
                      <a:pt x="168408" y="750959"/>
                      <a:pt x="169357" y="750010"/>
                    </a:cubicBezTo>
                    <a:cubicBezTo>
                      <a:pt x="170780" y="748587"/>
                      <a:pt x="172203" y="746926"/>
                      <a:pt x="173627" y="745029"/>
                    </a:cubicBezTo>
                    <a:lnTo>
                      <a:pt x="173627" y="732220"/>
                    </a:lnTo>
                    <a:cubicBezTo>
                      <a:pt x="172203" y="653946"/>
                      <a:pt x="171492" y="606033"/>
                      <a:pt x="171492" y="588480"/>
                    </a:cubicBezTo>
                    <a:cubicBezTo>
                      <a:pt x="171017" y="588480"/>
                      <a:pt x="170543" y="588480"/>
                      <a:pt x="170069" y="588480"/>
                    </a:cubicBezTo>
                    <a:cubicBezTo>
                      <a:pt x="168171" y="588480"/>
                      <a:pt x="166748" y="587769"/>
                      <a:pt x="165799" y="586345"/>
                    </a:cubicBezTo>
                    <a:cubicBezTo>
                      <a:pt x="165325" y="585397"/>
                      <a:pt x="165088" y="584448"/>
                      <a:pt x="165088" y="583499"/>
                    </a:cubicBezTo>
                    <a:cubicBezTo>
                      <a:pt x="165088" y="582076"/>
                      <a:pt x="165562" y="580890"/>
                      <a:pt x="166511" y="579941"/>
                    </a:cubicBezTo>
                    <a:lnTo>
                      <a:pt x="170780" y="575672"/>
                    </a:lnTo>
                    <a:lnTo>
                      <a:pt x="170780" y="525861"/>
                    </a:lnTo>
                    <a:cubicBezTo>
                      <a:pt x="168883" y="524912"/>
                      <a:pt x="167934" y="523963"/>
                      <a:pt x="167934" y="523014"/>
                    </a:cubicBezTo>
                    <a:cubicBezTo>
                      <a:pt x="167934" y="522066"/>
                      <a:pt x="168408" y="521117"/>
                      <a:pt x="169357" y="520168"/>
                    </a:cubicBezTo>
                    <a:lnTo>
                      <a:pt x="170780" y="518745"/>
                    </a:lnTo>
                    <a:cubicBezTo>
                      <a:pt x="170780" y="493602"/>
                      <a:pt x="170543" y="472729"/>
                      <a:pt x="170069" y="456125"/>
                    </a:cubicBezTo>
                    <a:cubicBezTo>
                      <a:pt x="168646" y="431457"/>
                      <a:pt x="167222" y="411533"/>
                      <a:pt x="165799" y="396352"/>
                    </a:cubicBezTo>
                    <a:cubicBezTo>
                      <a:pt x="162953" y="369787"/>
                      <a:pt x="161530" y="356266"/>
                      <a:pt x="161530" y="355792"/>
                    </a:cubicBezTo>
                    <a:cubicBezTo>
                      <a:pt x="153939" y="359113"/>
                      <a:pt x="148010" y="361722"/>
                      <a:pt x="143740" y="363619"/>
                    </a:cubicBezTo>
                    <a:cubicBezTo>
                      <a:pt x="134252" y="367415"/>
                      <a:pt x="126899" y="369787"/>
                      <a:pt x="121681" y="370735"/>
                    </a:cubicBezTo>
                    <a:cubicBezTo>
                      <a:pt x="119783" y="370735"/>
                      <a:pt x="118123" y="370735"/>
                      <a:pt x="116700" y="370735"/>
                    </a:cubicBezTo>
                    <a:cubicBezTo>
                      <a:pt x="115277" y="370735"/>
                      <a:pt x="113854" y="370735"/>
                      <a:pt x="112430" y="370735"/>
                    </a:cubicBezTo>
                    <a:cubicBezTo>
                      <a:pt x="111956" y="370261"/>
                      <a:pt x="110296" y="369075"/>
                      <a:pt x="107449" y="367177"/>
                    </a:cubicBezTo>
                    <a:cubicBezTo>
                      <a:pt x="106500" y="366703"/>
                      <a:pt x="106026" y="365754"/>
                      <a:pt x="106026" y="364331"/>
                    </a:cubicBezTo>
                    <a:cubicBezTo>
                      <a:pt x="105077" y="363857"/>
                      <a:pt x="104603" y="363145"/>
                      <a:pt x="104603" y="362196"/>
                    </a:cubicBezTo>
                    <a:cubicBezTo>
                      <a:pt x="104603" y="361722"/>
                      <a:pt x="104840" y="361248"/>
                      <a:pt x="105314" y="360773"/>
                    </a:cubicBezTo>
                    <a:cubicBezTo>
                      <a:pt x="104840" y="360773"/>
                      <a:pt x="104366" y="360773"/>
                      <a:pt x="103891" y="360773"/>
                    </a:cubicBezTo>
                    <a:cubicBezTo>
                      <a:pt x="102943" y="360773"/>
                      <a:pt x="101994" y="360062"/>
                      <a:pt x="101045" y="358638"/>
                    </a:cubicBezTo>
                    <a:cubicBezTo>
                      <a:pt x="100096" y="356266"/>
                      <a:pt x="99622" y="353657"/>
                      <a:pt x="99622" y="350811"/>
                    </a:cubicBezTo>
                    <a:cubicBezTo>
                      <a:pt x="99622" y="343221"/>
                      <a:pt x="102231" y="333733"/>
                      <a:pt x="107449" y="322348"/>
                    </a:cubicBezTo>
                    <a:cubicBezTo>
                      <a:pt x="110770" y="314283"/>
                      <a:pt x="113142" y="308827"/>
                      <a:pt x="114565" y="305981"/>
                    </a:cubicBezTo>
                    <a:cubicBezTo>
                      <a:pt x="113142" y="305507"/>
                      <a:pt x="111244" y="303372"/>
                      <a:pt x="108872" y="299577"/>
                    </a:cubicBezTo>
                    <a:lnTo>
                      <a:pt x="106738" y="297442"/>
                    </a:lnTo>
                    <a:cubicBezTo>
                      <a:pt x="105789" y="296019"/>
                      <a:pt x="105314" y="295307"/>
                      <a:pt x="105314" y="295307"/>
                    </a:cubicBezTo>
                    <a:lnTo>
                      <a:pt x="103891" y="293173"/>
                    </a:lnTo>
                    <a:cubicBezTo>
                      <a:pt x="100571" y="298391"/>
                      <a:pt x="94404" y="306930"/>
                      <a:pt x="85390" y="318790"/>
                    </a:cubicBezTo>
                    <a:cubicBezTo>
                      <a:pt x="79697" y="326380"/>
                      <a:pt x="75428" y="330649"/>
                      <a:pt x="72582" y="331598"/>
                    </a:cubicBezTo>
                    <a:cubicBezTo>
                      <a:pt x="81121" y="341560"/>
                      <a:pt x="89660" y="350574"/>
                      <a:pt x="98199" y="358638"/>
                    </a:cubicBezTo>
                    <a:cubicBezTo>
                      <a:pt x="100096" y="360536"/>
                      <a:pt x="101045" y="362433"/>
                      <a:pt x="101045" y="364331"/>
                    </a:cubicBezTo>
                    <a:cubicBezTo>
                      <a:pt x="101045" y="366703"/>
                      <a:pt x="99859" y="369075"/>
                      <a:pt x="97487" y="371447"/>
                    </a:cubicBezTo>
                    <a:cubicBezTo>
                      <a:pt x="95590" y="373344"/>
                      <a:pt x="93455" y="374293"/>
                      <a:pt x="91083" y="374293"/>
                    </a:cubicBezTo>
                    <a:cubicBezTo>
                      <a:pt x="89185" y="374293"/>
                      <a:pt x="87288" y="373344"/>
                      <a:pt x="85390" y="371447"/>
                    </a:cubicBezTo>
                    <a:cubicBezTo>
                      <a:pt x="73530" y="359113"/>
                      <a:pt x="51471" y="332073"/>
                      <a:pt x="19213" y="290326"/>
                    </a:cubicBezTo>
                    <a:cubicBezTo>
                      <a:pt x="12097" y="281313"/>
                      <a:pt x="8539" y="276806"/>
                      <a:pt x="8539" y="276806"/>
                    </a:cubicBezTo>
                    <a:lnTo>
                      <a:pt x="6404" y="274671"/>
                    </a:lnTo>
                    <a:cubicBezTo>
                      <a:pt x="3084" y="269928"/>
                      <a:pt x="1186" y="266370"/>
                      <a:pt x="712" y="263998"/>
                    </a:cubicBezTo>
                    <a:cubicBezTo>
                      <a:pt x="237" y="262100"/>
                      <a:pt x="0" y="260677"/>
                      <a:pt x="0" y="259728"/>
                    </a:cubicBezTo>
                    <a:cubicBezTo>
                      <a:pt x="0" y="257831"/>
                      <a:pt x="474" y="256407"/>
                      <a:pt x="1423" y="255459"/>
                    </a:cubicBezTo>
                    <a:cubicBezTo>
                      <a:pt x="2372" y="254510"/>
                      <a:pt x="3558" y="254035"/>
                      <a:pt x="4981" y="254035"/>
                    </a:cubicBezTo>
                    <a:cubicBezTo>
                      <a:pt x="6404" y="254035"/>
                      <a:pt x="8065" y="254747"/>
                      <a:pt x="9962" y="256170"/>
                    </a:cubicBezTo>
                    <a:cubicBezTo>
                      <a:pt x="9962" y="253798"/>
                      <a:pt x="11385" y="247631"/>
                      <a:pt x="14232" y="237669"/>
                    </a:cubicBezTo>
                    <a:cubicBezTo>
                      <a:pt x="14706" y="235297"/>
                      <a:pt x="16841" y="226758"/>
                      <a:pt x="20636" y="212052"/>
                    </a:cubicBezTo>
                    <a:cubicBezTo>
                      <a:pt x="22059" y="206834"/>
                      <a:pt x="24194" y="199243"/>
                      <a:pt x="27040" y="189281"/>
                    </a:cubicBezTo>
                    <a:cubicBezTo>
                      <a:pt x="29887" y="181691"/>
                      <a:pt x="32733" y="176947"/>
                      <a:pt x="35579" y="175050"/>
                    </a:cubicBezTo>
                    <a:cubicBezTo>
                      <a:pt x="37002" y="174101"/>
                      <a:pt x="38426" y="173626"/>
                      <a:pt x="39849" y="173626"/>
                    </a:cubicBezTo>
                    <a:cubicBezTo>
                      <a:pt x="41272" y="172678"/>
                      <a:pt x="43644" y="171017"/>
                      <a:pt x="46965" y="168645"/>
                    </a:cubicBezTo>
                    <a:cubicBezTo>
                      <a:pt x="49811" y="166273"/>
                      <a:pt x="51946" y="164376"/>
                      <a:pt x="53369" y="162953"/>
                    </a:cubicBezTo>
                    <a:cubicBezTo>
                      <a:pt x="60959" y="156311"/>
                      <a:pt x="68786" y="148958"/>
                      <a:pt x="76851" y="140894"/>
                    </a:cubicBezTo>
                    <a:cubicBezTo>
                      <a:pt x="76851" y="140894"/>
                      <a:pt x="92506" y="124527"/>
                      <a:pt x="123816" y="91794"/>
                    </a:cubicBezTo>
                    <a:cubicBezTo>
                      <a:pt x="143740" y="71395"/>
                      <a:pt x="159395" y="56452"/>
                      <a:pt x="170780" y="46964"/>
                    </a:cubicBezTo>
                    <a:cubicBezTo>
                      <a:pt x="179794" y="39374"/>
                      <a:pt x="187621" y="33444"/>
                      <a:pt x="194263" y="29175"/>
                    </a:cubicBezTo>
                    <a:cubicBezTo>
                      <a:pt x="202327" y="24431"/>
                      <a:pt x="208020" y="21584"/>
                      <a:pt x="211341" y="20636"/>
                    </a:cubicBezTo>
                    <a:cubicBezTo>
                      <a:pt x="214187" y="17789"/>
                      <a:pt x="220117" y="14706"/>
                      <a:pt x="229130" y="11385"/>
                    </a:cubicBezTo>
                    <a:cubicBezTo>
                      <a:pt x="235772" y="9013"/>
                      <a:pt x="243125" y="7116"/>
                      <a:pt x="251189" y="5692"/>
                    </a:cubicBezTo>
                    <a:cubicBezTo>
                      <a:pt x="267793" y="2846"/>
                      <a:pt x="285583" y="1186"/>
                      <a:pt x="304558" y="711"/>
                    </a:cubicBezTo>
                    <a:cubicBezTo>
                      <a:pt x="315943" y="237"/>
                      <a:pt x="333496" y="0"/>
                      <a:pt x="357215"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grpSp>
      <p:grpSp>
        <p:nvGrpSpPr>
          <p:cNvPr id="3" name="Nhóm 2">
            <a:extLst>
              <a:ext uri="{FF2B5EF4-FFF2-40B4-BE49-F238E27FC236}">
                <a16:creationId xmlns:a16="http://schemas.microsoft.com/office/drawing/2014/main" id="{4C032EB7-4E55-94F6-7C1B-5B2F2B01B138}"/>
              </a:ext>
            </a:extLst>
          </p:cNvPr>
          <p:cNvGrpSpPr/>
          <p:nvPr/>
        </p:nvGrpSpPr>
        <p:grpSpPr>
          <a:xfrm>
            <a:off x="6362615" y="6254877"/>
            <a:ext cx="5562770" cy="4114800"/>
            <a:chOff x="5638800" y="5063160"/>
            <a:chExt cx="5562770" cy="4114800"/>
          </a:xfrm>
        </p:grpSpPr>
        <p:sp>
          <p:nvSpPr>
            <p:cNvPr id="14" name="Freeform 4">
              <a:extLst>
                <a:ext uri="{FF2B5EF4-FFF2-40B4-BE49-F238E27FC236}">
                  <a16:creationId xmlns:a16="http://schemas.microsoft.com/office/drawing/2014/main" id="{318B4466-96BE-1150-48D4-7969C3B19A9E}"/>
                </a:ext>
              </a:extLst>
            </p:cNvPr>
            <p:cNvSpPr/>
            <p:nvPr/>
          </p:nvSpPr>
          <p:spPr>
            <a:xfrm>
              <a:off x="5638800" y="5063160"/>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Hình chữ nhật 14">
              <a:extLst>
                <a:ext uri="{FF2B5EF4-FFF2-40B4-BE49-F238E27FC236}">
                  <a16:creationId xmlns:a16="http://schemas.microsoft.com/office/drawing/2014/main" id="{294FAA91-D9AB-6156-AA75-B21FFD225A77}"/>
                </a:ext>
              </a:extLst>
            </p:cNvPr>
            <p:cNvSpPr/>
            <p:nvPr/>
          </p:nvSpPr>
          <p:spPr>
            <a:xfrm>
              <a:off x="6323114" y="6591300"/>
              <a:ext cx="4390946" cy="1200329"/>
            </a:xfrm>
            <a:prstGeom prst="rect">
              <a:avLst/>
            </a:prstGeom>
            <a:noFill/>
          </p:spPr>
          <p:txBody>
            <a:bodyPr wrap="none" lIns="91440" tIns="45720" rIns="91440" bIns="45720">
              <a:spAutoFit/>
            </a:bodyPr>
            <a:lstStyle/>
            <a:p>
              <a:pPr algn="ctr"/>
              <a:r>
                <a:rPr lang="vi-VN" sz="7200" b="1">
                  <a:ln w="3175">
                    <a:solidFill>
                      <a:schemeClr val="tx1"/>
                    </a:solidFill>
                  </a:ln>
                  <a:solidFill>
                    <a:schemeClr val="bg1"/>
                  </a:solidFill>
                </a:rPr>
                <a:t>Đầu đoạn</a:t>
              </a:r>
              <a:endParaRPr lang="vi-VN" sz="7200" b="1" cap="none" spc="0">
                <a:ln w="3175">
                  <a:solidFill>
                    <a:schemeClr val="tx1"/>
                  </a:solidFill>
                </a:ln>
                <a:solidFill>
                  <a:schemeClr val="bg1"/>
                </a:solidFill>
              </a:endParaRPr>
            </a:p>
          </p:txBody>
        </p:sp>
      </p:grpSp>
    </p:spTree>
    <p:extLst>
      <p:ext uri="{BB962C8B-B14F-4D97-AF65-F5344CB8AC3E}">
        <p14:creationId xmlns:p14="http://schemas.microsoft.com/office/powerpoint/2010/main" val="29547057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D52633C1-068E-CE4E-7676-A56834D28F1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07F369-C6CC-E8F1-7832-59976341917B}"/>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9FA3F74E-C250-D49A-C4BC-C009AAC7AF69}"/>
              </a:ext>
            </a:extLst>
          </p:cNvPr>
          <p:cNvSpPr/>
          <p:nvPr/>
        </p:nvSpPr>
        <p:spPr>
          <a:xfrm>
            <a:off x="495300" y="266700"/>
            <a:ext cx="17297400" cy="56388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C40E5F21-68A9-69D4-F39A-BB588C01AA62}"/>
              </a:ext>
            </a:extLst>
          </p:cNvPr>
          <p:cNvSpPr txBox="1"/>
          <p:nvPr/>
        </p:nvSpPr>
        <p:spPr>
          <a:xfrm>
            <a:off x="705427" y="342900"/>
            <a:ext cx="16916400" cy="5262979"/>
          </a:xfrm>
          <a:prstGeom prst="rect">
            <a:avLst/>
          </a:prstGeom>
          <a:noFill/>
        </p:spPr>
        <p:txBody>
          <a:bodyPr wrap="square">
            <a:spAutoFit/>
          </a:bodyPr>
          <a:lstStyle/>
          <a:p>
            <a:pPr algn="just"/>
            <a:r>
              <a:rPr lang="vi-VN" sz="4800" b="1">
                <a:solidFill>
                  <a:srgbClr val="FF0000"/>
                </a:solidFill>
                <a:latin typeface="Arial" panose="020B0604020202020204" pitchFamily="34" charset="0"/>
                <a:cs typeface="Arial" panose="020B0604020202020204" pitchFamily="34" charset="0"/>
              </a:rPr>
              <a:t>	 Thuở xưa, các cô tiên quàng khăn màu sắc khác nhau. </a:t>
            </a:r>
            <a:r>
              <a:rPr lang="vi-VN" sz="4800">
                <a:latin typeface="Arial" panose="020B0604020202020204" pitchFamily="34" charset="0"/>
                <a:cs typeface="Arial" panose="020B0604020202020204" pitchFamily="34" charset="0"/>
              </a:rPr>
              <a:t>Cô tiên quàng khăn màu vàng có nhiệm vụ rắc thóc vàng mỗi mùa lúa chín. Lửa đỏ nấu cơm trong bếp do cô tiên quàng khăn màu đỏ gửi tới mọi nhà. Bông trắng nõn nà để dệt vải được cô tiên quàng khăn màu trắng trao cho. Trời xanh ngăn ngắt là màu khăn của cô tiên có khăn quàng xanh.</a:t>
            </a:r>
          </a:p>
          <a:p>
            <a:pPr algn="r"/>
            <a:r>
              <a:rPr lang="vi-VN" sz="4800">
                <a:latin typeface="Arial" panose="020B0604020202020204" pitchFamily="34" charset="0"/>
                <a:cs typeface="Arial" panose="020B0604020202020204" pitchFamily="34" charset="0"/>
              </a:rPr>
              <a:t>Theo Thy Ngọc</a:t>
            </a:r>
          </a:p>
        </p:txBody>
      </p:sp>
    </p:spTree>
    <p:extLst>
      <p:ext uri="{BB962C8B-B14F-4D97-AF65-F5344CB8AC3E}">
        <p14:creationId xmlns:p14="http://schemas.microsoft.com/office/powerpoint/2010/main" val="1685090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8107E-D688-6A0E-10BF-6B568D32F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76AFF2F-B42C-107A-AA6F-4C2C02863DAC}"/>
              </a:ext>
            </a:extLst>
          </p:cNvPr>
          <p:cNvSpPr>
            <a:spLocks noGrp="1" noRot="1" noMove="1" noResize="1" noEditPoints="1" noAdjustHandles="1" noChangeArrowheads="1" noChangeShapeType="1"/>
          </p:cNvSpPr>
          <p:nvPr/>
        </p:nvSpPr>
        <p:spPr>
          <a:xfrm>
            <a:off x="-1362897" y="-133761"/>
            <a:ext cx="10554522" cy="10554522"/>
          </a:xfrm>
          <a:custGeom>
            <a:avLst/>
            <a:gdLst/>
            <a:ahLst/>
            <a:cxnLst/>
            <a:rect l="l" t="t" r="r" b="b"/>
            <a:pathLst>
              <a:path w="10554522" h="10554522">
                <a:moveTo>
                  <a:pt x="0" y="0"/>
                </a:moveTo>
                <a:lnTo>
                  <a:pt x="10554522" y="0"/>
                </a:lnTo>
                <a:lnTo>
                  <a:pt x="10554522" y="10554522"/>
                </a:lnTo>
                <a:lnTo>
                  <a:pt x="0" y="10554522"/>
                </a:lnTo>
                <a:lnTo>
                  <a:pt x="0" y="0"/>
                </a:lnTo>
                <a:close/>
              </a:path>
            </a:pathLst>
          </a:custGeom>
          <a:blipFill>
            <a:blip r:embed="rId2"/>
            <a:stretch>
              <a:fillRect/>
            </a:stretch>
          </a:blipFill>
        </p:spPr>
        <p:txBody>
          <a:bodyPr/>
          <a:lstStyle/>
          <a:p>
            <a:endParaRPr lang="en-US"/>
          </a:p>
        </p:txBody>
      </p:sp>
      <p:sp>
        <p:nvSpPr>
          <p:cNvPr id="3" name="Freeform 3">
            <a:extLst>
              <a:ext uri="{FF2B5EF4-FFF2-40B4-BE49-F238E27FC236}">
                <a16:creationId xmlns:a16="http://schemas.microsoft.com/office/drawing/2014/main" id="{88D13193-8493-5528-20D0-AE004831EFE0}"/>
              </a:ext>
            </a:extLst>
          </p:cNvPr>
          <p:cNvSpPr>
            <a:spLocks noGrp="1" noRot="1" noMove="1" noResize="1" noEditPoints="1" noAdjustHandles="1" noChangeArrowheads="1" noChangeShapeType="1"/>
          </p:cNvSpPr>
          <p:nvPr/>
        </p:nvSpPr>
        <p:spPr>
          <a:xfrm flipH="1">
            <a:off x="9096375" y="-133761"/>
            <a:ext cx="10554522" cy="10554522"/>
          </a:xfrm>
          <a:custGeom>
            <a:avLst/>
            <a:gdLst/>
            <a:ahLst/>
            <a:cxnLst/>
            <a:rect l="l" t="t" r="r" b="b"/>
            <a:pathLst>
              <a:path w="10554522" h="10554522">
                <a:moveTo>
                  <a:pt x="10554522" y="0"/>
                </a:moveTo>
                <a:lnTo>
                  <a:pt x="0" y="0"/>
                </a:lnTo>
                <a:lnTo>
                  <a:pt x="0" y="10554522"/>
                </a:lnTo>
                <a:lnTo>
                  <a:pt x="10554522" y="10554522"/>
                </a:lnTo>
                <a:lnTo>
                  <a:pt x="10554522" y="0"/>
                </a:lnTo>
                <a:close/>
              </a:path>
            </a:pathLst>
          </a:custGeom>
          <a:blipFill>
            <a:blip r:embed="rId2"/>
            <a:stretch>
              <a:fillRect/>
            </a:stretch>
          </a:blipFill>
        </p:spPr>
        <p:txBody>
          <a:bodyPr/>
          <a:lstStyle/>
          <a:p>
            <a:endParaRPr lang="en-US"/>
          </a:p>
        </p:txBody>
      </p:sp>
      <p:grpSp>
        <p:nvGrpSpPr>
          <p:cNvPr id="4" name="Group 4">
            <a:extLst>
              <a:ext uri="{FF2B5EF4-FFF2-40B4-BE49-F238E27FC236}">
                <a16:creationId xmlns:a16="http://schemas.microsoft.com/office/drawing/2014/main" id="{4E87CB40-BD3D-E1F1-DBAD-D42EDB49174C}"/>
              </a:ext>
            </a:extLst>
          </p:cNvPr>
          <p:cNvGrpSpPr/>
          <p:nvPr/>
        </p:nvGrpSpPr>
        <p:grpSpPr>
          <a:xfrm>
            <a:off x="-1036419" y="2466121"/>
            <a:ext cx="20360838" cy="5354758"/>
            <a:chOff x="0" y="0"/>
            <a:chExt cx="8100159" cy="2130285"/>
          </a:xfrm>
        </p:grpSpPr>
        <p:sp>
          <p:nvSpPr>
            <p:cNvPr id="5" name="Freeform 5">
              <a:extLst>
                <a:ext uri="{FF2B5EF4-FFF2-40B4-BE49-F238E27FC236}">
                  <a16:creationId xmlns:a16="http://schemas.microsoft.com/office/drawing/2014/main" id="{3DA05A2C-F82D-1BD2-6E08-5CF8BDFAC4E1}"/>
                </a:ext>
              </a:extLst>
            </p:cNvPr>
            <p:cNvSpPr/>
            <p:nvPr/>
          </p:nvSpPr>
          <p:spPr>
            <a:xfrm>
              <a:off x="31750" y="31750"/>
              <a:ext cx="8036659" cy="2066785"/>
            </a:xfrm>
            <a:custGeom>
              <a:avLst/>
              <a:gdLst/>
              <a:ahLst/>
              <a:cxnLst/>
              <a:rect l="l" t="t" r="r" b="b"/>
              <a:pathLst>
                <a:path w="8036659" h="2066785">
                  <a:moveTo>
                    <a:pt x="7943949" y="2066785"/>
                  </a:moveTo>
                  <a:lnTo>
                    <a:pt x="92710" y="2066785"/>
                  </a:lnTo>
                  <a:cubicBezTo>
                    <a:pt x="41910" y="2066785"/>
                    <a:pt x="0" y="2024875"/>
                    <a:pt x="0" y="1974075"/>
                  </a:cubicBezTo>
                  <a:lnTo>
                    <a:pt x="0" y="92710"/>
                  </a:lnTo>
                  <a:cubicBezTo>
                    <a:pt x="0" y="41910"/>
                    <a:pt x="41910" y="0"/>
                    <a:pt x="92710" y="0"/>
                  </a:cubicBezTo>
                  <a:lnTo>
                    <a:pt x="7942679" y="0"/>
                  </a:lnTo>
                  <a:cubicBezTo>
                    <a:pt x="7993479" y="0"/>
                    <a:pt x="8035389" y="41910"/>
                    <a:pt x="8035389" y="92710"/>
                  </a:cubicBezTo>
                  <a:lnTo>
                    <a:pt x="8035389" y="1972805"/>
                  </a:lnTo>
                  <a:cubicBezTo>
                    <a:pt x="8036659" y="2024875"/>
                    <a:pt x="7994749" y="2066785"/>
                    <a:pt x="7943949" y="2066785"/>
                  </a:cubicBezTo>
                  <a:close/>
                </a:path>
              </a:pathLst>
            </a:custGeom>
            <a:solidFill>
              <a:srgbClr val="FFFFFF"/>
            </a:solidFill>
          </p:spPr>
          <p:txBody>
            <a:bodyPr/>
            <a:lstStyle/>
            <a:p>
              <a:endParaRPr lang="en-US"/>
            </a:p>
          </p:txBody>
        </p:sp>
        <p:sp>
          <p:nvSpPr>
            <p:cNvPr id="6" name="Freeform 6">
              <a:extLst>
                <a:ext uri="{FF2B5EF4-FFF2-40B4-BE49-F238E27FC236}">
                  <a16:creationId xmlns:a16="http://schemas.microsoft.com/office/drawing/2014/main" id="{5CFEDE40-17A3-BABE-644E-8B24B2FC173A}"/>
                </a:ext>
              </a:extLst>
            </p:cNvPr>
            <p:cNvSpPr/>
            <p:nvPr/>
          </p:nvSpPr>
          <p:spPr>
            <a:xfrm>
              <a:off x="0" y="0"/>
              <a:ext cx="8100159" cy="2130285"/>
            </a:xfrm>
            <a:custGeom>
              <a:avLst/>
              <a:gdLst/>
              <a:ahLst/>
              <a:cxnLst/>
              <a:rect l="l" t="t" r="r" b="b"/>
              <a:pathLst>
                <a:path w="8100159" h="2130285">
                  <a:moveTo>
                    <a:pt x="7975699" y="59690"/>
                  </a:moveTo>
                  <a:cubicBezTo>
                    <a:pt x="8011259" y="59690"/>
                    <a:pt x="8040469" y="88900"/>
                    <a:pt x="8040469" y="124460"/>
                  </a:cubicBezTo>
                  <a:lnTo>
                    <a:pt x="8040469" y="2005825"/>
                  </a:lnTo>
                  <a:cubicBezTo>
                    <a:pt x="8040469" y="2041385"/>
                    <a:pt x="8011259" y="2070595"/>
                    <a:pt x="7975699" y="2070595"/>
                  </a:cubicBezTo>
                  <a:lnTo>
                    <a:pt x="124460" y="2070595"/>
                  </a:lnTo>
                  <a:cubicBezTo>
                    <a:pt x="88900" y="2070595"/>
                    <a:pt x="59690" y="2041385"/>
                    <a:pt x="59690" y="2005825"/>
                  </a:cubicBezTo>
                  <a:lnTo>
                    <a:pt x="59690" y="124460"/>
                  </a:lnTo>
                  <a:cubicBezTo>
                    <a:pt x="59690" y="88900"/>
                    <a:pt x="88900" y="59690"/>
                    <a:pt x="124460" y="59690"/>
                  </a:cubicBezTo>
                  <a:lnTo>
                    <a:pt x="7975699" y="59690"/>
                  </a:lnTo>
                  <a:moveTo>
                    <a:pt x="7975699" y="0"/>
                  </a:moveTo>
                  <a:lnTo>
                    <a:pt x="124460" y="0"/>
                  </a:lnTo>
                  <a:cubicBezTo>
                    <a:pt x="55880" y="0"/>
                    <a:pt x="0" y="55880"/>
                    <a:pt x="0" y="124460"/>
                  </a:cubicBezTo>
                  <a:lnTo>
                    <a:pt x="0" y="2005825"/>
                  </a:lnTo>
                  <a:cubicBezTo>
                    <a:pt x="0" y="2074405"/>
                    <a:pt x="55880" y="2130285"/>
                    <a:pt x="124460" y="2130285"/>
                  </a:cubicBezTo>
                  <a:lnTo>
                    <a:pt x="7975699" y="2130285"/>
                  </a:lnTo>
                  <a:cubicBezTo>
                    <a:pt x="8044279" y="2130285"/>
                    <a:pt x="8100159" y="2074405"/>
                    <a:pt x="8100159" y="2005825"/>
                  </a:cubicBezTo>
                  <a:lnTo>
                    <a:pt x="8100159" y="124460"/>
                  </a:lnTo>
                  <a:cubicBezTo>
                    <a:pt x="8100159" y="55880"/>
                    <a:pt x="8044279" y="0"/>
                    <a:pt x="7975699" y="0"/>
                  </a:cubicBezTo>
                  <a:close/>
                </a:path>
              </a:pathLst>
            </a:custGeom>
            <a:solidFill>
              <a:srgbClr val="FFFFFF"/>
            </a:solidFill>
          </p:spPr>
          <p:txBody>
            <a:bodyPr/>
            <a:lstStyle/>
            <a:p>
              <a:endParaRPr lang="en-US"/>
            </a:p>
          </p:txBody>
        </p:sp>
      </p:grpSp>
      <p:sp>
        <p:nvSpPr>
          <p:cNvPr id="20" name="TextBox 10">
            <a:extLst>
              <a:ext uri="{FF2B5EF4-FFF2-40B4-BE49-F238E27FC236}">
                <a16:creationId xmlns:a16="http://schemas.microsoft.com/office/drawing/2014/main" id="{F532FDDC-40CD-E0C3-AEA7-4E6132A80800}"/>
              </a:ext>
            </a:extLst>
          </p:cNvPr>
          <p:cNvSpPr txBox="1">
            <a:spLocks noChangeAspect="1"/>
          </p:cNvSpPr>
          <p:nvPr/>
        </p:nvSpPr>
        <p:spPr>
          <a:xfrm>
            <a:off x="76201" y="-2926169"/>
            <a:ext cx="10606844" cy="1923604"/>
          </a:xfrm>
          <a:prstGeom prst="rect">
            <a:avLst/>
          </a:prstGeom>
        </p:spPr>
        <p:txBody>
          <a:bodyPr wrap="square" lIns="0" tIns="0" rIns="0" bIns="0" rtlCol="0" anchor="t">
            <a:spAutoFit/>
          </a:bodyPr>
          <a:lstStyle/>
          <a:p>
            <a:pPr algn="ctr">
              <a:lnSpc>
                <a:spcPts val="16800"/>
              </a:lnSpc>
            </a:pPr>
            <a:r>
              <a:rPr lang="vi-VN" sz="12000">
                <a:solidFill>
                  <a:srgbClr val="115064"/>
                </a:solidFill>
                <a:latin typeface="Funtastic"/>
              </a:rPr>
              <a:t>HOA CÚC ÁO</a:t>
            </a:r>
            <a:endParaRPr lang="en-US" sz="12000">
              <a:solidFill>
                <a:srgbClr val="115064"/>
              </a:solidFill>
              <a:latin typeface="Funtastic"/>
            </a:endParaRPr>
          </a:p>
        </p:txBody>
      </p:sp>
      <p:sp>
        <p:nvSpPr>
          <p:cNvPr id="10" name="Hình chữ nhật 9">
            <a:extLst>
              <a:ext uri="{FF2B5EF4-FFF2-40B4-BE49-F238E27FC236}">
                <a16:creationId xmlns:a16="http://schemas.microsoft.com/office/drawing/2014/main" id="{667824D3-79AC-273C-56A1-7A8874EFC099}"/>
              </a:ext>
            </a:extLst>
          </p:cNvPr>
          <p:cNvSpPr/>
          <p:nvPr/>
        </p:nvSpPr>
        <p:spPr>
          <a:xfrm>
            <a:off x="-685800" y="3276322"/>
            <a:ext cx="19278600" cy="3734356"/>
          </a:xfrm>
          <a:prstGeom prst="rect">
            <a:avLst/>
          </a:prstGeom>
          <a:noFill/>
        </p:spPr>
        <p:txBody>
          <a:bodyPr wrap="square" lIns="91440" tIns="45720" rIns="91440" bIns="45720">
            <a:spAutoFit/>
          </a:bodyPr>
          <a:lstStyle/>
          <a:p>
            <a:pPr algn="ctr">
              <a:spcAft>
                <a:spcPts val="800"/>
              </a:spcAft>
            </a:pPr>
            <a:r>
              <a:rPr lang="vi-VN" sz="11500" b="1">
                <a:solidFill>
                  <a:srgbClr val="FF0000"/>
                </a:solidFill>
                <a:effectLst/>
                <a:ea typeface="Calibri" panose="020F0502020204030204" pitchFamily="34" charset="0"/>
                <a:cs typeface="Times New Roman" panose="02020603050405020304" pitchFamily="18" charset="0"/>
              </a:rPr>
              <a:t>Hoạt động 2: </a:t>
            </a:r>
          </a:p>
          <a:p>
            <a:pPr algn="ctr">
              <a:spcAft>
                <a:spcPts val="800"/>
              </a:spcAft>
            </a:pPr>
            <a:r>
              <a:rPr lang="vi-VN" sz="11500" b="1" i="1">
                <a:solidFill>
                  <a:srgbClr val="000000"/>
                </a:solidFill>
                <a:effectLst/>
                <a:latin typeface="+mj-lt"/>
                <a:ea typeface="Calibri" panose="020F0502020204030204" pitchFamily="34" charset="0"/>
                <a:cs typeface="Times New Roman" panose="02020603050405020304" pitchFamily="18" charset="0"/>
              </a:rPr>
              <a:t>Tìm câu chủ đề phù hợp</a:t>
            </a:r>
            <a:endParaRPr lang="en-US" sz="11500" i="1">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86616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2D3BE3C0-A51A-8171-974D-743EEA84EC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FFE917-C688-916B-3CA8-67A3D85F7BC1}"/>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34500625-4FD4-6E4A-D1AE-D0E57FD1B71D}"/>
              </a:ext>
            </a:extLst>
          </p:cNvPr>
          <p:cNvSpPr/>
          <p:nvPr/>
        </p:nvSpPr>
        <p:spPr>
          <a:xfrm>
            <a:off x="647700" y="266700"/>
            <a:ext cx="16992600" cy="1524000"/>
          </a:xfrm>
          <a:prstGeom prst="roundRect">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57E414B6-988B-AC7F-5000-6BEE8B60D49E}"/>
              </a:ext>
            </a:extLst>
          </p:cNvPr>
          <p:cNvSpPr txBox="1"/>
          <p:nvPr/>
        </p:nvSpPr>
        <p:spPr>
          <a:xfrm>
            <a:off x="1981200" y="238125"/>
            <a:ext cx="15544800" cy="1569660"/>
          </a:xfrm>
          <a:prstGeom prst="rect">
            <a:avLst/>
          </a:prstGeom>
          <a:noFill/>
        </p:spPr>
        <p:txBody>
          <a:bodyPr wrap="square">
            <a:spAutoFit/>
          </a:bodyPr>
          <a:lstStyle/>
          <a:p>
            <a:r>
              <a:rPr lang="vi-VN" sz="4800" b="1">
                <a:solidFill>
                  <a:srgbClr val="FF33CC"/>
                </a:solidFill>
                <a:latin typeface="Arial" panose="020B0604020202020204" pitchFamily="34" charset="0"/>
                <a:cs typeface="Arial" panose="020B0604020202020204" pitchFamily="34" charset="0"/>
              </a:rPr>
              <a:t>2.</a:t>
            </a:r>
            <a:r>
              <a:rPr lang="vi-VN" sz="4800" b="1">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Tìm câu chủ đề phù hợp thay cho </a:t>
            </a:r>
            <a:r>
              <a:rPr lang="en-US" sz="4800">
                <a:solidFill>
                  <a:srgbClr val="FF33CC"/>
                </a:solidFill>
                <a:latin typeface="Arial" panose="020B0604020202020204" pitchFamily="34" charset="0"/>
                <a:cs typeface="Arial" panose="020B0604020202020204" pitchFamily="34" charset="0"/>
                <a:sym typeface="Wingdings" panose="05000000000000000000" pitchFamily="2" charset="2"/>
              </a:rPr>
              <a:t></a:t>
            </a:r>
            <a:r>
              <a:rPr lang="en-US" sz="4800">
                <a:latin typeface="Arial" panose="020B0604020202020204" pitchFamily="34" charset="0"/>
                <a:cs typeface="Arial" panose="020B0604020202020204" pitchFamily="34" charset="0"/>
              </a:rPr>
              <a:t> trong mỗi đoạn văn sau</a:t>
            </a:r>
            <a:r>
              <a:rPr lang="vi-VN" sz="480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FA58819E-F363-720B-98BA-5623899B728C}"/>
              </a:ext>
            </a:extLst>
          </p:cNvPr>
          <p:cNvSpPr txBox="1"/>
          <p:nvPr/>
        </p:nvSpPr>
        <p:spPr>
          <a:xfrm>
            <a:off x="1076326" y="2171700"/>
            <a:ext cx="16135349" cy="5078313"/>
          </a:xfrm>
          <a:prstGeom prst="rect">
            <a:avLst/>
          </a:prstGeom>
          <a:noFill/>
        </p:spPr>
        <p:txBody>
          <a:bodyPr wrap="square">
            <a:spAutoFit/>
          </a:bodyPr>
          <a:lstStyle/>
          <a:p>
            <a:pPr algn="just"/>
            <a:r>
              <a:rPr lang="vi-VN" sz="5400" i="1">
                <a:solidFill>
                  <a:srgbClr val="2E2E2E"/>
                </a:solidFill>
                <a:effectLst/>
                <a:latin typeface="+mj-lt"/>
              </a:rPr>
              <a:t>a. </a:t>
            </a:r>
            <a:r>
              <a:rPr lang="en-US" sz="5400">
                <a:solidFill>
                  <a:srgbClr val="FF33CC"/>
                </a:solidFill>
                <a:latin typeface="Arial" panose="020B0604020202020204" pitchFamily="34" charset="0"/>
                <a:cs typeface="Arial" panose="020B0604020202020204" pitchFamily="34" charset="0"/>
                <a:sym typeface="Wingdings" panose="05000000000000000000" pitchFamily="2" charset="2"/>
              </a:rPr>
              <a:t></a:t>
            </a:r>
            <a:r>
              <a:rPr lang="vi-VN" sz="5400" i="1">
                <a:solidFill>
                  <a:srgbClr val="2E2E2E"/>
                </a:solidFill>
                <a:effectLst/>
                <a:latin typeface="+mj-lt"/>
              </a:rPr>
              <a:t> Cây ổi quả ngọt giòn, vỏ xanh thẫm. Cây nhãn quả từng chùm, trông như những viên bi màu xám. Cây mít quả có gai, thế mà khi chín, hương bay ngào ngạt khắp vườn. Liêm thích nhất là cây dừa xiêm. Quả lớn, quả bé gối đầu lên nhau, ngủ ngoan giữa trưa hè.</a:t>
            </a:r>
          </a:p>
          <a:p>
            <a:pPr algn="r"/>
            <a:r>
              <a:rPr lang="vi-VN" sz="5400" i="1">
                <a:solidFill>
                  <a:srgbClr val="2E2E2E"/>
                </a:solidFill>
                <a:effectLst/>
                <a:latin typeface="+mj-lt"/>
              </a:rPr>
              <a:t>Hương Ngọc Lan</a:t>
            </a:r>
            <a:endParaRPr lang="en-US" sz="5400" i="1">
              <a:latin typeface="+mj-lt"/>
            </a:endParaRPr>
          </a:p>
        </p:txBody>
      </p:sp>
      <p:sp>
        <p:nvSpPr>
          <p:cNvPr id="3" name="Freeform 5">
            <a:extLst>
              <a:ext uri="{FF2B5EF4-FFF2-40B4-BE49-F238E27FC236}">
                <a16:creationId xmlns:a16="http://schemas.microsoft.com/office/drawing/2014/main" id="{8C1BE60A-329F-1054-C84F-7E7284154435}"/>
              </a:ext>
            </a:extLst>
          </p:cNvPr>
          <p:cNvSpPr/>
          <p:nvPr/>
        </p:nvSpPr>
        <p:spPr>
          <a:xfrm flipH="1">
            <a:off x="304800" y="114300"/>
            <a:ext cx="1676400" cy="1485900"/>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3"/>
            <a:stretch>
              <a:fillRect/>
            </a:stretch>
          </a:blipFill>
        </p:spPr>
        <p:txBody>
          <a:bodyPr/>
          <a:lstStyle/>
          <a:p>
            <a:endParaRPr lang="en-US"/>
          </a:p>
        </p:txBody>
      </p:sp>
      <p:grpSp>
        <p:nvGrpSpPr>
          <p:cNvPr id="4" name="Nhóm 3">
            <a:extLst>
              <a:ext uri="{FF2B5EF4-FFF2-40B4-BE49-F238E27FC236}">
                <a16:creationId xmlns:a16="http://schemas.microsoft.com/office/drawing/2014/main" id="{E8BCE179-E76C-91BF-20AB-C9AF9AB1412D}"/>
              </a:ext>
            </a:extLst>
          </p:cNvPr>
          <p:cNvGrpSpPr/>
          <p:nvPr/>
        </p:nvGrpSpPr>
        <p:grpSpPr>
          <a:xfrm>
            <a:off x="5715000" y="6172200"/>
            <a:ext cx="5562770" cy="4114800"/>
            <a:chOff x="5638800" y="5399583"/>
            <a:chExt cx="5562770" cy="4114800"/>
          </a:xfrm>
        </p:grpSpPr>
        <p:sp>
          <p:nvSpPr>
            <p:cNvPr id="6" name="Freeform 4">
              <a:extLst>
                <a:ext uri="{FF2B5EF4-FFF2-40B4-BE49-F238E27FC236}">
                  <a16:creationId xmlns:a16="http://schemas.microsoft.com/office/drawing/2014/main" id="{76CD7448-21FA-364F-7F94-FA05A5B27A8E}"/>
                </a:ext>
              </a:extLst>
            </p:cNvPr>
            <p:cNvSpPr/>
            <p:nvPr/>
          </p:nvSpPr>
          <p:spPr>
            <a:xfrm>
              <a:off x="5638800" y="5399583"/>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Hình chữ nhật 7">
              <a:extLst>
                <a:ext uri="{FF2B5EF4-FFF2-40B4-BE49-F238E27FC236}">
                  <a16:creationId xmlns:a16="http://schemas.microsoft.com/office/drawing/2014/main" id="{38193A29-B0D5-BDAD-9D68-88B059DC7DA7}"/>
                </a:ext>
              </a:extLst>
            </p:cNvPr>
            <p:cNvSpPr/>
            <p:nvPr/>
          </p:nvSpPr>
          <p:spPr>
            <a:xfrm>
              <a:off x="6134186" y="6591300"/>
              <a:ext cx="4648200" cy="2585323"/>
            </a:xfrm>
            <a:prstGeom prst="rect">
              <a:avLst/>
            </a:prstGeom>
            <a:noFill/>
          </p:spPr>
          <p:txBody>
            <a:bodyPr wrap="square" lIns="91440" tIns="45720" rIns="91440" bIns="45720">
              <a:spAutoFit/>
            </a:bodyPr>
            <a:lstStyle/>
            <a:p>
              <a:pPr algn="ctr"/>
              <a:r>
                <a:rPr lang="vi-VN" sz="5400" b="1" cap="none" spc="0">
                  <a:ln w="3175">
                    <a:solidFill>
                      <a:schemeClr val="tx1"/>
                    </a:solidFill>
                  </a:ln>
                  <a:solidFill>
                    <a:schemeClr val="bg1"/>
                  </a:solidFill>
                </a:rPr>
                <a:t>Đặc </a:t>
              </a:r>
              <a:r>
                <a:rPr lang="vi-VN" sz="5400" b="1">
                  <a:ln w="3175">
                    <a:solidFill>
                      <a:schemeClr val="tx1"/>
                    </a:solidFill>
                  </a:ln>
                  <a:solidFill>
                    <a:schemeClr val="bg1"/>
                  </a:solidFill>
                </a:rPr>
                <a:t>điểm của từng loại trái cây.</a:t>
              </a:r>
              <a:endParaRPr lang="vi-VN" sz="5400" b="1" cap="none" spc="0">
                <a:ln w="3175">
                  <a:solidFill>
                    <a:schemeClr val="tx1"/>
                  </a:solidFill>
                </a:ln>
                <a:solidFill>
                  <a:schemeClr val="bg1"/>
                </a:solidFill>
              </a:endParaRPr>
            </a:p>
          </p:txBody>
        </p:sp>
      </p:grpSp>
    </p:spTree>
    <p:extLst>
      <p:ext uri="{BB962C8B-B14F-4D97-AF65-F5344CB8AC3E}">
        <p14:creationId xmlns:p14="http://schemas.microsoft.com/office/powerpoint/2010/main" val="3460170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847663C1-AAC8-A534-F7C5-EE8B907685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00D6A6-6025-AA9E-D465-9A188C585FFD}"/>
              </a:ext>
            </a:extLst>
          </p:cNvPr>
          <p:cNvSpPr/>
          <p:nvPr/>
        </p:nvSpPr>
        <p:spPr>
          <a:xfrm>
            <a:off x="17211674" y="8121726"/>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433330C5-E7E9-6375-DDEB-3669A2E98F5D}"/>
              </a:ext>
            </a:extLst>
          </p:cNvPr>
          <p:cNvSpPr/>
          <p:nvPr/>
        </p:nvSpPr>
        <p:spPr>
          <a:xfrm>
            <a:off x="647700" y="266700"/>
            <a:ext cx="16992600" cy="1524000"/>
          </a:xfrm>
          <a:prstGeom prst="roundRect">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2B28ADB-58FB-FF4F-02F4-4FE000D2BE7B}"/>
              </a:ext>
            </a:extLst>
          </p:cNvPr>
          <p:cNvSpPr txBox="1"/>
          <p:nvPr/>
        </p:nvSpPr>
        <p:spPr>
          <a:xfrm>
            <a:off x="1981200" y="238125"/>
            <a:ext cx="15544800" cy="1569660"/>
          </a:xfrm>
          <a:prstGeom prst="rect">
            <a:avLst/>
          </a:prstGeom>
          <a:noFill/>
        </p:spPr>
        <p:txBody>
          <a:bodyPr wrap="square">
            <a:spAutoFit/>
          </a:bodyPr>
          <a:lstStyle/>
          <a:p>
            <a:r>
              <a:rPr lang="vi-VN" sz="4800" b="1">
                <a:solidFill>
                  <a:srgbClr val="FF33CC"/>
                </a:solidFill>
                <a:latin typeface="Arial" panose="020B0604020202020204" pitchFamily="34" charset="0"/>
                <a:cs typeface="Arial" panose="020B0604020202020204" pitchFamily="34" charset="0"/>
              </a:rPr>
              <a:t>2.</a:t>
            </a:r>
            <a:r>
              <a:rPr lang="vi-VN" sz="4800" b="1">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Tìm câu chủ đề phù hợp thay cho </a:t>
            </a:r>
            <a:r>
              <a:rPr lang="en-US" sz="4800">
                <a:solidFill>
                  <a:srgbClr val="FF33CC"/>
                </a:solidFill>
                <a:latin typeface="Arial" panose="020B0604020202020204" pitchFamily="34" charset="0"/>
                <a:cs typeface="Arial" panose="020B0604020202020204" pitchFamily="34" charset="0"/>
                <a:sym typeface="Wingdings" panose="05000000000000000000" pitchFamily="2" charset="2"/>
              </a:rPr>
              <a:t></a:t>
            </a:r>
            <a:r>
              <a:rPr lang="en-US" sz="4800">
                <a:latin typeface="Arial" panose="020B0604020202020204" pitchFamily="34" charset="0"/>
                <a:cs typeface="Arial" panose="020B0604020202020204" pitchFamily="34" charset="0"/>
              </a:rPr>
              <a:t> trong mỗi đoạn văn sau</a:t>
            </a:r>
            <a:r>
              <a:rPr lang="vi-VN" sz="480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AB55A654-755E-1047-7A45-3E0FE7312A22}"/>
              </a:ext>
            </a:extLst>
          </p:cNvPr>
          <p:cNvSpPr txBox="1"/>
          <p:nvPr/>
        </p:nvSpPr>
        <p:spPr>
          <a:xfrm>
            <a:off x="1076326" y="2171700"/>
            <a:ext cx="16135349" cy="6740307"/>
          </a:xfrm>
          <a:prstGeom prst="rect">
            <a:avLst/>
          </a:prstGeom>
          <a:noFill/>
        </p:spPr>
        <p:txBody>
          <a:bodyPr wrap="square">
            <a:spAutoFit/>
          </a:bodyPr>
          <a:lstStyle/>
          <a:p>
            <a:pPr algn="just"/>
            <a:r>
              <a:rPr lang="vi-VN" sz="5400" i="1">
                <a:solidFill>
                  <a:srgbClr val="2E2E2E"/>
                </a:solidFill>
                <a:effectLst/>
                <a:latin typeface="+mj-lt"/>
              </a:rPr>
              <a:t>a. </a:t>
            </a:r>
            <a:r>
              <a:rPr lang="vi-VN" sz="5400" b="1" i="1">
                <a:solidFill>
                  <a:srgbClr val="FF33CC"/>
                </a:solidFill>
                <a:latin typeface="+mj-lt"/>
                <a:cs typeface="Arial" panose="020B0604020202020204" pitchFamily="34" charset="0"/>
                <a:sym typeface="Wingdings" panose="05000000000000000000" pitchFamily="2" charset="2"/>
              </a:rPr>
              <a:t>Mỗi loại cây trái trong vườn đều mang một màu sắc, một hương vị riêng.</a:t>
            </a:r>
            <a:r>
              <a:rPr lang="vi-VN" sz="5400" i="1">
                <a:solidFill>
                  <a:srgbClr val="2E2E2E"/>
                </a:solidFill>
                <a:effectLst/>
                <a:latin typeface="+mj-lt"/>
              </a:rPr>
              <a:t> Cây ổi quả ngọt giòn, vỏ xanh thẫm. Cây nhãn quả từng chùm, trông như những viên bi màu xám. Cây mít quả có gai, thế mà khi chín, hương bay ngào ngạt khắp vườn. Liêm thích nhất là cây dừa xiêm. Quả lớn, quả bé gối đầu lên nhau, ngủ ngoan giữa trưa hè.</a:t>
            </a:r>
          </a:p>
          <a:p>
            <a:pPr algn="r"/>
            <a:r>
              <a:rPr lang="vi-VN" sz="5400" i="1">
                <a:solidFill>
                  <a:srgbClr val="2E2E2E"/>
                </a:solidFill>
                <a:effectLst/>
                <a:latin typeface="+mj-lt"/>
              </a:rPr>
              <a:t>Hương Ngọc Lan</a:t>
            </a:r>
            <a:endParaRPr lang="en-US" sz="5400" i="1">
              <a:latin typeface="+mj-lt"/>
            </a:endParaRPr>
          </a:p>
        </p:txBody>
      </p:sp>
      <p:sp>
        <p:nvSpPr>
          <p:cNvPr id="3" name="Freeform 5">
            <a:extLst>
              <a:ext uri="{FF2B5EF4-FFF2-40B4-BE49-F238E27FC236}">
                <a16:creationId xmlns:a16="http://schemas.microsoft.com/office/drawing/2014/main" id="{8DD32901-0A0D-4030-A1CC-1AA25750ABB8}"/>
              </a:ext>
            </a:extLst>
          </p:cNvPr>
          <p:cNvSpPr/>
          <p:nvPr/>
        </p:nvSpPr>
        <p:spPr>
          <a:xfrm flipH="1">
            <a:off x="304800" y="114300"/>
            <a:ext cx="1676400" cy="1485900"/>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83117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CC57018B-E945-FAA2-759C-18DFB3FB90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B8C116-8976-312B-2FB1-C781C2F321F4}"/>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91798D4B-2694-2A33-6C02-2B66042249B4}"/>
              </a:ext>
            </a:extLst>
          </p:cNvPr>
          <p:cNvSpPr/>
          <p:nvPr/>
        </p:nvSpPr>
        <p:spPr>
          <a:xfrm>
            <a:off x="647700" y="266700"/>
            <a:ext cx="16992600" cy="1524000"/>
          </a:xfrm>
          <a:prstGeom prst="roundRect">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FB58DF5A-14B0-E3FE-F937-33C174878EE0}"/>
              </a:ext>
            </a:extLst>
          </p:cNvPr>
          <p:cNvSpPr txBox="1"/>
          <p:nvPr/>
        </p:nvSpPr>
        <p:spPr>
          <a:xfrm>
            <a:off x="1981200" y="238125"/>
            <a:ext cx="15544800" cy="1569660"/>
          </a:xfrm>
          <a:prstGeom prst="rect">
            <a:avLst/>
          </a:prstGeom>
          <a:noFill/>
        </p:spPr>
        <p:txBody>
          <a:bodyPr wrap="square">
            <a:spAutoFit/>
          </a:bodyPr>
          <a:lstStyle/>
          <a:p>
            <a:r>
              <a:rPr lang="vi-VN" sz="4800" b="1">
                <a:solidFill>
                  <a:srgbClr val="FF33CC"/>
                </a:solidFill>
                <a:latin typeface="Arial" panose="020B0604020202020204" pitchFamily="34" charset="0"/>
                <a:cs typeface="Arial" panose="020B0604020202020204" pitchFamily="34" charset="0"/>
              </a:rPr>
              <a:t>2.</a:t>
            </a:r>
            <a:r>
              <a:rPr lang="vi-VN" sz="4800" b="1">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Tìm câu chủ đề phù hợp thay cho </a:t>
            </a:r>
            <a:r>
              <a:rPr lang="en-US" sz="4800">
                <a:solidFill>
                  <a:srgbClr val="FF33CC"/>
                </a:solidFill>
                <a:latin typeface="Arial" panose="020B0604020202020204" pitchFamily="34" charset="0"/>
                <a:cs typeface="Arial" panose="020B0604020202020204" pitchFamily="34" charset="0"/>
                <a:sym typeface="Wingdings" panose="05000000000000000000" pitchFamily="2" charset="2"/>
              </a:rPr>
              <a:t></a:t>
            </a:r>
            <a:r>
              <a:rPr lang="en-US" sz="4800">
                <a:latin typeface="Arial" panose="020B0604020202020204" pitchFamily="34" charset="0"/>
                <a:cs typeface="Arial" panose="020B0604020202020204" pitchFamily="34" charset="0"/>
              </a:rPr>
              <a:t> trong mỗi đoạn văn sau</a:t>
            </a:r>
            <a:r>
              <a:rPr lang="vi-VN" sz="480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5E66F1BD-D160-9A1D-7D1C-69E9B31B397E}"/>
              </a:ext>
            </a:extLst>
          </p:cNvPr>
          <p:cNvSpPr txBox="1"/>
          <p:nvPr/>
        </p:nvSpPr>
        <p:spPr>
          <a:xfrm>
            <a:off x="1076326" y="2171700"/>
            <a:ext cx="16135349" cy="4247317"/>
          </a:xfrm>
          <a:prstGeom prst="rect">
            <a:avLst/>
          </a:prstGeom>
          <a:noFill/>
        </p:spPr>
        <p:txBody>
          <a:bodyPr wrap="square">
            <a:spAutoFit/>
          </a:bodyPr>
          <a:lstStyle/>
          <a:p>
            <a:pPr algn="just"/>
            <a:r>
              <a:rPr lang="vi-VN" sz="5400" i="1">
                <a:solidFill>
                  <a:srgbClr val="2E2E2E"/>
                </a:solidFill>
                <a:effectLst/>
                <a:latin typeface="+mj-lt"/>
              </a:rPr>
              <a:t>a. </a:t>
            </a:r>
            <a:r>
              <a:rPr lang="vi-VN" sz="5400" i="1">
                <a:solidFill>
                  <a:srgbClr val="2E2E2E"/>
                </a:solidFill>
                <a:latin typeface="+mj-lt"/>
                <a:sym typeface="Wingdings" panose="05000000000000000000" pitchFamily="2" charset="2"/>
              </a:rPr>
              <a:t>Chim sâu lích rích trong vòm lá. Họa mi uống trọn từng giọt sương trong vắt để giọng hát trong trẻo, véo von. Chèo bẻo kêu loách choách. Chìa vôi vừa hót ríu rít vừa nhảy nhót, xòe đuôi bạc lấp loáng nắng </a:t>
            </a:r>
            <a:r>
              <a:rPr lang="en-US" sz="5400">
                <a:solidFill>
                  <a:srgbClr val="FF33CC"/>
                </a:solidFill>
                <a:latin typeface="Arial" panose="020B0604020202020204" pitchFamily="34" charset="0"/>
                <a:cs typeface="Arial" panose="020B0604020202020204" pitchFamily="34" charset="0"/>
                <a:sym typeface="Wingdings" panose="05000000000000000000" pitchFamily="2" charset="2"/>
              </a:rPr>
              <a:t></a:t>
            </a:r>
            <a:r>
              <a:rPr lang="vi-VN" sz="5400" i="1">
                <a:solidFill>
                  <a:srgbClr val="2E2E2E"/>
                </a:solidFill>
                <a:latin typeface="+mj-lt"/>
                <a:sym typeface="Wingdings" panose="05000000000000000000" pitchFamily="2" charset="2"/>
              </a:rPr>
              <a:t>.</a:t>
            </a:r>
          </a:p>
          <a:p>
            <a:pPr algn="r"/>
            <a:r>
              <a:rPr lang="vi-VN" sz="5400" i="1">
                <a:solidFill>
                  <a:srgbClr val="2E2E2E"/>
                </a:solidFill>
                <a:latin typeface="+mj-lt"/>
                <a:sym typeface="Wingdings" panose="05000000000000000000" pitchFamily="2" charset="2"/>
              </a:rPr>
              <a:t>Thanh Vân </a:t>
            </a:r>
            <a:endParaRPr lang="en-US" sz="5400" i="1">
              <a:solidFill>
                <a:srgbClr val="2E2E2E"/>
              </a:solidFill>
              <a:latin typeface="+mj-lt"/>
            </a:endParaRPr>
          </a:p>
        </p:txBody>
      </p:sp>
      <p:sp>
        <p:nvSpPr>
          <p:cNvPr id="3" name="Freeform 5">
            <a:extLst>
              <a:ext uri="{FF2B5EF4-FFF2-40B4-BE49-F238E27FC236}">
                <a16:creationId xmlns:a16="http://schemas.microsoft.com/office/drawing/2014/main" id="{3BB1DE78-70F5-16D8-97D8-6EC69F70C9CA}"/>
              </a:ext>
            </a:extLst>
          </p:cNvPr>
          <p:cNvSpPr/>
          <p:nvPr/>
        </p:nvSpPr>
        <p:spPr>
          <a:xfrm flipH="1">
            <a:off x="304800" y="114300"/>
            <a:ext cx="1676400" cy="1485900"/>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3"/>
            <a:stretch>
              <a:fillRect/>
            </a:stretch>
          </a:blipFill>
        </p:spPr>
        <p:txBody>
          <a:bodyPr/>
          <a:lstStyle/>
          <a:p>
            <a:endParaRPr lang="en-US"/>
          </a:p>
        </p:txBody>
      </p:sp>
      <p:grpSp>
        <p:nvGrpSpPr>
          <p:cNvPr id="4" name="Nhóm 3">
            <a:extLst>
              <a:ext uri="{FF2B5EF4-FFF2-40B4-BE49-F238E27FC236}">
                <a16:creationId xmlns:a16="http://schemas.microsoft.com/office/drawing/2014/main" id="{6F37E745-072B-6628-2CE7-8CEDB89F3DA3}"/>
              </a:ext>
            </a:extLst>
          </p:cNvPr>
          <p:cNvGrpSpPr/>
          <p:nvPr/>
        </p:nvGrpSpPr>
        <p:grpSpPr>
          <a:xfrm>
            <a:off x="5715000" y="6172200"/>
            <a:ext cx="5562770" cy="4114800"/>
            <a:chOff x="5638800" y="5399583"/>
            <a:chExt cx="5562770" cy="4114800"/>
          </a:xfrm>
        </p:grpSpPr>
        <p:sp>
          <p:nvSpPr>
            <p:cNvPr id="6" name="Freeform 4">
              <a:extLst>
                <a:ext uri="{FF2B5EF4-FFF2-40B4-BE49-F238E27FC236}">
                  <a16:creationId xmlns:a16="http://schemas.microsoft.com/office/drawing/2014/main" id="{BBD649CD-409B-FF16-1386-747E07EEDCE8}"/>
                </a:ext>
              </a:extLst>
            </p:cNvPr>
            <p:cNvSpPr/>
            <p:nvPr/>
          </p:nvSpPr>
          <p:spPr>
            <a:xfrm>
              <a:off x="5638800" y="5399583"/>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Hình chữ nhật 7">
              <a:extLst>
                <a:ext uri="{FF2B5EF4-FFF2-40B4-BE49-F238E27FC236}">
                  <a16:creationId xmlns:a16="http://schemas.microsoft.com/office/drawing/2014/main" id="{5CFA6F48-9F22-3899-EAE7-16E350F21F05}"/>
                </a:ext>
              </a:extLst>
            </p:cNvPr>
            <p:cNvSpPr/>
            <p:nvPr/>
          </p:nvSpPr>
          <p:spPr>
            <a:xfrm>
              <a:off x="6172200" y="6656883"/>
              <a:ext cx="4648200" cy="2308324"/>
            </a:xfrm>
            <a:prstGeom prst="rect">
              <a:avLst/>
            </a:prstGeom>
            <a:noFill/>
          </p:spPr>
          <p:txBody>
            <a:bodyPr wrap="square" lIns="91440" tIns="45720" rIns="91440" bIns="45720">
              <a:spAutoFit/>
            </a:bodyPr>
            <a:lstStyle/>
            <a:p>
              <a:pPr algn="ctr"/>
              <a:r>
                <a:rPr lang="vi-VN" sz="4800" b="1" cap="none" spc="0">
                  <a:ln w="3175">
                    <a:solidFill>
                      <a:schemeClr val="tx1"/>
                    </a:solidFill>
                  </a:ln>
                  <a:solidFill>
                    <a:schemeClr val="bg1"/>
                  </a:solidFill>
                </a:rPr>
                <a:t>Hoạt động của các loài chim trong vườn.</a:t>
              </a:r>
            </a:p>
          </p:txBody>
        </p:sp>
      </p:grpSp>
    </p:spTree>
    <p:extLst>
      <p:ext uri="{BB962C8B-B14F-4D97-AF65-F5344CB8AC3E}">
        <p14:creationId xmlns:p14="http://schemas.microsoft.com/office/powerpoint/2010/main" val="1494789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61085246-0545-FA16-5C58-B389F5EA241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67C0FCF-87A8-E6CD-6153-421ECFC0EDBD}"/>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4013D657-7434-2FF8-1054-DABE23BFD1BB}"/>
              </a:ext>
            </a:extLst>
          </p:cNvPr>
          <p:cNvSpPr/>
          <p:nvPr/>
        </p:nvSpPr>
        <p:spPr>
          <a:xfrm>
            <a:off x="647700" y="266700"/>
            <a:ext cx="16992600" cy="1524000"/>
          </a:xfrm>
          <a:prstGeom prst="roundRect">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69211DFA-3E27-B38D-B632-D41066C2322F}"/>
              </a:ext>
            </a:extLst>
          </p:cNvPr>
          <p:cNvSpPr txBox="1"/>
          <p:nvPr/>
        </p:nvSpPr>
        <p:spPr>
          <a:xfrm>
            <a:off x="1981200" y="238125"/>
            <a:ext cx="15544800" cy="1569660"/>
          </a:xfrm>
          <a:prstGeom prst="rect">
            <a:avLst/>
          </a:prstGeom>
          <a:noFill/>
        </p:spPr>
        <p:txBody>
          <a:bodyPr wrap="square">
            <a:spAutoFit/>
          </a:bodyPr>
          <a:lstStyle/>
          <a:p>
            <a:r>
              <a:rPr lang="vi-VN" sz="4800" b="1">
                <a:solidFill>
                  <a:srgbClr val="FF33CC"/>
                </a:solidFill>
                <a:latin typeface="Arial" panose="020B0604020202020204" pitchFamily="34" charset="0"/>
                <a:cs typeface="Arial" panose="020B0604020202020204" pitchFamily="34" charset="0"/>
              </a:rPr>
              <a:t>2.</a:t>
            </a:r>
            <a:r>
              <a:rPr lang="vi-VN" sz="4800" b="1">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Tìm câu chủ đề phù hợp thay cho </a:t>
            </a:r>
            <a:r>
              <a:rPr lang="en-US" sz="4800">
                <a:solidFill>
                  <a:srgbClr val="FF33CC"/>
                </a:solidFill>
                <a:latin typeface="Arial" panose="020B0604020202020204" pitchFamily="34" charset="0"/>
                <a:cs typeface="Arial" panose="020B0604020202020204" pitchFamily="34" charset="0"/>
                <a:sym typeface="Wingdings" panose="05000000000000000000" pitchFamily="2" charset="2"/>
              </a:rPr>
              <a:t></a:t>
            </a:r>
            <a:r>
              <a:rPr lang="en-US" sz="4800">
                <a:latin typeface="Arial" panose="020B0604020202020204" pitchFamily="34" charset="0"/>
                <a:cs typeface="Arial" panose="020B0604020202020204" pitchFamily="34" charset="0"/>
              </a:rPr>
              <a:t> trong mỗi đoạn văn sau</a:t>
            </a:r>
            <a:r>
              <a:rPr lang="vi-VN" sz="4800">
                <a:latin typeface="Arial" panose="020B0604020202020204" pitchFamily="34" charset="0"/>
                <a:cs typeface="Arial" panose="020B0604020202020204" pitchFamily="34" charset="0"/>
              </a:rPr>
              <a:t>.</a:t>
            </a:r>
            <a:endParaRPr lang="en-US" sz="480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117AA3D8-4AC4-93DB-21F7-E2B48788A00C}"/>
              </a:ext>
            </a:extLst>
          </p:cNvPr>
          <p:cNvSpPr txBox="1"/>
          <p:nvPr/>
        </p:nvSpPr>
        <p:spPr>
          <a:xfrm>
            <a:off x="1076326" y="2171700"/>
            <a:ext cx="16135349" cy="5078313"/>
          </a:xfrm>
          <a:prstGeom prst="rect">
            <a:avLst/>
          </a:prstGeom>
          <a:noFill/>
        </p:spPr>
        <p:txBody>
          <a:bodyPr wrap="square">
            <a:spAutoFit/>
          </a:bodyPr>
          <a:lstStyle/>
          <a:p>
            <a:pPr algn="just"/>
            <a:r>
              <a:rPr lang="vi-VN" sz="5400" i="1">
                <a:solidFill>
                  <a:srgbClr val="2E2E2E"/>
                </a:solidFill>
                <a:effectLst/>
                <a:latin typeface="+mj-lt"/>
              </a:rPr>
              <a:t>b. </a:t>
            </a:r>
            <a:r>
              <a:rPr lang="vi-VN" sz="5400" i="1">
                <a:solidFill>
                  <a:srgbClr val="2E2E2E"/>
                </a:solidFill>
                <a:latin typeface="+mj-lt"/>
                <a:sym typeface="Wingdings" panose="05000000000000000000" pitchFamily="2" charset="2"/>
              </a:rPr>
              <a:t>Chim sâu lích rích trong vòm lá. Họa mi uống trọn từng giọt sương trong vắt để giọng hát trong trẻo, véo von. Chèo bẻo kêu loách choách. Chìa vôi vừa hót ríu rít vừa nhảy nhót, xòe đuôi bạc lấp loáng nắng. </a:t>
            </a:r>
            <a:r>
              <a:rPr lang="vi-VN" sz="5400" b="1" i="1">
                <a:solidFill>
                  <a:srgbClr val="FF33CC"/>
                </a:solidFill>
                <a:latin typeface="+mj-lt"/>
                <a:cs typeface="Arial" panose="020B0604020202020204" pitchFamily="34" charset="0"/>
                <a:sym typeface="Wingdings" panose="05000000000000000000" pitchFamily="2" charset="2"/>
              </a:rPr>
              <a:t>Khu vườn nhỏ bỗng rộn vang tiếng chim hót.</a:t>
            </a:r>
            <a:endParaRPr lang="vi-VN" sz="5400" b="1" i="1">
              <a:solidFill>
                <a:srgbClr val="2E2E2E"/>
              </a:solidFill>
              <a:latin typeface="+mj-lt"/>
              <a:sym typeface="Wingdings" panose="05000000000000000000" pitchFamily="2" charset="2"/>
            </a:endParaRPr>
          </a:p>
          <a:p>
            <a:pPr algn="r"/>
            <a:r>
              <a:rPr lang="vi-VN" sz="5400" i="1">
                <a:solidFill>
                  <a:srgbClr val="2E2E2E"/>
                </a:solidFill>
                <a:latin typeface="+mj-lt"/>
                <a:sym typeface="Wingdings" panose="05000000000000000000" pitchFamily="2" charset="2"/>
              </a:rPr>
              <a:t>Thanh Vân </a:t>
            </a:r>
            <a:endParaRPr lang="en-US" sz="5400" i="1">
              <a:solidFill>
                <a:srgbClr val="2E2E2E"/>
              </a:solidFill>
              <a:latin typeface="+mj-lt"/>
            </a:endParaRPr>
          </a:p>
        </p:txBody>
      </p:sp>
      <p:sp>
        <p:nvSpPr>
          <p:cNvPr id="3" name="Freeform 5">
            <a:extLst>
              <a:ext uri="{FF2B5EF4-FFF2-40B4-BE49-F238E27FC236}">
                <a16:creationId xmlns:a16="http://schemas.microsoft.com/office/drawing/2014/main" id="{93022082-4A42-3382-323F-E55567EB5615}"/>
              </a:ext>
            </a:extLst>
          </p:cNvPr>
          <p:cNvSpPr/>
          <p:nvPr/>
        </p:nvSpPr>
        <p:spPr>
          <a:xfrm flipH="1">
            <a:off x="304800" y="114300"/>
            <a:ext cx="1676400" cy="1485900"/>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9618298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9D06D-4EA5-4A67-C88F-4F2D571146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8159D5-C2DE-BB9A-25C0-E1186D6E2927}"/>
              </a:ext>
            </a:extLst>
          </p:cNvPr>
          <p:cNvSpPr>
            <a:spLocks noGrp="1" noRot="1" noMove="1" noResize="1" noEditPoints="1" noAdjustHandles="1" noChangeArrowheads="1" noChangeShapeType="1"/>
          </p:cNvSpPr>
          <p:nvPr/>
        </p:nvSpPr>
        <p:spPr>
          <a:xfrm>
            <a:off x="-1362897" y="-133761"/>
            <a:ext cx="10554522" cy="10554522"/>
          </a:xfrm>
          <a:custGeom>
            <a:avLst/>
            <a:gdLst/>
            <a:ahLst/>
            <a:cxnLst/>
            <a:rect l="l" t="t" r="r" b="b"/>
            <a:pathLst>
              <a:path w="10554522" h="10554522">
                <a:moveTo>
                  <a:pt x="0" y="0"/>
                </a:moveTo>
                <a:lnTo>
                  <a:pt x="10554522" y="0"/>
                </a:lnTo>
                <a:lnTo>
                  <a:pt x="10554522" y="10554522"/>
                </a:lnTo>
                <a:lnTo>
                  <a:pt x="0" y="10554522"/>
                </a:lnTo>
                <a:lnTo>
                  <a:pt x="0" y="0"/>
                </a:lnTo>
                <a:close/>
              </a:path>
            </a:pathLst>
          </a:custGeom>
          <a:blipFill>
            <a:blip r:embed="rId2"/>
            <a:stretch>
              <a:fillRect/>
            </a:stretch>
          </a:blipFill>
        </p:spPr>
        <p:txBody>
          <a:bodyPr/>
          <a:lstStyle/>
          <a:p>
            <a:endParaRPr lang="en-US"/>
          </a:p>
        </p:txBody>
      </p:sp>
      <p:sp>
        <p:nvSpPr>
          <p:cNvPr id="3" name="Freeform 3">
            <a:extLst>
              <a:ext uri="{FF2B5EF4-FFF2-40B4-BE49-F238E27FC236}">
                <a16:creationId xmlns:a16="http://schemas.microsoft.com/office/drawing/2014/main" id="{AC5354DD-E25F-5209-6612-C3B39E46645C}"/>
              </a:ext>
            </a:extLst>
          </p:cNvPr>
          <p:cNvSpPr>
            <a:spLocks noGrp="1" noRot="1" noMove="1" noResize="1" noEditPoints="1" noAdjustHandles="1" noChangeArrowheads="1" noChangeShapeType="1"/>
          </p:cNvSpPr>
          <p:nvPr/>
        </p:nvSpPr>
        <p:spPr>
          <a:xfrm flipH="1">
            <a:off x="9096375" y="-133761"/>
            <a:ext cx="10554522" cy="10554522"/>
          </a:xfrm>
          <a:custGeom>
            <a:avLst/>
            <a:gdLst/>
            <a:ahLst/>
            <a:cxnLst/>
            <a:rect l="l" t="t" r="r" b="b"/>
            <a:pathLst>
              <a:path w="10554522" h="10554522">
                <a:moveTo>
                  <a:pt x="10554522" y="0"/>
                </a:moveTo>
                <a:lnTo>
                  <a:pt x="0" y="0"/>
                </a:lnTo>
                <a:lnTo>
                  <a:pt x="0" y="10554522"/>
                </a:lnTo>
                <a:lnTo>
                  <a:pt x="10554522" y="10554522"/>
                </a:lnTo>
                <a:lnTo>
                  <a:pt x="10554522" y="0"/>
                </a:lnTo>
                <a:close/>
              </a:path>
            </a:pathLst>
          </a:custGeom>
          <a:blipFill>
            <a:blip r:embed="rId2"/>
            <a:stretch>
              <a:fillRect/>
            </a:stretch>
          </a:blipFill>
        </p:spPr>
        <p:txBody>
          <a:bodyPr/>
          <a:lstStyle/>
          <a:p>
            <a:endParaRPr lang="en-US"/>
          </a:p>
        </p:txBody>
      </p:sp>
      <p:grpSp>
        <p:nvGrpSpPr>
          <p:cNvPr id="4" name="Group 4">
            <a:extLst>
              <a:ext uri="{FF2B5EF4-FFF2-40B4-BE49-F238E27FC236}">
                <a16:creationId xmlns:a16="http://schemas.microsoft.com/office/drawing/2014/main" id="{8EC4429F-2EE5-6CC0-7B61-28C07BF3C7D4}"/>
              </a:ext>
            </a:extLst>
          </p:cNvPr>
          <p:cNvGrpSpPr/>
          <p:nvPr/>
        </p:nvGrpSpPr>
        <p:grpSpPr>
          <a:xfrm>
            <a:off x="-1036419" y="2466121"/>
            <a:ext cx="20360838" cy="5354758"/>
            <a:chOff x="0" y="0"/>
            <a:chExt cx="8100159" cy="2130285"/>
          </a:xfrm>
        </p:grpSpPr>
        <p:sp>
          <p:nvSpPr>
            <p:cNvPr id="5" name="Freeform 5">
              <a:extLst>
                <a:ext uri="{FF2B5EF4-FFF2-40B4-BE49-F238E27FC236}">
                  <a16:creationId xmlns:a16="http://schemas.microsoft.com/office/drawing/2014/main" id="{0364374B-92F4-325C-C46B-8036A4E7F039}"/>
                </a:ext>
              </a:extLst>
            </p:cNvPr>
            <p:cNvSpPr/>
            <p:nvPr/>
          </p:nvSpPr>
          <p:spPr>
            <a:xfrm>
              <a:off x="31750" y="31750"/>
              <a:ext cx="8036659" cy="2066785"/>
            </a:xfrm>
            <a:custGeom>
              <a:avLst/>
              <a:gdLst/>
              <a:ahLst/>
              <a:cxnLst/>
              <a:rect l="l" t="t" r="r" b="b"/>
              <a:pathLst>
                <a:path w="8036659" h="2066785">
                  <a:moveTo>
                    <a:pt x="7943949" y="2066785"/>
                  </a:moveTo>
                  <a:lnTo>
                    <a:pt x="92710" y="2066785"/>
                  </a:lnTo>
                  <a:cubicBezTo>
                    <a:pt x="41910" y="2066785"/>
                    <a:pt x="0" y="2024875"/>
                    <a:pt x="0" y="1974075"/>
                  </a:cubicBezTo>
                  <a:lnTo>
                    <a:pt x="0" y="92710"/>
                  </a:lnTo>
                  <a:cubicBezTo>
                    <a:pt x="0" y="41910"/>
                    <a:pt x="41910" y="0"/>
                    <a:pt x="92710" y="0"/>
                  </a:cubicBezTo>
                  <a:lnTo>
                    <a:pt x="7942679" y="0"/>
                  </a:lnTo>
                  <a:cubicBezTo>
                    <a:pt x="7993479" y="0"/>
                    <a:pt x="8035389" y="41910"/>
                    <a:pt x="8035389" y="92710"/>
                  </a:cubicBezTo>
                  <a:lnTo>
                    <a:pt x="8035389" y="1972805"/>
                  </a:lnTo>
                  <a:cubicBezTo>
                    <a:pt x="8036659" y="2024875"/>
                    <a:pt x="7994749" y="2066785"/>
                    <a:pt x="7943949" y="2066785"/>
                  </a:cubicBezTo>
                  <a:close/>
                </a:path>
              </a:pathLst>
            </a:custGeom>
            <a:solidFill>
              <a:srgbClr val="FFFFFF"/>
            </a:solidFill>
          </p:spPr>
          <p:txBody>
            <a:bodyPr/>
            <a:lstStyle/>
            <a:p>
              <a:endParaRPr lang="en-US"/>
            </a:p>
          </p:txBody>
        </p:sp>
        <p:sp>
          <p:nvSpPr>
            <p:cNvPr id="6" name="Freeform 6">
              <a:extLst>
                <a:ext uri="{FF2B5EF4-FFF2-40B4-BE49-F238E27FC236}">
                  <a16:creationId xmlns:a16="http://schemas.microsoft.com/office/drawing/2014/main" id="{75BBC674-8480-88F4-6B8F-49E50B0F3D37}"/>
                </a:ext>
              </a:extLst>
            </p:cNvPr>
            <p:cNvSpPr/>
            <p:nvPr/>
          </p:nvSpPr>
          <p:spPr>
            <a:xfrm>
              <a:off x="0" y="0"/>
              <a:ext cx="8100159" cy="2130285"/>
            </a:xfrm>
            <a:custGeom>
              <a:avLst/>
              <a:gdLst/>
              <a:ahLst/>
              <a:cxnLst/>
              <a:rect l="l" t="t" r="r" b="b"/>
              <a:pathLst>
                <a:path w="8100159" h="2130285">
                  <a:moveTo>
                    <a:pt x="7975699" y="59690"/>
                  </a:moveTo>
                  <a:cubicBezTo>
                    <a:pt x="8011259" y="59690"/>
                    <a:pt x="8040469" y="88900"/>
                    <a:pt x="8040469" y="124460"/>
                  </a:cubicBezTo>
                  <a:lnTo>
                    <a:pt x="8040469" y="2005825"/>
                  </a:lnTo>
                  <a:cubicBezTo>
                    <a:pt x="8040469" y="2041385"/>
                    <a:pt x="8011259" y="2070595"/>
                    <a:pt x="7975699" y="2070595"/>
                  </a:cubicBezTo>
                  <a:lnTo>
                    <a:pt x="124460" y="2070595"/>
                  </a:lnTo>
                  <a:cubicBezTo>
                    <a:pt x="88900" y="2070595"/>
                    <a:pt x="59690" y="2041385"/>
                    <a:pt x="59690" y="2005825"/>
                  </a:cubicBezTo>
                  <a:lnTo>
                    <a:pt x="59690" y="124460"/>
                  </a:lnTo>
                  <a:cubicBezTo>
                    <a:pt x="59690" y="88900"/>
                    <a:pt x="88900" y="59690"/>
                    <a:pt x="124460" y="59690"/>
                  </a:cubicBezTo>
                  <a:lnTo>
                    <a:pt x="7975699" y="59690"/>
                  </a:lnTo>
                  <a:moveTo>
                    <a:pt x="7975699" y="0"/>
                  </a:moveTo>
                  <a:lnTo>
                    <a:pt x="124460" y="0"/>
                  </a:lnTo>
                  <a:cubicBezTo>
                    <a:pt x="55880" y="0"/>
                    <a:pt x="0" y="55880"/>
                    <a:pt x="0" y="124460"/>
                  </a:cubicBezTo>
                  <a:lnTo>
                    <a:pt x="0" y="2005825"/>
                  </a:lnTo>
                  <a:cubicBezTo>
                    <a:pt x="0" y="2074405"/>
                    <a:pt x="55880" y="2130285"/>
                    <a:pt x="124460" y="2130285"/>
                  </a:cubicBezTo>
                  <a:lnTo>
                    <a:pt x="7975699" y="2130285"/>
                  </a:lnTo>
                  <a:cubicBezTo>
                    <a:pt x="8044279" y="2130285"/>
                    <a:pt x="8100159" y="2074405"/>
                    <a:pt x="8100159" y="2005825"/>
                  </a:cubicBezTo>
                  <a:lnTo>
                    <a:pt x="8100159" y="124460"/>
                  </a:lnTo>
                  <a:cubicBezTo>
                    <a:pt x="8100159" y="55880"/>
                    <a:pt x="8044279" y="0"/>
                    <a:pt x="7975699" y="0"/>
                  </a:cubicBezTo>
                  <a:close/>
                </a:path>
              </a:pathLst>
            </a:custGeom>
            <a:solidFill>
              <a:srgbClr val="FFFFFF"/>
            </a:solidFill>
          </p:spPr>
          <p:txBody>
            <a:bodyPr/>
            <a:lstStyle/>
            <a:p>
              <a:endParaRPr lang="en-US"/>
            </a:p>
          </p:txBody>
        </p:sp>
      </p:grpSp>
      <p:sp>
        <p:nvSpPr>
          <p:cNvPr id="20" name="TextBox 10">
            <a:extLst>
              <a:ext uri="{FF2B5EF4-FFF2-40B4-BE49-F238E27FC236}">
                <a16:creationId xmlns:a16="http://schemas.microsoft.com/office/drawing/2014/main" id="{0BAD9558-9599-4D1E-FC47-19720CD111D0}"/>
              </a:ext>
            </a:extLst>
          </p:cNvPr>
          <p:cNvSpPr txBox="1">
            <a:spLocks noChangeAspect="1"/>
          </p:cNvSpPr>
          <p:nvPr/>
        </p:nvSpPr>
        <p:spPr>
          <a:xfrm>
            <a:off x="76201" y="-2926169"/>
            <a:ext cx="10606844" cy="1923604"/>
          </a:xfrm>
          <a:prstGeom prst="rect">
            <a:avLst/>
          </a:prstGeom>
        </p:spPr>
        <p:txBody>
          <a:bodyPr wrap="square" lIns="0" tIns="0" rIns="0" bIns="0" rtlCol="0" anchor="t">
            <a:spAutoFit/>
          </a:bodyPr>
          <a:lstStyle/>
          <a:p>
            <a:pPr algn="ctr">
              <a:lnSpc>
                <a:spcPts val="16800"/>
              </a:lnSpc>
            </a:pPr>
            <a:r>
              <a:rPr lang="vi-VN" sz="12000">
                <a:solidFill>
                  <a:srgbClr val="115064"/>
                </a:solidFill>
                <a:latin typeface="Funtastic"/>
              </a:rPr>
              <a:t>HOA CÚC ÁO</a:t>
            </a:r>
            <a:endParaRPr lang="en-US" sz="12000">
              <a:solidFill>
                <a:srgbClr val="115064"/>
              </a:solidFill>
              <a:latin typeface="Funtastic"/>
            </a:endParaRPr>
          </a:p>
        </p:txBody>
      </p:sp>
      <p:sp>
        <p:nvSpPr>
          <p:cNvPr id="10" name="Hình chữ nhật 9">
            <a:extLst>
              <a:ext uri="{FF2B5EF4-FFF2-40B4-BE49-F238E27FC236}">
                <a16:creationId xmlns:a16="http://schemas.microsoft.com/office/drawing/2014/main" id="{090D5C74-C7C4-61D2-F118-DE48FEBB63E8}"/>
              </a:ext>
            </a:extLst>
          </p:cNvPr>
          <p:cNvSpPr/>
          <p:nvPr/>
        </p:nvSpPr>
        <p:spPr>
          <a:xfrm>
            <a:off x="-609600" y="2714724"/>
            <a:ext cx="19278600" cy="4257576"/>
          </a:xfrm>
          <a:prstGeom prst="rect">
            <a:avLst/>
          </a:prstGeom>
          <a:noFill/>
        </p:spPr>
        <p:txBody>
          <a:bodyPr wrap="square" lIns="91440" tIns="45720" rIns="91440" bIns="45720">
            <a:spAutoFit/>
          </a:bodyPr>
          <a:lstStyle/>
          <a:p>
            <a:pPr algn="ctr">
              <a:spcAft>
                <a:spcPts val="800"/>
              </a:spcAft>
            </a:pPr>
            <a:r>
              <a:rPr lang="vi-VN" sz="8800" b="1">
                <a:solidFill>
                  <a:srgbClr val="FF0000"/>
                </a:solidFill>
                <a:effectLst/>
                <a:ea typeface="Calibri" panose="020F0502020204030204" pitchFamily="34" charset="0"/>
                <a:cs typeface="Times New Roman" panose="02020603050405020304" pitchFamily="18" charset="0"/>
              </a:rPr>
              <a:t>Hoạt động 3: </a:t>
            </a:r>
          </a:p>
          <a:p>
            <a:pPr algn="ctr">
              <a:spcAft>
                <a:spcPts val="800"/>
              </a:spcAft>
            </a:pPr>
            <a:r>
              <a:rPr lang="vi-VN" sz="8800" b="1" i="1">
                <a:solidFill>
                  <a:srgbClr val="000000"/>
                </a:solidFill>
                <a:effectLst/>
                <a:latin typeface="+mj-lt"/>
                <a:ea typeface="Calibri" panose="020F0502020204030204" pitchFamily="34" charset="0"/>
                <a:cs typeface="Times New Roman" panose="02020603050405020304" pitchFamily="18" charset="0"/>
              </a:rPr>
              <a:t>Viết đoạn văn ngắn tả một loài hoa em thích, trong đoạn văn có câu chủ đề</a:t>
            </a:r>
            <a:endParaRPr lang="en-US" sz="8800" i="1">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71115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3072E306-B191-88C9-FDDA-F01037C3CEB9}"/>
            </a:ext>
          </a:extLst>
        </p:cNvPr>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id="{1F72ED97-3A55-7419-D660-B4F9A627E5CF}"/>
              </a:ext>
            </a:extLst>
          </p:cNvPr>
          <p:cNvSpPr/>
          <p:nvPr/>
        </p:nvSpPr>
        <p:spPr>
          <a:xfrm>
            <a:off x="647700" y="266700"/>
            <a:ext cx="16992600" cy="1524000"/>
          </a:xfrm>
          <a:prstGeom prst="roundRect">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C6FF1DF1-0D02-4DFB-7774-532556FFCA82}"/>
              </a:ext>
            </a:extLst>
          </p:cNvPr>
          <p:cNvSpPr txBox="1"/>
          <p:nvPr/>
        </p:nvSpPr>
        <p:spPr>
          <a:xfrm>
            <a:off x="1981200" y="238125"/>
            <a:ext cx="15544800" cy="1569660"/>
          </a:xfrm>
          <a:prstGeom prst="rect">
            <a:avLst/>
          </a:prstGeom>
          <a:noFill/>
        </p:spPr>
        <p:txBody>
          <a:bodyPr wrap="square">
            <a:spAutoFit/>
          </a:bodyPr>
          <a:lstStyle/>
          <a:p>
            <a:r>
              <a:rPr lang="vi-VN" sz="4800" b="1">
                <a:solidFill>
                  <a:srgbClr val="FF33CC"/>
                </a:solidFill>
                <a:latin typeface="Arial" panose="020B0604020202020204" pitchFamily="34" charset="0"/>
                <a:cs typeface="Arial" panose="020B0604020202020204" pitchFamily="34" charset="0"/>
              </a:rPr>
              <a:t>3.</a:t>
            </a:r>
            <a:r>
              <a:rPr lang="vi-VN" sz="4800" b="1">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Viết đoạn văn từ </a:t>
            </a:r>
            <a:r>
              <a:rPr lang="vi-VN" sz="4800">
                <a:latin typeface="Arial" panose="020B0604020202020204" pitchFamily="34" charset="0"/>
                <a:cs typeface="Arial" panose="020B0604020202020204" pitchFamily="34" charset="0"/>
              </a:rPr>
              <a:t>(từ </a:t>
            </a:r>
            <a:r>
              <a:rPr lang="en-US" sz="4800">
                <a:latin typeface="Arial" panose="020B0604020202020204" pitchFamily="34" charset="0"/>
                <a:cs typeface="Arial" panose="020B0604020202020204" pitchFamily="34" charset="0"/>
              </a:rPr>
              <a:t>4 đến 5 câu</a:t>
            </a:r>
            <a:r>
              <a:rPr lang="vi-VN" sz="4800">
                <a:latin typeface="Arial" panose="020B0604020202020204" pitchFamily="34" charset="0"/>
                <a:cs typeface="Arial" panose="020B0604020202020204" pitchFamily="34" charset="0"/>
              </a:rPr>
              <a:t>) tả một</a:t>
            </a:r>
            <a:r>
              <a:rPr lang="en-US" sz="4800">
                <a:latin typeface="Arial" panose="020B0604020202020204" pitchFamily="34" charset="0"/>
                <a:cs typeface="Arial" panose="020B0604020202020204" pitchFamily="34" charset="0"/>
              </a:rPr>
              <a:t> loài hoa em thích</a:t>
            </a:r>
            <a:r>
              <a:rPr lang="vi-VN" sz="4800">
                <a:latin typeface="Arial" panose="020B0604020202020204" pitchFamily="34" charset="0"/>
                <a:cs typeface="Arial" panose="020B0604020202020204" pitchFamily="34" charset="0"/>
              </a:rPr>
              <a:t>. T</a:t>
            </a:r>
            <a:r>
              <a:rPr lang="en-US" sz="4800">
                <a:latin typeface="Arial" panose="020B0604020202020204" pitchFamily="34" charset="0"/>
                <a:cs typeface="Arial" panose="020B0604020202020204" pitchFamily="34" charset="0"/>
              </a:rPr>
              <a:t>rong đoạn văn có câu chủ đề.</a:t>
            </a:r>
          </a:p>
        </p:txBody>
      </p:sp>
      <p:sp>
        <p:nvSpPr>
          <p:cNvPr id="14" name="Hộp Văn bản 13">
            <a:extLst>
              <a:ext uri="{FF2B5EF4-FFF2-40B4-BE49-F238E27FC236}">
                <a16:creationId xmlns:a16="http://schemas.microsoft.com/office/drawing/2014/main" id="{065A29C7-6473-4B5D-4075-7C1A45318620}"/>
              </a:ext>
            </a:extLst>
          </p:cNvPr>
          <p:cNvSpPr txBox="1"/>
          <p:nvPr/>
        </p:nvSpPr>
        <p:spPr>
          <a:xfrm>
            <a:off x="1076326" y="2171700"/>
            <a:ext cx="16135349" cy="7540526"/>
          </a:xfrm>
          <a:prstGeom prst="rect">
            <a:avLst/>
          </a:prstGeom>
          <a:noFill/>
        </p:spPr>
        <p:txBody>
          <a:bodyPr wrap="square">
            <a:spAutoFit/>
          </a:bodyPr>
          <a:lstStyle/>
          <a:p>
            <a:pPr algn="just"/>
            <a:r>
              <a:rPr lang="vi-VN" sz="4400" i="1">
                <a:solidFill>
                  <a:srgbClr val="2E2E2E"/>
                </a:solidFill>
                <a:latin typeface="+mj-lt"/>
              </a:rPr>
              <a:t>	Rực rỡ phô sắc vàng chói, bền bỉ chịu đựng cùng thời gian, những chậu cúc nở hoa từ cuối năm âm lịch vẫn giữ được sắc xuân đến tận cuối Giêng. Vô số cánh hoa thon thon, màu vàng, xếp khít đều nhau, dày lên từng lớp, xòe tròn chung quanh, ủ nhụy hoa màu vàng sậm ở giữa. Thân cúc mảnh nhưng cứng cáp, đỡ nụ hoa to bằng cái chén con, xòe phiến lá có răng tròn xanh biếc, tôn đóa hoa màu vàng rực. Thời tiết nào của bốn mùa trong năm, hoa cúc cũng thích hợp để vươn cành, đơm nụ. Hoa cúc vừa sang vừa bình dị. Trong nhà, trong văn phòng, trong hội nghị, ở nơi tôn nghiêm chùa tháp, hoa đều làm cảnh trí sáng lên một nét trang trọng và ấm áp thân tình. </a:t>
            </a:r>
            <a:r>
              <a:rPr lang="vi-VN" sz="4400" b="1" i="1">
                <a:solidFill>
                  <a:srgbClr val="FF0000"/>
                </a:solidFill>
                <a:latin typeface="+mj-lt"/>
              </a:rPr>
              <a:t>Hoa cúc quả xứng danh là hoa quân tử.</a:t>
            </a:r>
            <a:endParaRPr lang="en-US" sz="4400" b="1" i="1">
              <a:solidFill>
                <a:srgbClr val="FF0000"/>
              </a:solidFill>
              <a:latin typeface="+mj-lt"/>
            </a:endParaRPr>
          </a:p>
        </p:txBody>
      </p:sp>
      <p:sp>
        <p:nvSpPr>
          <p:cNvPr id="3" name="Freeform 5">
            <a:extLst>
              <a:ext uri="{FF2B5EF4-FFF2-40B4-BE49-F238E27FC236}">
                <a16:creationId xmlns:a16="http://schemas.microsoft.com/office/drawing/2014/main" id="{82B52DB2-81D3-E07A-8C55-EB6731033B81}"/>
              </a:ext>
            </a:extLst>
          </p:cNvPr>
          <p:cNvSpPr/>
          <p:nvPr/>
        </p:nvSpPr>
        <p:spPr>
          <a:xfrm flipH="1">
            <a:off x="304800" y="114300"/>
            <a:ext cx="1676400" cy="1485900"/>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2"/>
            <a:stretch>
              <a:fillRect/>
            </a:stretch>
          </a:blipFill>
        </p:spPr>
        <p:txBody>
          <a:bodyPr/>
          <a:lstStyle/>
          <a:p>
            <a:endParaRPr lang="en-US"/>
          </a:p>
        </p:txBody>
      </p:sp>
    </p:spTree>
    <p:extLst>
      <p:ext uri="{BB962C8B-B14F-4D97-AF65-F5344CB8AC3E}">
        <p14:creationId xmlns:p14="http://schemas.microsoft.com/office/powerpoint/2010/main" val="2416265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sp>
        <p:nvSpPr>
          <p:cNvPr id="2" name="Freeform 2"/>
          <p:cNvSpPr/>
          <p:nvPr/>
        </p:nvSpPr>
        <p:spPr>
          <a:xfrm>
            <a:off x="-619334" y="-348375"/>
            <a:ext cx="19526667" cy="10983750"/>
          </a:xfrm>
          <a:custGeom>
            <a:avLst/>
            <a:gdLst/>
            <a:ahLst/>
            <a:cxnLst/>
            <a:rect l="l" t="t" r="r" b="b"/>
            <a:pathLst>
              <a:path w="19526667" h="10983750">
                <a:moveTo>
                  <a:pt x="0" y="0"/>
                </a:moveTo>
                <a:lnTo>
                  <a:pt x="19526668" y="0"/>
                </a:lnTo>
                <a:lnTo>
                  <a:pt x="19526668" y="10983750"/>
                </a:lnTo>
                <a:lnTo>
                  <a:pt x="0" y="10983750"/>
                </a:lnTo>
                <a:lnTo>
                  <a:pt x="0" y="0"/>
                </a:lnTo>
                <a:close/>
              </a:path>
            </a:pathLst>
          </a:custGeom>
          <a:blipFill>
            <a:blip r:embed="rId2">
              <a:alphaModFix amt="40000"/>
              <a:extLst>
                <a:ext uri="{96DAC541-7B7A-43D3-8B79-37D633B846F1}">
                  <asvg:svgBlip xmlns:asvg="http://schemas.microsoft.com/office/drawing/2016/SVG/main" r:embed="rId3"/>
                </a:ext>
              </a:extLst>
            </a:blip>
            <a:stretch>
              <a:fillRect b="-77777"/>
            </a:stretch>
          </a:blipFill>
        </p:spPr>
        <p:txBody>
          <a:bodyPr/>
          <a:lstStyle/>
          <a:p>
            <a:endParaRPr lang="en-US"/>
          </a:p>
        </p:txBody>
      </p:sp>
      <p:grpSp>
        <p:nvGrpSpPr>
          <p:cNvPr id="17" name="Nhóm 16">
            <a:extLst>
              <a:ext uri="{FF2B5EF4-FFF2-40B4-BE49-F238E27FC236}">
                <a16:creationId xmlns:a16="http://schemas.microsoft.com/office/drawing/2014/main" id="{2E351AA2-7440-E061-2258-E359282FF372}"/>
              </a:ext>
            </a:extLst>
          </p:cNvPr>
          <p:cNvGrpSpPr/>
          <p:nvPr/>
        </p:nvGrpSpPr>
        <p:grpSpPr>
          <a:xfrm>
            <a:off x="1388518" y="963589"/>
            <a:ext cx="15663364" cy="8512220"/>
            <a:chOff x="2747736" y="2022021"/>
            <a:chExt cx="12944929" cy="6395357"/>
          </a:xfrm>
        </p:grpSpPr>
        <p:grpSp>
          <p:nvGrpSpPr>
            <p:cNvPr id="3" name="Group 3"/>
            <p:cNvGrpSpPr/>
            <p:nvPr/>
          </p:nvGrpSpPr>
          <p:grpSpPr>
            <a:xfrm>
              <a:off x="2900136" y="2174421"/>
              <a:ext cx="12792529" cy="6242957"/>
              <a:chOff x="0" y="0"/>
              <a:chExt cx="3369226" cy="1644236"/>
            </a:xfrm>
          </p:grpSpPr>
          <p:sp>
            <p:nvSpPr>
              <p:cNvPr id="4" name="Freeform 4"/>
              <p:cNvSpPr/>
              <p:nvPr/>
            </p:nvSpPr>
            <p:spPr>
              <a:xfrm>
                <a:off x="0" y="0"/>
                <a:ext cx="3369226" cy="1644236"/>
              </a:xfrm>
              <a:custGeom>
                <a:avLst/>
                <a:gdLst/>
                <a:ahLst/>
                <a:cxnLst/>
                <a:rect l="l" t="t" r="r" b="b"/>
                <a:pathLst>
                  <a:path w="3369226" h="1644236">
                    <a:moveTo>
                      <a:pt x="30865" y="0"/>
                    </a:moveTo>
                    <a:lnTo>
                      <a:pt x="3338361" y="0"/>
                    </a:lnTo>
                    <a:cubicBezTo>
                      <a:pt x="3355407" y="0"/>
                      <a:pt x="3369226" y="13819"/>
                      <a:pt x="3369226" y="30865"/>
                    </a:cubicBezTo>
                    <a:lnTo>
                      <a:pt x="3369226" y="1613371"/>
                    </a:lnTo>
                    <a:cubicBezTo>
                      <a:pt x="3369226" y="1630417"/>
                      <a:pt x="3355407" y="1644236"/>
                      <a:pt x="3338361" y="1644236"/>
                    </a:cubicBezTo>
                    <a:lnTo>
                      <a:pt x="30865" y="1644236"/>
                    </a:lnTo>
                    <a:cubicBezTo>
                      <a:pt x="13819" y="1644236"/>
                      <a:pt x="0" y="1630417"/>
                      <a:pt x="0" y="1613371"/>
                    </a:cubicBezTo>
                    <a:lnTo>
                      <a:pt x="0" y="30865"/>
                    </a:lnTo>
                    <a:cubicBezTo>
                      <a:pt x="0" y="13819"/>
                      <a:pt x="13819" y="0"/>
                      <a:pt x="30865" y="0"/>
                    </a:cubicBezTo>
                    <a:close/>
                  </a:path>
                </a:pathLst>
              </a:custGeom>
              <a:solidFill>
                <a:srgbClr val="89D3E4">
                  <a:alpha val="34902"/>
                </a:srgbClr>
              </a:solidFill>
            </p:spPr>
            <p:txBody>
              <a:bodyPr/>
              <a:lstStyle/>
              <a:p>
                <a:endParaRPr lang="en-US"/>
              </a:p>
            </p:txBody>
          </p:sp>
          <p:sp>
            <p:nvSpPr>
              <p:cNvPr id="5" name="TextBox 5"/>
              <p:cNvSpPr txBox="1"/>
              <p:nvPr/>
            </p:nvSpPr>
            <p:spPr>
              <a:xfrm>
                <a:off x="0" y="-38100"/>
                <a:ext cx="3369226" cy="1682336"/>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747736" y="2022021"/>
              <a:ext cx="12792529" cy="6242957"/>
              <a:chOff x="0" y="0"/>
              <a:chExt cx="3369226" cy="1644236"/>
            </a:xfrm>
          </p:grpSpPr>
          <p:sp>
            <p:nvSpPr>
              <p:cNvPr id="7" name="Freeform 7"/>
              <p:cNvSpPr/>
              <p:nvPr/>
            </p:nvSpPr>
            <p:spPr>
              <a:xfrm>
                <a:off x="0" y="0"/>
                <a:ext cx="3369226" cy="1644236"/>
              </a:xfrm>
              <a:custGeom>
                <a:avLst/>
                <a:gdLst/>
                <a:ahLst/>
                <a:cxnLst/>
                <a:rect l="l" t="t" r="r" b="b"/>
                <a:pathLst>
                  <a:path w="3369226" h="1644236">
                    <a:moveTo>
                      <a:pt x="30865" y="0"/>
                    </a:moveTo>
                    <a:lnTo>
                      <a:pt x="3338361" y="0"/>
                    </a:lnTo>
                    <a:cubicBezTo>
                      <a:pt x="3355407" y="0"/>
                      <a:pt x="3369226" y="13819"/>
                      <a:pt x="3369226" y="30865"/>
                    </a:cubicBezTo>
                    <a:lnTo>
                      <a:pt x="3369226" y="1613371"/>
                    </a:lnTo>
                    <a:cubicBezTo>
                      <a:pt x="3369226" y="1630417"/>
                      <a:pt x="3355407" y="1644236"/>
                      <a:pt x="3338361" y="1644236"/>
                    </a:cubicBezTo>
                    <a:lnTo>
                      <a:pt x="30865" y="1644236"/>
                    </a:lnTo>
                    <a:cubicBezTo>
                      <a:pt x="13819" y="1644236"/>
                      <a:pt x="0" y="1630417"/>
                      <a:pt x="0" y="1613371"/>
                    </a:cubicBezTo>
                    <a:lnTo>
                      <a:pt x="0" y="30865"/>
                    </a:lnTo>
                    <a:cubicBezTo>
                      <a:pt x="0" y="13819"/>
                      <a:pt x="13819" y="0"/>
                      <a:pt x="30865" y="0"/>
                    </a:cubicBezTo>
                    <a:close/>
                  </a:path>
                </a:pathLst>
              </a:custGeom>
              <a:solidFill>
                <a:srgbClr val="F195BD"/>
              </a:solidFill>
            </p:spPr>
            <p:txBody>
              <a:bodyPr/>
              <a:lstStyle/>
              <a:p>
                <a:endParaRPr lang="en-US"/>
              </a:p>
            </p:txBody>
          </p:sp>
          <p:sp>
            <p:nvSpPr>
              <p:cNvPr id="8" name="TextBox 8"/>
              <p:cNvSpPr txBox="1"/>
              <p:nvPr/>
            </p:nvSpPr>
            <p:spPr>
              <a:xfrm>
                <a:off x="0" y="-38100"/>
                <a:ext cx="3369226" cy="1682336"/>
              </a:xfrm>
              <a:prstGeom prst="rect">
                <a:avLst/>
              </a:prstGeom>
            </p:spPr>
            <p:txBody>
              <a:bodyPr lIns="50800" tIns="50800" rIns="50800" bIns="50800" rtlCol="0" anchor="ctr"/>
              <a:lstStyle/>
              <a:p>
                <a:pPr algn="ctr">
                  <a:lnSpc>
                    <a:spcPts val="2659"/>
                  </a:lnSpc>
                </a:pPr>
                <a:endParaRPr/>
              </a:p>
            </p:txBody>
          </p:sp>
        </p:grpSp>
      </p:grpSp>
      <p:sp>
        <p:nvSpPr>
          <p:cNvPr id="9" name="Freeform 9"/>
          <p:cNvSpPr/>
          <p:nvPr/>
        </p:nvSpPr>
        <p:spPr>
          <a:xfrm rot="-1280361">
            <a:off x="879698" y="367312"/>
            <a:ext cx="1731755" cy="1810770"/>
          </a:xfrm>
          <a:custGeom>
            <a:avLst/>
            <a:gdLst/>
            <a:ahLst/>
            <a:cxnLst/>
            <a:rect l="l" t="t" r="r" b="b"/>
            <a:pathLst>
              <a:path w="1731755" h="1810770">
                <a:moveTo>
                  <a:pt x="0" y="0"/>
                </a:moveTo>
                <a:lnTo>
                  <a:pt x="1731755" y="0"/>
                </a:lnTo>
                <a:lnTo>
                  <a:pt x="1731755" y="1810770"/>
                </a:lnTo>
                <a:lnTo>
                  <a:pt x="0" y="18107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6266914" y="192188"/>
            <a:ext cx="5163804" cy="1404432"/>
          </a:xfrm>
          <a:custGeom>
            <a:avLst/>
            <a:gdLst/>
            <a:ahLst/>
            <a:cxnLst/>
            <a:rect l="l" t="t" r="r" b="b"/>
            <a:pathLst>
              <a:path w="2914832" h="959245">
                <a:moveTo>
                  <a:pt x="0" y="0"/>
                </a:moveTo>
                <a:lnTo>
                  <a:pt x="2914832" y="0"/>
                </a:lnTo>
                <a:lnTo>
                  <a:pt x="2914832" y="959244"/>
                </a:lnTo>
                <a:lnTo>
                  <a:pt x="0" y="9592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0">
            <a:extLst>
              <a:ext uri="{FF2B5EF4-FFF2-40B4-BE49-F238E27FC236}">
                <a16:creationId xmlns:a16="http://schemas.microsoft.com/office/drawing/2014/main" id="{79A3258B-02B6-452C-335C-EFFB330A2847}"/>
              </a:ext>
            </a:extLst>
          </p:cNvPr>
          <p:cNvSpPr/>
          <p:nvPr/>
        </p:nvSpPr>
        <p:spPr>
          <a:xfrm>
            <a:off x="15392400" y="7158083"/>
            <a:ext cx="2402804" cy="2934722"/>
          </a:xfrm>
          <a:custGeom>
            <a:avLst/>
            <a:gdLst/>
            <a:ahLst/>
            <a:cxnLst/>
            <a:rect l="l" t="t" r="r" b="b"/>
            <a:pathLst>
              <a:path w="2742080" h="3349105">
                <a:moveTo>
                  <a:pt x="0" y="0"/>
                </a:moveTo>
                <a:lnTo>
                  <a:pt x="2742080" y="0"/>
                </a:lnTo>
                <a:lnTo>
                  <a:pt x="2742080" y="3349106"/>
                </a:lnTo>
                <a:lnTo>
                  <a:pt x="0" y="3349106"/>
                </a:lnTo>
                <a:lnTo>
                  <a:pt x="0" y="0"/>
                </a:lnTo>
                <a:close/>
              </a:path>
            </a:pathLst>
          </a:custGeom>
          <a:blipFill>
            <a:blip r:embed="rId8"/>
            <a:stretch>
              <a:fillRect/>
            </a:stretch>
          </a:blipFill>
        </p:spPr>
        <p:txBody>
          <a:bodyPr/>
          <a:lstStyle/>
          <a:p>
            <a:endParaRPr lang="en-US"/>
          </a:p>
        </p:txBody>
      </p:sp>
      <p:sp>
        <p:nvSpPr>
          <p:cNvPr id="19" name="Hình chữ nhật 18">
            <a:extLst>
              <a:ext uri="{FF2B5EF4-FFF2-40B4-BE49-F238E27FC236}">
                <a16:creationId xmlns:a16="http://schemas.microsoft.com/office/drawing/2014/main" id="{E8C2A496-0A6D-0C93-D007-7590E8395736}"/>
              </a:ext>
            </a:extLst>
          </p:cNvPr>
          <p:cNvSpPr/>
          <p:nvPr/>
        </p:nvSpPr>
        <p:spPr>
          <a:xfrm>
            <a:off x="5544065" y="1713812"/>
            <a:ext cx="6609502" cy="923330"/>
          </a:xfrm>
          <a:prstGeom prst="rect">
            <a:avLst/>
          </a:prstGeom>
          <a:noFill/>
        </p:spPr>
        <p:txBody>
          <a:bodyPr wrap="none" lIns="91440" tIns="45720" rIns="91440" bIns="45720">
            <a:spAutoFit/>
          </a:bodyPr>
          <a:lstStyle/>
          <a:p>
            <a:pPr algn="ctr"/>
            <a:r>
              <a:rPr lang="vi-VN" sz="5400" b="1" cap="none" spc="0">
                <a:ln w="0"/>
                <a:solidFill>
                  <a:schemeClr val="tx1"/>
                </a:solidFill>
              </a:rPr>
              <a:t>YÊU CẦU CẦN ĐẠT</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D5CA329-99D2-4C5D-80AF-6CF7DB0B8CBB}"/>
              </a:ext>
            </a:extLst>
          </p:cNvPr>
          <p:cNvSpPr txBox="1"/>
          <p:nvPr/>
        </p:nvSpPr>
        <p:spPr>
          <a:xfrm>
            <a:off x="3352800" y="4214154"/>
            <a:ext cx="9144000" cy="708014"/>
          </a:xfrm>
          <a:prstGeom prst="rect">
            <a:avLst/>
          </a:prstGeom>
          <a:noFill/>
        </p:spPr>
        <p:txBody>
          <a:bodyPr wrap="square">
            <a:spAutoFit/>
          </a:bodyPr>
          <a:lstStyle/>
          <a:p>
            <a:pPr marL="0" marR="0" lvl="0" indent="0" algn="l" defTabSz="914490" rtl="0" eaLnBrk="1" fontAlgn="auto" latinLnBrk="0" hangingPunct="1">
              <a:lnSpc>
                <a:spcPct val="100000"/>
              </a:lnSpc>
              <a:spcBef>
                <a:spcPts val="0"/>
              </a:spcBef>
              <a:spcAft>
                <a:spcPts val="0"/>
              </a:spcAft>
              <a:buClrTx/>
              <a:buSzTx/>
              <a:buFontTx/>
              <a:buNone/>
              <a:tabLst/>
              <a:defRPr/>
            </a:pPr>
            <a:r>
              <a:rPr kumimoji="0" lang="en-US" sz="4001" b="0" i="0" u="none" strike="noStrike" kern="1200" cap="none" spc="0" normalizeH="0" baseline="0" noProof="0">
                <a:ln>
                  <a:noFill/>
                </a:ln>
                <a:solidFill>
                  <a:prstClr val="black"/>
                </a:solidFill>
                <a:effectLst/>
                <a:uLnTx/>
                <a:uFillTx/>
                <a:latin typeface="Calibri"/>
                <a:ea typeface="+mn-ea"/>
                <a:cs typeface="+mn-cs"/>
                <a:hlinkClick r:id="rId3"/>
              </a:rPr>
              <a:t>https://zalo.me/g/wvrerm321</a:t>
            </a:r>
            <a:r>
              <a:rPr kumimoji="0" lang="vi-VN" sz="4001" b="0" i="0" u="none" strike="noStrike" kern="1200" cap="none" spc="0" normalizeH="0" baseline="0" noProof="0">
                <a:ln>
                  <a:noFill/>
                </a:ln>
                <a:solidFill>
                  <a:prstClr val="black"/>
                </a:solidFill>
                <a:effectLst/>
                <a:uLnTx/>
                <a:uFillTx/>
                <a:latin typeface="Calibri"/>
                <a:ea typeface="+mn-ea"/>
                <a:cs typeface="+mn-cs"/>
                <a:hlinkClick r:id="rId3"/>
              </a:rPr>
              <a:t> </a:t>
            </a:r>
            <a:endParaRPr kumimoji="0" lang="en-US" sz="4001" b="0" i="0" u="none" strike="noStrike" kern="1200" cap="none" spc="0" normalizeH="0" baseline="0" noProof="0">
              <a:ln>
                <a:noFill/>
              </a:ln>
              <a:solidFill>
                <a:prstClr val="black"/>
              </a:solidFill>
              <a:effectLst/>
              <a:uLnTx/>
              <a:uFillTx/>
              <a:latin typeface="Calibri"/>
              <a:ea typeface="+mn-ea"/>
              <a:cs typeface="+mn-cs"/>
            </a:endParaRPr>
          </a:p>
        </p:txBody>
      </p:sp>
      <p:sp>
        <p:nvSpPr>
          <p:cNvPr id="4" name="Hộp Văn bản 3">
            <a:hlinkClick r:id="rId4"/>
            <a:extLst>
              <a:ext uri="{FF2B5EF4-FFF2-40B4-BE49-F238E27FC236}">
                <a16:creationId xmlns:a16="http://schemas.microsoft.com/office/drawing/2014/main" id="{1FACAB1D-2F84-5DCB-02DA-69A0128E9ECC}"/>
              </a:ext>
            </a:extLst>
          </p:cNvPr>
          <p:cNvSpPr txBox="1"/>
          <p:nvPr/>
        </p:nvSpPr>
        <p:spPr>
          <a:xfrm>
            <a:off x="4572000" y="5829300"/>
            <a:ext cx="9829800" cy="1015663"/>
          </a:xfrm>
          <a:prstGeom prst="rect">
            <a:avLst/>
          </a:prstGeom>
          <a:noFill/>
        </p:spPr>
        <p:txBody>
          <a:bodyPr wrap="square">
            <a:spAutoFit/>
          </a:bodyPr>
          <a:lstStyle/>
          <a:p>
            <a:pPr marL="0" marR="0" lvl="0" indent="0" algn="l" defTabSz="1371738"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9Slide02 Noi dung dai"/>
                <a:ea typeface="+mn-ea"/>
                <a:cs typeface="+mn-cs"/>
                <a:hlinkClick r:id="rId4"/>
              </a:rPr>
              <a:t>https://www.facebook.com/groups/976364306848934</a:t>
            </a:r>
            <a:r>
              <a:rPr kumimoji="0" lang="vi-VN" sz="3000" b="0" i="0" u="none" strike="noStrike" kern="1200" cap="none" spc="0" normalizeH="0" baseline="0" noProof="0">
                <a:ln>
                  <a:noFill/>
                </a:ln>
                <a:solidFill>
                  <a:prstClr val="black"/>
                </a:solidFill>
                <a:effectLst/>
                <a:uLnTx/>
                <a:uFillTx/>
                <a:latin typeface="#9Slide02 Noi dung dai"/>
                <a:ea typeface="+mn-ea"/>
                <a:cs typeface="+mn-cs"/>
              </a:rPr>
              <a:t>  </a:t>
            </a:r>
          </a:p>
          <a:p>
            <a:pPr marL="0" marR="0" lvl="0" indent="0" algn="l" defTabSz="1371738"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9Slide02 Noi dung dai"/>
                <a:ea typeface="+mn-ea"/>
                <a:cs typeface="+mn-cs"/>
              </a:rPr>
              <a:t> </a:t>
            </a:r>
            <a:endParaRPr kumimoji="0" lang="en-US" sz="3000" b="0" i="0" u="none" strike="noStrike" kern="1200" cap="none" spc="0" normalizeH="0" baseline="0" noProof="0">
              <a:ln>
                <a:noFill/>
              </a:ln>
              <a:solidFill>
                <a:prstClr val="black"/>
              </a:solidFill>
              <a:effectLst/>
              <a:uLnTx/>
              <a:uFillTx/>
              <a:latin typeface="#9Slide02 Noi dung dai"/>
              <a:ea typeface="+mn-ea"/>
              <a:cs typeface="+mn-cs"/>
            </a:endParaRPr>
          </a:p>
        </p:txBody>
      </p:sp>
      <p:pic>
        <p:nvPicPr>
          <p:cNvPr id="2" name="Hình ảnh 1">
            <a:extLst>
              <a:ext uri="{FF2B5EF4-FFF2-40B4-BE49-F238E27FC236}">
                <a16:creationId xmlns:a16="http://schemas.microsoft.com/office/drawing/2014/main" id="{B1518200-A10A-1BCB-ABC0-4807468CA6A0}"/>
              </a:ext>
            </a:extLst>
          </p:cNvPr>
          <p:cNvPicPr>
            <a:picLocks noChangeAspect="1"/>
          </p:cNvPicPr>
          <p:nvPr/>
        </p:nvPicPr>
        <p:blipFill>
          <a:blip r:embed="rId5"/>
          <a:stretch>
            <a:fillRect/>
          </a:stretch>
        </p:blipFill>
        <p:spPr>
          <a:xfrm>
            <a:off x="15653480" y="647702"/>
            <a:ext cx="2615471" cy="3129887"/>
          </a:xfrm>
          <a:prstGeom prst="rect">
            <a:avLst/>
          </a:prstGeom>
        </p:spPr>
      </p:pic>
      <p:sp>
        <p:nvSpPr>
          <p:cNvPr id="5" name="Hình chữ nhật 4">
            <a:extLst>
              <a:ext uri="{FF2B5EF4-FFF2-40B4-BE49-F238E27FC236}">
                <a16:creationId xmlns:a16="http://schemas.microsoft.com/office/drawing/2014/main" id="{BB1C8045-CDB8-C23F-0517-833DD206F9AF}"/>
              </a:ext>
            </a:extLst>
          </p:cNvPr>
          <p:cNvSpPr/>
          <p:nvPr/>
        </p:nvSpPr>
        <p:spPr>
          <a:xfrm>
            <a:off x="15577397" y="3802650"/>
            <a:ext cx="2658275" cy="4832092"/>
          </a:xfrm>
          <a:prstGeom prst="rect">
            <a:avLst/>
          </a:prstGeom>
          <a:solidFill>
            <a:srgbClr val="C00000"/>
          </a:solidFill>
        </p:spPr>
        <p:txBody>
          <a:bodyPr wrap="square" lIns="91440" tIns="45720" rIns="91440" bIns="45720">
            <a:spAutoFit/>
          </a:bodyPr>
          <a:lstStyle/>
          <a:p>
            <a:pPr marL="0" marR="0" lvl="0" indent="0" algn="ctr" defTabSz="914445"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a:ln w="0"/>
                <a:solidFill>
                  <a:prstClr val="white"/>
                </a:solidFill>
                <a:effectLst>
                  <a:outerShdw blurRad="38100" dist="19050" dir="2700000" algn="tl" rotWithShape="0">
                    <a:prstClr val="black">
                      <a:alpha val="40000"/>
                    </a:prstClr>
                  </a:outerShdw>
                </a:effectLst>
                <a:uLnTx/>
                <a:uFillTx/>
                <a:latin typeface="Arial" panose="020B0604020202020204" pitchFamily="34" charset="0"/>
                <a:ea typeface="+mn-ea"/>
                <a:cs typeface="+mn-cs"/>
              </a:rPr>
              <a:t>Hoặc tham gia bằng cách quét mã này trên điện thoại</a:t>
            </a:r>
          </a:p>
        </p:txBody>
      </p:sp>
    </p:spTree>
    <p:extLst>
      <p:ext uri="{BB962C8B-B14F-4D97-AF65-F5344CB8AC3E}">
        <p14:creationId xmlns:p14="http://schemas.microsoft.com/office/powerpoint/2010/main" val="2197333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2DC79AA-E659-6418-087D-28480BB5C657}"/>
              </a:ext>
            </a:extLst>
          </p:cNvPr>
          <p:cNvPicPr>
            <a:picLocks noChangeAspect="1"/>
          </p:cNvPicPr>
          <p:nvPr/>
        </p:nvPicPr>
        <p:blipFill>
          <a:blip r:embed="rId3"/>
          <a:stretch>
            <a:fillRect/>
          </a:stretch>
        </p:blipFill>
        <p:spPr>
          <a:xfrm>
            <a:off x="15672530" y="5981702"/>
            <a:ext cx="2615471" cy="3129887"/>
          </a:xfrm>
          <a:prstGeom prst="rect">
            <a:avLst/>
          </a:prstGeom>
        </p:spPr>
      </p:pic>
    </p:spTree>
    <p:extLst>
      <p:ext uri="{BB962C8B-B14F-4D97-AF65-F5344CB8AC3E}">
        <p14:creationId xmlns:p14="http://schemas.microsoft.com/office/powerpoint/2010/main" val="90338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81984" y="615920"/>
            <a:ext cx="1748190" cy="1704485"/>
          </a:xfrm>
          <a:custGeom>
            <a:avLst/>
            <a:gdLst/>
            <a:ahLst/>
            <a:cxnLst/>
            <a:rect l="l" t="t" r="r" b="b"/>
            <a:pathLst>
              <a:path w="1748190" h="1704485">
                <a:moveTo>
                  <a:pt x="0" y="0"/>
                </a:moveTo>
                <a:lnTo>
                  <a:pt x="1748190" y="0"/>
                </a:lnTo>
                <a:lnTo>
                  <a:pt x="1748190" y="1704485"/>
                </a:lnTo>
                <a:lnTo>
                  <a:pt x="0" y="1704485"/>
                </a:lnTo>
                <a:lnTo>
                  <a:pt x="0" y="0"/>
                </a:lnTo>
                <a:close/>
              </a:path>
            </a:pathLst>
          </a:custGeom>
          <a:blipFill>
            <a:blip r:embed="rId2"/>
            <a:stretch>
              <a:fillRect/>
            </a:stretch>
          </a:blipFill>
        </p:spPr>
        <p:txBody>
          <a:bodyPr/>
          <a:lstStyle/>
          <a:p>
            <a:endParaRPr lang="en-US"/>
          </a:p>
        </p:txBody>
      </p:sp>
      <p:sp>
        <p:nvSpPr>
          <p:cNvPr id="3" name="Freeform 3"/>
          <p:cNvSpPr/>
          <p:nvPr/>
        </p:nvSpPr>
        <p:spPr>
          <a:xfrm>
            <a:off x="11849445" y="8316661"/>
            <a:ext cx="6438555" cy="1883277"/>
          </a:xfrm>
          <a:custGeom>
            <a:avLst/>
            <a:gdLst/>
            <a:ahLst/>
            <a:cxnLst/>
            <a:rect l="l" t="t" r="r" b="b"/>
            <a:pathLst>
              <a:path w="6438555" h="1883277">
                <a:moveTo>
                  <a:pt x="0" y="0"/>
                </a:moveTo>
                <a:lnTo>
                  <a:pt x="6438555" y="0"/>
                </a:lnTo>
                <a:lnTo>
                  <a:pt x="6438555" y="1883278"/>
                </a:lnTo>
                <a:lnTo>
                  <a:pt x="0" y="1883278"/>
                </a:lnTo>
                <a:lnTo>
                  <a:pt x="0" y="0"/>
                </a:lnTo>
                <a:close/>
              </a:path>
            </a:pathLst>
          </a:custGeom>
          <a:blipFill>
            <a:blip r:embed="rId3"/>
            <a:stretch>
              <a:fillRect/>
            </a:stretch>
          </a:blipFill>
        </p:spPr>
        <p:txBody>
          <a:bodyPr/>
          <a:lstStyle/>
          <a:p>
            <a:endParaRPr lang="en-US"/>
          </a:p>
        </p:txBody>
      </p:sp>
      <p:sp>
        <p:nvSpPr>
          <p:cNvPr id="4" name="Freeform 4"/>
          <p:cNvSpPr/>
          <p:nvPr/>
        </p:nvSpPr>
        <p:spPr>
          <a:xfrm>
            <a:off x="0" y="7991755"/>
            <a:ext cx="2271599" cy="2208184"/>
          </a:xfrm>
          <a:custGeom>
            <a:avLst/>
            <a:gdLst/>
            <a:ahLst/>
            <a:cxnLst/>
            <a:rect l="l" t="t" r="r" b="b"/>
            <a:pathLst>
              <a:path w="2271599" h="2208184">
                <a:moveTo>
                  <a:pt x="0" y="0"/>
                </a:moveTo>
                <a:lnTo>
                  <a:pt x="2271599" y="0"/>
                </a:lnTo>
                <a:lnTo>
                  <a:pt x="2271599" y="2208184"/>
                </a:lnTo>
                <a:lnTo>
                  <a:pt x="0" y="2208184"/>
                </a:lnTo>
                <a:lnTo>
                  <a:pt x="0" y="0"/>
                </a:lnTo>
                <a:close/>
              </a:path>
            </a:pathLst>
          </a:custGeom>
          <a:blipFill>
            <a:blip r:embed="rId4"/>
            <a:stretch>
              <a:fillRect/>
            </a:stretch>
          </a:blipFill>
        </p:spPr>
        <p:txBody>
          <a:bodyPr/>
          <a:lstStyle/>
          <a:p>
            <a:endParaRPr lang="en-US"/>
          </a:p>
        </p:txBody>
      </p:sp>
      <p:sp>
        <p:nvSpPr>
          <p:cNvPr id="5" name="Freeform 5"/>
          <p:cNvSpPr/>
          <p:nvPr/>
        </p:nvSpPr>
        <p:spPr>
          <a:xfrm>
            <a:off x="6671882" y="451357"/>
            <a:ext cx="2253309" cy="2033611"/>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5"/>
            <a:stretch>
              <a:fillRect/>
            </a:stretch>
          </a:blipFill>
        </p:spPr>
        <p:txBody>
          <a:bodyPr/>
          <a:lstStyle/>
          <a:p>
            <a:endParaRPr lang="en-US"/>
          </a:p>
        </p:txBody>
      </p:sp>
      <p:sp>
        <p:nvSpPr>
          <p:cNvPr id="6" name="Freeform 6"/>
          <p:cNvSpPr/>
          <p:nvPr/>
        </p:nvSpPr>
        <p:spPr>
          <a:xfrm>
            <a:off x="10213163" y="805702"/>
            <a:ext cx="1199527" cy="1148547"/>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9144000" y="7261206"/>
            <a:ext cx="2057113" cy="2938733"/>
          </a:xfrm>
          <a:custGeom>
            <a:avLst/>
            <a:gdLst/>
            <a:ahLst/>
            <a:cxnLst/>
            <a:rect l="l" t="t" r="r" b="b"/>
            <a:pathLst>
              <a:path w="2057113" h="2938733">
                <a:moveTo>
                  <a:pt x="0" y="0"/>
                </a:moveTo>
                <a:lnTo>
                  <a:pt x="2057113" y="0"/>
                </a:lnTo>
                <a:lnTo>
                  <a:pt x="2057113" y="2938733"/>
                </a:lnTo>
                <a:lnTo>
                  <a:pt x="0" y="2938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5611233" y="263005"/>
            <a:ext cx="1912645" cy="2479929"/>
          </a:xfrm>
          <a:custGeom>
            <a:avLst/>
            <a:gdLst/>
            <a:ahLst/>
            <a:cxnLst/>
            <a:rect l="l" t="t" r="r" b="b"/>
            <a:pathLst>
              <a:path w="1912645" h="2479929">
                <a:moveTo>
                  <a:pt x="0" y="0"/>
                </a:moveTo>
                <a:lnTo>
                  <a:pt x="1912645" y="0"/>
                </a:lnTo>
                <a:lnTo>
                  <a:pt x="1912645" y="2479929"/>
                </a:lnTo>
                <a:lnTo>
                  <a:pt x="0" y="2479929"/>
                </a:lnTo>
                <a:lnTo>
                  <a:pt x="0" y="0"/>
                </a:lnTo>
                <a:close/>
              </a:path>
            </a:pathLst>
          </a:custGeom>
          <a:blipFill>
            <a:blip r:embed="rId10"/>
            <a:stretch>
              <a:fillRect/>
            </a:stretch>
          </a:blipFill>
        </p:spPr>
        <p:txBody>
          <a:bodyPr/>
          <a:lstStyle/>
          <a:p>
            <a:endParaRPr lang="en-US"/>
          </a:p>
        </p:txBody>
      </p:sp>
      <p:sp>
        <p:nvSpPr>
          <p:cNvPr id="9" name="Freeform 9"/>
          <p:cNvSpPr/>
          <p:nvPr/>
        </p:nvSpPr>
        <p:spPr>
          <a:xfrm>
            <a:off x="12404081" y="263005"/>
            <a:ext cx="2465424" cy="2221963"/>
          </a:xfrm>
          <a:custGeom>
            <a:avLst/>
            <a:gdLst/>
            <a:ahLst/>
            <a:cxnLst/>
            <a:rect l="l" t="t" r="r" b="b"/>
            <a:pathLst>
              <a:path w="2465424" h="2221963">
                <a:moveTo>
                  <a:pt x="0" y="0"/>
                </a:moveTo>
                <a:lnTo>
                  <a:pt x="2465423" y="0"/>
                </a:lnTo>
                <a:lnTo>
                  <a:pt x="2465423" y="2221963"/>
                </a:lnTo>
                <a:lnTo>
                  <a:pt x="0" y="222196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Freeform 10"/>
          <p:cNvSpPr/>
          <p:nvPr/>
        </p:nvSpPr>
        <p:spPr>
          <a:xfrm>
            <a:off x="15356793" y="3155507"/>
            <a:ext cx="2742080" cy="3349105"/>
          </a:xfrm>
          <a:custGeom>
            <a:avLst/>
            <a:gdLst/>
            <a:ahLst/>
            <a:cxnLst/>
            <a:rect l="l" t="t" r="r" b="b"/>
            <a:pathLst>
              <a:path w="2742080" h="3349105">
                <a:moveTo>
                  <a:pt x="0" y="0"/>
                </a:moveTo>
                <a:lnTo>
                  <a:pt x="2742080" y="0"/>
                </a:lnTo>
                <a:lnTo>
                  <a:pt x="2742080" y="3349106"/>
                </a:lnTo>
                <a:lnTo>
                  <a:pt x="0" y="3349106"/>
                </a:lnTo>
                <a:lnTo>
                  <a:pt x="0" y="0"/>
                </a:lnTo>
                <a:close/>
              </a:path>
            </a:pathLst>
          </a:custGeom>
          <a:blipFill>
            <a:blip r:embed="rId13"/>
            <a:stretch>
              <a:fillRect/>
            </a:stretch>
          </a:blipFill>
        </p:spPr>
        <p:txBody>
          <a:bodyPr/>
          <a:lstStyle/>
          <a:p>
            <a:endParaRPr lang="en-US"/>
          </a:p>
        </p:txBody>
      </p:sp>
      <p:sp>
        <p:nvSpPr>
          <p:cNvPr id="11" name="Freeform 11"/>
          <p:cNvSpPr/>
          <p:nvPr/>
        </p:nvSpPr>
        <p:spPr>
          <a:xfrm>
            <a:off x="851066" y="805702"/>
            <a:ext cx="3228353" cy="1860338"/>
          </a:xfrm>
          <a:custGeom>
            <a:avLst/>
            <a:gdLst/>
            <a:ahLst/>
            <a:cxnLst/>
            <a:rect l="l" t="t" r="r" b="b"/>
            <a:pathLst>
              <a:path w="3228353" h="1860338">
                <a:moveTo>
                  <a:pt x="0" y="0"/>
                </a:moveTo>
                <a:lnTo>
                  <a:pt x="3228353" y="0"/>
                </a:lnTo>
                <a:lnTo>
                  <a:pt x="3228353" y="1860338"/>
                </a:lnTo>
                <a:lnTo>
                  <a:pt x="0" y="1860338"/>
                </a:lnTo>
                <a:lnTo>
                  <a:pt x="0" y="0"/>
                </a:lnTo>
                <a:close/>
              </a:path>
            </a:pathLst>
          </a:custGeom>
          <a:blipFill>
            <a:blip r:embed="rId14"/>
            <a:stretch>
              <a:fillRect/>
            </a:stretch>
          </a:blipFill>
        </p:spPr>
        <p:txBody>
          <a:bodyPr/>
          <a:lstStyle/>
          <a:p>
            <a:endParaRPr lang="en-US"/>
          </a:p>
        </p:txBody>
      </p:sp>
      <p:sp>
        <p:nvSpPr>
          <p:cNvPr id="12" name="Freeform 12"/>
          <p:cNvSpPr/>
          <p:nvPr/>
        </p:nvSpPr>
        <p:spPr>
          <a:xfrm>
            <a:off x="774289" y="3155507"/>
            <a:ext cx="3036483" cy="2481060"/>
          </a:xfrm>
          <a:custGeom>
            <a:avLst/>
            <a:gdLst/>
            <a:ahLst/>
            <a:cxnLst/>
            <a:rect l="l" t="t" r="r" b="b"/>
            <a:pathLst>
              <a:path w="3036483" h="2481060">
                <a:moveTo>
                  <a:pt x="0" y="0"/>
                </a:moveTo>
                <a:lnTo>
                  <a:pt x="3036483" y="0"/>
                </a:lnTo>
                <a:lnTo>
                  <a:pt x="3036483" y="2481060"/>
                </a:lnTo>
                <a:lnTo>
                  <a:pt x="0" y="248106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4481984" y="2666040"/>
            <a:ext cx="4219738" cy="3240408"/>
          </a:xfrm>
          <a:custGeom>
            <a:avLst/>
            <a:gdLst/>
            <a:ahLst/>
            <a:cxnLst/>
            <a:rect l="l" t="t" r="r" b="b"/>
            <a:pathLst>
              <a:path w="4219738" h="3240408">
                <a:moveTo>
                  <a:pt x="0" y="0"/>
                </a:moveTo>
                <a:lnTo>
                  <a:pt x="4219738" y="0"/>
                </a:lnTo>
                <a:lnTo>
                  <a:pt x="4219738" y="3240408"/>
                </a:lnTo>
                <a:lnTo>
                  <a:pt x="0" y="3240408"/>
                </a:lnTo>
                <a:lnTo>
                  <a:pt x="0" y="0"/>
                </a:lnTo>
                <a:close/>
              </a:path>
            </a:pathLst>
          </a:custGeom>
          <a:blipFill>
            <a:blip r:embed="rId17"/>
            <a:stretch>
              <a:fillRect/>
            </a:stretch>
          </a:blipFill>
        </p:spPr>
        <p:txBody>
          <a:bodyPr/>
          <a:lstStyle/>
          <a:p>
            <a:endParaRPr lang="en-US"/>
          </a:p>
        </p:txBody>
      </p:sp>
      <p:sp>
        <p:nvSpPr>
          <p:cNvPr id="14" name="Freeform 14"/>
          <p:cNvSpPr/>
          <p:nvPr/>
        </p:nvSpPr>
        <p:spPr>
          <a:xfrm>
            <a:off x="0" y="5143500"/>
            <a:ext cx="5431766" cy="3351852"/>
          </a:xfrm>
          <a:custGeom>
            <a:avLst/>
            <a:gdLst/>
            <a:ahLst/>
            <a:cxnLst/>
            <a:rect l="l" t="t" r="r" b="b"/>
            <a:pathLst>
              <a:path w="5431766" h="3351852">
                <a:moveTo>
                  <a:pt x="0" y="0"/>
                </a:moveTo>
                <a:lnTo>
                  <a:pt x="5431766" y="0"/>
                </a:lnTo>
                <a:lnTo>
                  <a:pt x="5431766" y="3351852"/>
                </a:lnTo>
                <a:lnTo>
                  <a:pt x="0" y="3351852"/>
                </a:lnTo>
                <a:lnTo>
                  <a:pt x="0" y="0"/>
                </a:lnTo>
                <a:close/>
              </a:path>
            </a:pathLst>
          </a:custGeom>
          <a:blipFill>
            <a:blip r:embed="rId18"/>
            <a:stretch>
              <a:fillRect/>
            </a:stretch>
          </a:blipFill>
        </p:spPr>
        <p:txBody>
          <a:bodyPr/>
          <a:lstStyle/>
          <a:p>
            <a:endParaRPr lang="en-US"/>
          </a:p>
        </p:txBody>
      </p:sp>
      <p:sp>
        <p:nvSpPr>
          <p:cNvPr id="15" name="Freeform 15"/>
          <p:cNvSpPr/>
          <p:nvPr/>
        </p:nvSpPr>
        <p:spPr>
          <a:xfrm>
            <a:off x="9366470" y="2484968"/>
            <a:ext cx="2596332" cy="2430816"/>
          </a:xfrm>
          <a:custGeom>
            <a:avLst/>
            <a:gdLst/>
            <a:ahLst/>
            <a:cxnLst/>
            <a:rect l="l" t="t" r="r" b="b"/>
            <a:pathLst>
              <a:path w="2596332" h="2430816">
                <a:moveTo>
                  <a:pt x="0" y="0"/>
                </a:moveTo>
                <a:lnTo>
                  <a:pt x="2596332" y="0"/>
                </a:lnTo>
                <a:lnTo>
                  <a:pt x="2596332" y="2430816"/>
                </a:lnTo>
                <a:lnTo>
                  <a:pt x="0" y="243081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a:off x="12127292" y="3025794"/>
            <a:ext cx="3229501" cy="4235412"/>
          </a:xfrm>
          <a:custGeom>
            <a:avLst/>
            <a:gdLst/>
            <a:ahLst/>
            <a:cxnLst/>
            <a:rect l="l" t="t" r="r" b="b"/>
            <a:pathLst>
              <a:path w="3229501" h="4235412">
                <a:moveTo>
                  <a:pt x="0" y="0"/>
                </a:moveTo>
                <a:lnTo>
                  <a:pt x="3229501" y="0"/>
                </a:lnTo>
                <a:lnTo>
                  <a:pt x="3229501" y="4235412"/>
                </a:lnTo>
                <a:lnTo>
                  <a:pt x="0" y="4235412"/>
                </a:lnTo>
                <a:lnTo>
                  <a:pt x="0" y="0"/>
                </a:lnTo>
                <a:close/>
              </a:path>
            </a:pathLst>
          </a:custGeom>
          <a:blipFill>
            <a:blip r:embed="rId21"/>
            <a:stretch>
              <a:fillRect/>
            </a:stretch>
          </a:blipFill>
        </p:spPr>
        <p:txBody>
          <a:bodyPr/>
          <a:lstStyle/>
          <a:p>
            <a:endParaRPr lang="en-US"/>
          </a:p>
        </p:txBody>
      </p:sp>
      <p:sp>
        <p:nvSpPr>
          <p:cNvPr id="17" name="Freeform 17"/>
          <p:cNvSpPr/>
          <p:nvPr/>
        </p:nvSpPr>
        <p:spPr>
          <a:xfrm>
            <a:off x="5356079" y="6249348"/>
            <a:ext cx="3260987" cy="1903601"/>
          </a:xfrm>
          <a:custGeom>
            <a:avLst/>
            <a:gdLst/>
            <a:ahLst/>
            <a:cxnLst/>
            <a:rect l="l" t="t" r="r" b="b"/>
            <a:pathLst>
              <a:path w="3260987" h="1903601">
                <a:moveTo>
                  <a:pt x="0" y="0"/>
                </a:moveTo>
                <a:lnTo>
                  <a:pt x="3260986" y="0"/>
                </a:lnTo>
                <a:lnTo>
                  <a:pt x="3260986" y="1903600"/>
                </a:lnTo>
                <a:lnTo>
                  <a:pt x="0" y="1903600"/>
                </a:lnTo>
                <a:lnTo>
                  <a:pt x="0" y="0"/>
                </a:lnTo>
                <a:close/>
              </a:path>
            </a:pathLst>
          </a:custGeom>
          <a:blipFill>
            <a:blip r:embed="rId22"/>
            <a:stretch>
              <a:fillRect/>
            </a:stretch>
          </a:blipFill>
        </p:spPr>
        <p:txBody>
          <a:bodyPr/>
          <a:lstStyle/>
          <a:p>
            <a:endParaRPr lang="en-US"/>
          </a:p>
        </p:txBody>
      </p:sp>
      <p:sp>
        <p:nvSpPr>
          <p:cNvPr id="18" name="Freeform 18"/>
          <p:cNvSpPr/>
          <p:nvPr/>
        </p:nvSpPr>
        <p:spPr>
          <a:xfrm>
            <a:off x="4079419" y="7285282"/>
            <a:ext cx="1858093" cy="2914656"/>
          </a:xfrm>
          <a:custGeom>
            <a:avLst/>
            <a:gdLst/>
            <a:ahLst/>
            <a:cxnLst/>
            <a:rect l="l" t="t" r="r" b="b"/>
            <a:pathLst>
              <a:path w="1858093" h="2914656">
                <a:moveTo>
                  <a:pt x="0" y="0"/>
                </a:moveTo>
                <a:lnTo>
                  <a:pt x="1858093" y="0"/>
                </a:lnTo>
                <a:lnTo>
                  <a:pt x="1858093" y="2914657"/>
                </a:lnTo>
                <a:lnTo>
                  <a:pt x="0" y="291465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9" name="Freeform 19"/>
          <p:cNvSpPr/>
          <p:nvPr/>
        </p:nvSpPr>
        <p:spPr>
          <a:xfrm>
            <a:off x="5674979" y="7285282"/>
            <a:ext cx="1864730" cy="2925066"/>
          </a:xfrm>
          <a:custGeom>
            <a:avLst/>
            <a:gdLst/>
            <a:ahLst/>
            <a:cxnLst/>
            <a:rect l="l" t="t" r="r" b="b"/>
            <a:pathLst>
              <a:path w="1864730" h="2925066">
                <a:moveTo>
                  <a:pt x="0" y="0"/>
                </a:moveTo>
                <a:lnTo>
                  <a:pt x="1864730" y="0"/>
                </a:lnTo>
                <a:lnTo>
                  <a:pt x="1864730" y="2925066"/>
                </a:lnTo>
                <a:lnTo>
                  <a:pt x="0" y="292506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20" name="Freeform 20"/>
          <p:cNvSpPr/>
          <p:nvPr/>
        </p:nvSpPr>
        <p:spPr>
          <a:xfrm>
            <a:off x="10244772" y="4915784"/>
            <a:ext cx="2604976" cy="2820348"/>
          </a:xfrm>
          <a:custGeom>
            <a:avLst/>
            <a:gdLst/>
            <a:ahLst/>
            <a:cxnLst/>
            <a:rect l="l" t="t" r="r" b="b"/>
            <a:pathLst>
              <a:path w="2604976" h="2820348">
                <a:moveTo>
                  <a:pt x="0" y="0"/>
                </a:moveTo>
                <a:lnTo>
                  <a:pt x="2604976" y="0"/>
                </a:lnTo>
                <a:lnTo>
                  <a:pt x="2604976" y="2820348"/>
                </a:lnTo>
                <a:lnTo>
                  <a:pt x="0" y="2820348"/>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FCC6-2AA7-43BB-9BFD-66ABDD8BF9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71D389-D818-4AC4-C6EE-BE72BCD2557E}"/>
              </a:ext>
            </a:extLst>
          </p:cNvPr>
          <p:cNvSpPr>
            <a:spLocks noGrp="1" noRot="1" noMove="1" noResize="1" noEditPoints="1" noAdjustHandles="1" noChangeArrowheads="1" noChangeShapeType="1"/>
          </p:cNvSpPr>
          <p:nvPr/>
        </p:nvSpPr>
        <p:spPr>
          <a:xfrm>
            <a:off x="-1362897" y="-133761"/>
            <a:ext cx="10554522" cy="10554522"/>
          </a:xfrm>
          <a:custGeom>
            <a:avLst/>
            <a:gdLst/>
            <a:ahLst/>
            <a:cxnLst/>
            <a:rect l="l" t="t" r="r" b="b"/>
            <a:pathLst>
              <a:path w="10554522" h="10554522">
                <a:moveTo>
                  <a:pt x="0" y="0"/>
                </a:moveTo>
                <a:lnTo>
                  <a:pt x="10554522" y="0"/>
                </a:lnTo>
                <a:lnTo>
                  <a:pt x="10554522" y="10554522"/>
                </a:lnTo>
                <a:lnTo>
                  <a:pt x="0" y="10554522"/>
                </a:lnTo>
                <a:lnTo>
                  <a:pt x="0" y="0"/>
                </a:lnTo>
                <a:close/>
              </a:path>
            </a:pathLst>
          </a:custGeom>
          <a:blipFill>
            <a:blip r:embed="rId2"/>
            <a:stretch>
              <a:fillRect/>
            </a:stretch>
          </a:blipFill>
        </p:spPr>
        <p:txBody>
          <a:bodyPr/>
          <a:lstStyle/>
          <a:p>
            <a:endParaRPr lang="en-US"/>
          </a:p>
        </p:txBody>
      </p:sp>
      <p:sp>
        <p:nvSpPr>
          <p:cNvPr id="3" name="Freeform 3">
            <a:extLst>
              <a:ext uri="{FF2B5EF4-FFF2-40B4-BE49-F238E27FC236}">
                <a16:creationId xmlns:a16="http://schemas.microsoft.com/office/drawing/2014/main" id="{A21FA9D1-3CD8-9717-D6DC-1B120F1309B7}"/>
              </a:ext>
            </a:extLst>
          </p:cNvPr>
          <p:cNvSpPr>
            <a:spLocks noGrp="1" noRot="1" noMove="1" noResize="1" noEditPoints="1" noAdjustHandles="1" noChangeArrowheads="1" noChangeShapeType="1"/>
          </p:cNvSpPr>
          <p:nvPr/>
        </p:nvSpPr>
        <p:spPr>
          <a:xfrm flipH="1">
            <a:off x="9096375" y="-133761"/>
            <a:ext cx="10554522" cy="10554522"/>
          </a:xfrm>
          <a:custGeom>
            <a:avLst/>
            <a:gdLst/>
            <a:ahLst/>
            <a:cxnLst/>
            <a:rect l="l" t="t" r="r" b="b"/>
            <a:pathLst>
              <a:path w="10554522" h="10554522">
                <a:moveTo>
                  <a:pt x="10554522" y="0"/>
                </a:moveTo>
                <a:lnTo>
                  <a:pt x="0" y="0"/>
                </a:lnTo>
                <a:lnTo>
                  <a:pt x="0" y="10554522"/>
                </a:lnTo>
                <a:lnTo>
                  <a:pt x="10554522" y="10554522"/>
                </a:lnTo>
                <a:lnTo>
                  <a:pt x="10554522" y="0"/>
                </a:lnTo>
                <a:close/>
              </a:path>
            </a:pathLst>
          </a:custGeom>
          <a:blipFill>
            <a:blip r:embed="rId2"/>
            <a:stretch>
              <a:fillRect/>
            </a:stretch>
          </a:blipFill>
        </p:spPr>
        <p:txBody>
          <a:bodyPr/>
          <a:lstStyle/>
          <a:p>
            <a:endParaRPr lang="en-US"/>
          </a:p>
        </p:txBody>
      </p:sp>
      <p:grpSp>
        <p:nvGrpSpPr>
          <p:cNvPr id="4" name="Group 4">
            <a:extLst>
              <a:ext uri="{FF2B5EF4-FFF2-40B4-BE49-F238E27FC236}">
                <a16:creationId xmlns:a16="http://schemas.microsoft.com/office/drawing/2014/main" id="{23A76AF3-1A9C-759B-068C-1AFA0A32B235}"/>
              </a:ext>
            </a:extLst>
          </p:cNvPr>
          <p:cNvGrpSpPr/>
          <p:nvPr/>
        </p:nvGrpSpPr>
        <p:grpSpPr>
          <a:xfrm>
            <a:off x="-1036419" y="2466121"/>
            <a:ext cx="20360838" cy="5354758"/>
            <a:chOff x="0" y="0"/>
            <a:chExt cx="8100159" cy="2130285"/>
          </a:xfrm>
        </p:grpSpPr>
        <p:sp>
          <p:nvSpPr>
            <p:cNvPr id="5" name="Freeform 5">
              <a:extLst>
                <a:ext uri="{FF2B5EF4-FFF2-40B4-BE49-F238E27FC236}">
                  <a16:creationId xmlns:a16="http://schemas.microsoft.com/office/drawing/2014/main" id="{CCA5C0B5-46D6-7383-88EF-36DD08348401}"/>
                </a:ext>
              </a:extLst>
            </p:cNvPr>
            <p:cNvSpPr/>
            <p:nvPr/>
          </p:nvSpPr>
          <p:spPr>
            <a:xfrm>
              <a:off x="31750" y="31750"/>
              <a:ext cx="8036659" cy="2066785"/>
            </a:xfrm>
            <a:custGeom>
              <a:avLst/>
              <a:gdLst/>
              <a:ahLst/>
              <a:cxnLst/>
              <a:rect l="l" t="t" r="r" b="b"/>
              <a:pathLst>
                <a:path w="8036659" h="2066785">
                  <a:moveTo>
                    <a:pt x="7943949" y="2066785"/>
                  </a:moveTo>
                  <a:lnTo>
                    <a:pt x="92710" y="2066785"/>
                  </a:lnTo>
                  <a:cubicBezTo>
                    <a:pt x="41910" y="2066785"/>
                    <a:pt x="0" y="2024875"/>
                    <a:pt x="0" y="1974075"/>
                  </a:cubicBezTo>
                  <a:lnTo>
                    <a:pt x="0" y="92710"/>
                  </a:lnTo>
                  <a:cubicBezTo>
                    <a:pt x="0" y="41910"/>
                    <a:pt x="41910" y="0"/>
                    <a:pt x="92710" y="0"/>
                  </a:cubicBezTo>
                  <a:lnTo>
                    <a:pt x="7942679" y="0"/>
                  </a:lnTo>
                  <a:cubicBezTo>
                    <a:pt x="7993479" y="0"/>
                    <a:pt x="8035389" y="41910"/>
                    <a:pt x="8035389" y="92710"/>
                  </a:cubicBezTo>
                  <a:lnTo>
                    <a:pt x="8035389" y="1972805"/>
                  </a:lnTo>
                  <a:cubicBezTo>
                    <a:pt x="8036659" y="2024875"/>
                    <a:pt x="7994749" y="2066785"/>
                    <a:pt x="7943949" y="2066785"/>
                  </a:cubicBezTo>
                  <a:close/>
                </a:path>
              </a:pathLst>
            </a:custGeom>
            <a:solidFill>
              <a:srgbClr val="FFFFFF"/>
            </a:solidFill>
          </p:spPr>
          <p:txBody>
            <a:bodyPr/>
            <a:lstStyle/>
            <a:p>
              <a:endParaRPr lang="en-US"/>
            </a:p>
          </p:txBody>
        </p:sp>
        <p:sp>
          <p:nvSpPr>
            <p:cNvPr id="6" name="Freeform 6">
              <a:extLst>
                <a:ext uri="{FF2B5EF4-FFF2-40B4-BE49-F238E27FC236}">
                  <a16:creationId xmlns:a16="http://schemas.microsoft.com/office/drawing/2014/main" id="{EE61126A-C98A-3FC0-689D-44D89980CF90}"/>
                </a:ext>
              </a:extLst>
            </p:cNvPr>
            <p:cNvSpPr/>
            <p:nvPr/>
          </p:nvSpPr>
          <p:spPr>
            <a:xfrm>
              <a:off x="0" y="0"/>
              <a:ext cx="8100159" cy="2130285"/>
            </a:xfrm>
            <a:custGeom>
              <a:avLst/>
              <a:gdLst/>
              <a:ahLst/>
              <a:cxnLst/>
              <a:rect l="l" t="t" r="r" b="b"/>
              <a:pathLst>
                <a:path w="8100159" h="2130285">
                  <a:moveTo>
                    <a:pt x="7975699" y="59690"/>
                  </a:moveTo>
                  <a:cubicBezTo>
                    <a:pt x="8011259" y="59690"/>
                    <a:pt x="8040469" y="88900"/>
                    <a:pt x="8040469" y="124460"/>
                  </a:cubicBezTo>
                  <a:lnTo>
                    <a:pt x="8040469" y="2005825"/>
                  </a:lnTo>
                  <a:cubicBezTo>
                    <a:pt x="8040469" y="2041385"/>
                    <a:pt x="8011259" y="2070595"/>
                    <a:pt x="7975699" y="2070595"/>
                  </a:cubicBezTo>
                  <a:lnTo>
                    <a:pt x="124460" y="2070595"/>
                  </a:lnTo>
                  <a:cubicBezTo>
                    <a:pt x="88900" y="2070595"/>
                    <a:pt x="59690" y="2041385"/>
                    <a:pt x="59690" y="2005825"/>
                  </a:cubicBezTo>
                  <a:lnTo>
                    <a:pt x="59690" y="124460"/>
                  </a:lnTo>
                  <a:cubicBezTo>
                    <a:pt x="59690" y="88900"/>
                    <a:pt x="88900" y="59690"/>
                    <a:pt x="124460" y="59690"/>
                  </a:cubicBezTo>
                  <a:lnTo>
                    <a:pt x="7975699" y="59690"/>
                  </a:lnTo>
                  <a:moveTo>
                    <a:pt x="7975699" y="0"/>
                  </a:moveTo>
                  <a:lnTo>
                    <a:pt x="124460" y="0"/>
                  </a:lnTo>
                  <a:cubicBezTo>
                    <a:pt x="55880" y="0"/>
                    <a:pt x="0" y="55880"/>
                    <a:pt x="0" y="124460"/>
                  </a:cubicBezTo>
                  <a:lnTo>
                    <a:pt x="0" y="2005825"/>
                  </a:lnTo>
                  <a:cubicBezTo>
                    <a:pt x="0" y="2074405"/>
                    <a:pt x="55880" y="2130285"/>
                    <a:pt x="124460" y="2130285"/>
                  </a:cubicBezTo>
                  <a:lnTo>
                    <a:pt x="7975699" y="2130285"/>
                  </a:lnTo>
                  <a:cubicBezTo>
                    <a:pt x="8044279" y="2130285"/>
                    <a:pt x="8100159" y="2074405"/>
                    <a:pt x="8100159" y="2005825"/>
                  </a:cubicBezTo>
                  <a:lnTo>
                    <a:pt x="8100159" y="124460"/>
                  </a:lnTo>
                  <a:cubicBezTo>
                    <a:pt x="8100159" y="55880"/>
                    <a:pt x="8044279" y="0"/>
                    <a:pt x="7975699" y="0"/>
                  </a:cubicBezTo>
                  <a:close/>
                </a:path>
              </a:pathLst>
            </a:custGeom>
            <a:solidFill>
              <a:srgbClr val="FFFFFF"/>
            </a:solidFill>
          </p:spPr>
          <p:txBody>
            <a:bodyPr/>
            <a:lstStyle/>
            <a:p>
              <a:endParaRPr lang="en-US"/>
            </a:p>
          </p:txBody>
        </p:sp>
      </p:grpSp>
      <p:sp>
        <p:nvSpPr>
          <p:cNvPr id="20" name="TextBox 10">
            <a:extLst>
              <a:ext uri="{FF2B5EF4-FFF2-40B4-BE49-F238E27FC236}">
                <a16:creationId xmlns:a16="http://schemas.microsoft.com/office/drawing/2014/main" id="{740F9F40-C4DE-B625-B1BD-1A549F4FCBFC}"/>
              </a:ext>
            </a:extLst>
          </p:cNvPr>
          <p:cNvSpPr txBox="1">
            <a:spLocks noChangeAspect="1"/>
          </p:cNvSpPr>
          <p:nvPr/>
        </p:nvSpPr>
        <p:spPr>
          <a:xfrm>
            <a:off x="76201" y="-2926169"/>
            <a:ext cx="10606844" cy="1923604"/>
          </a:xfrm>
          <a:prstGeom prst="rect">
            <a:avLst/>
          </a:prstGeom>
        </p:spPr>
        <p:txBody>
          <a:bodyPr wrap="square" lIns="0" tIns="0" rIns="0" bIns="0" rtlCol="0" anchor="t">
            <a:spAutoFit/>
          </a:bodyPr>
          <a:lstStyle/>
          <a:p>
            <a:pPr algn="ctr">
              <a:lnSpc>
                <a:spcPts val="16800"/>
              </a:lnSpc>
            </a:pPr>
            <a:r>
              <a:rPr lang="vi-VN" sz="12000">
                <a:solidFill>
                  <a:srgbClr val="115064"/>
                </a:solidFill>
                <a:latin typeface="Funtastic"/>
              </a:rPr>
              <a:t>HOA CÚC ÁO</a:t>
            </a:r>
            <a:endParaRPr lang="en-US" sz="12000">
              <a:solidFill>
                <a:srgbClr val="115064"/>
              </a:solidFill>
              <a:latin typeface="Funtastic"/>
            </a:endParaRPr>
          </a:p>
        </p:txBody>
      </p:sp>
      <p:sp>
        <p:nvSpPr>
          <p:cNvPr id="10" name="Hình chữ nhật 9">
            <a:extLst>
              <a:ext uri="{FF2B5EF4-FFF2-40B4-BE49-F238E27FC236}">
                <a16:creationId xmlns:a16="http://schemas.microsoft.com/office/drawing/2014/main" id="{A692AE31-2D7B-3807-DE04-EE101E0A2AC5}"/>
              </a:ext>
            </a:extLst>
          </p:cNvPr>
          <p:cNvSpPr/>
          <p:nvPr/>
        </p:nvSpPr>
        <p:spPr>
          <a:xfrm>
            <a:off x="-685800" y="2316808"/>
            <a:ext cx="19278600" cy="5606663"/>
          </a:xfrm>
          <a:prstGeom prst="rect">
            <a:avLst/>
          </a:prstGeom>
          <a:noFill/>
        </p:spPr>
        <p:txBody>
          <a:bodyPr wrap="square" lIns="91440" tIns="45720" rIns="91440" bIns="45720">
            <a:spAutoFit/>
          </a:bodyPr>
          <a:lstStyle/>
          <a:p>
            <a:pPr algn="ctr">
              <a:spcAft>
                <a:spcPts val="800"/>
              </a:spcAft>
            </a:pPr>
            <a:r>
              <a:rPr lang="vi-VN" sz="11500" b="1">
                <a:solidFill>
                  <a:srgbClr val="FF0000"/>
                </a:solidFill>
                <a:effectLst/>
                <a:ea typeface="Calibri" panose="020F0502020204030204" pitchFamily="34" charset="0"/>
                <a:cs typeface="Times New Roman" panose="02020603050405020304" pitchFamily="18" charset="0"/>
              </a:rPr>
              <a:t>Hoạt động 1: </a:t>
            </a:r>
          </a:p>
          <a:p>
            <a:pPr algn="ctr">
              <a:spcAft>
                <a:spcPts val="800"/>
              </a:spcAft>
            </a:pPr>
            <a:r>
              <a:rPr lang="vi-VN" sz="11500" b="1" i="1">
                <a:solidFill>
                  <a:srgbClr val="000000"/>
                </a:solidFill>
                <a:effectLst/>
                <a:latin typeface="+mj-lt"/>
                <a:ea typeface="Calibri" panose="020F0502020204030204" pitchFamily="34" charset="0"/>
                <a:cs typeface="Times New Roman" panose="02020603050405020304" pitchFamily="18" charset="0"/>
              </a:rPr>
              <a:t>Chọn và xác định vị trí của </a:t>
            </a:r>
          </a:p>
          <a:p>
            <a:pPr algn="ctr">
              <a:spcAft>
                <a:spcPts val="800"/>
              </a:spcAft>
            </a:pPr>
            <a:r>
              <a:rPr lang="vi-VN" sz="11500" b="1" i="1">
                <a:solidFill>
                  <a:srgbClr val="000000"/>
                </a:solidFill>
                <a:effectLst/>
                <a:latin typeface="+mj-lt"/>
                <a:ea typeface="Calibri" panose="020F0502020204030204" pitchFamily="34" charset="0"/>
                <a:cs typeface="Times New Roman" panose="02020603050405020304" pitchFamily="18" charset="0"/>
              </a:rPr>
              <a:t>câu chủ đề</a:t>
            </a:r>
            <a:endParaRPr lang="en-US" sz="11500" i="1">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18965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p:cNvGrpSpPr/>
        <p:nvPr/>
      </p:nvGrpSpPr>
      <p:grpSpPr>
        <a:xfrm>
          <a:off x="0" y="0"/>
          <a:ext cx="0" cy="0"/>
          <a:chOff x="0" y="0"/>
          <a:chExt cx="0" cy="0"/>
        </a:xfrm>
      </p:grpSpPr>
      <p:sp>
        <p:nvSpPr>
          <p:cNvPr id="2" name="Freeform 2"/>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3" name="Freeform 5">
            <a:extLst>
              <a:ext uri="{FF2B5EF4-FFF2-40B4-BE49-F238E27FC236}">
                <a16:creationId xmlns:a16="http://schemas.microsoft.com/office/drawing/2014/main" id="{ED93A64C-4AB7-9C79-95B9-79FBB555363D}"/>
              </a:ext>
            </a:extLst>
          </p:cNvPr>
          <p:cNvSpPr/>
          <p:nvPr/>
        </p:nvSpPr>
        <p:spPr>
          <a:xfrm flipH="1">
            <a:off x="533400" y="266700"/>
            <a:ext cx="1676400" cy="1485900"/>
          </a:xfrm>
          <a:custGeom>
            <a:avLst/>
            <a:gdLst/>
            <a:ahLst/>
            <a:cxnLst/>
            <a:rect l="l" t="t" r="r" b="b"/>
            <a:pathLst>
              <a:path w="2253309" h="2033611">
                <a:moveTo>
                  <a:pt x="0" y="0"/>
                </a:moveTo>
                <a:lnTo>
                  <a:pt x="2253309" y="0"/>
                </a:lnTo>
                <a:lnTo>
                  <a:pt x="2253309" y="2033611"/>
                </a:lnTo>
                <a:lnTo>
                  <a:pt x="0" y="2033611"/>
                </a:lnTo>
                <a:lnTo>
                  <a:pt x="0" y="0"/>
                </a:lnTo>
                <a:close/>
              </a:path>
            </a:pathLst>
          </a:custGeom>
          <a:blipFill>
            <a:blip r:embed="rId3"/>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B0C59593-12E9-245D-71D5-9754171CD15E}"/>
              </a:ext>
            </a:extLst>
          </p:cNvPr>
          <p:cNvSpPr/>
          <p:nvPr/>
        </p:nvSpPr>
        <p:spPr>
          <a:xfrm>
            <a:off x="2514600" y="266700"/>
            <a:ext cx="15163800" cy="1524000"/>
          </a:xfrm>
          <a:prstGeom prst="roundRect">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947C2926-F293-C400-AD22-242E66CFB793}"/>
              </a:ext>
            </a:extLst>
          </p:cNvPr>
          <p:cNvSpPr txBox="1"/>
          <p:nvPr/>
        </p:nvSpPr>
        <p:spPr>
          <a:xfrm>
            <a:off x="2667000" y="238125"/>
            <a:ext cx="14859000" cy="1569660"/>
          </a:xfrm>
          <a:prstGeom prst="rect">
            <a:avLst/>
          </a:prstGeom>
          <a:noFill/>
        </p:spPr>
        <p:txBody>
          <a:bodyPr wrap="square">
            <a:spAutoFit/>
          </a:bodyPr>
          <a:lstStyle/>
          <a:p>
            <a:r>
              <a:rPr lang="vi-VN" sz="4800" b="1">
                <a:solidFill>
                  <a:srgbClr val="FF33CC"/>
                </a:solidFill>
                <a:latin typeface="Arial" panose="020B0604020202020204" pitchFamily="34" charset="0"/>
                <a:cs typeface="Arial" panose="020B0604020202020204" pitchFamily="34" charset="0"/>
              </a:rPr>
              <a:t>1.</a:t>
            </a:r>
            <a:r>
              <a:rPr lang="vi-VN" sz="4800" b="1">
                <a:latin typeface="Arial" panose="020B0604020202020204" pitchFamily="34" charset="0"/>
                <a:cs typeface="Arial" panose="020B0604020202020204" pitchFamily="34" charset="0"/>
              </a:rPr>
              <a:t> </a:t>
            </a:r>
            <a:r>
              <a:rPr lang="en-US" sz="4800">
                <a:latin typeface="Arial" panose="020B0604020202020204" pitchFamily="34" charset="0"/>
                <a:cs typeface="Arial" panose="020B0604020202020204" pitchFamily="34" charset="0"/>
              </a:rPr>
              <a:t>Chọn câu chủ đề phù hợp với mỗi đoạn văn và xác định vị trí của câu chủ đề đó.</a:t>
            </a:r>
          </a:p>
        </p:txBody>
      </p:sp>
      <p:grpSp>
        <p:nvGrpSpPr>
          <p:cNvPr id="38" name="Nhóm 37">
            <a:extLst>
              <a:ext uri="{FF2B5EF4-FFF2-40B4-BE49-F238E27FC236}">
                <a16:creationId xmlns:a16="http://schemas.microsoft.com/office/drawing/2014/main" id="{28A30832-37D2-40DB-96D8-ED52F2F04AD1}"/>
              </a:ext>
            </a:extLst>
          </p:cNvPr>
          <p:cNvGrpSpPr/>
          <p:nvPr/>
        </p:nvGrpSpPr>
        <p:grpSpPr>
          <a:xfrm>
            <a:off x="639518" y="2476500"/>
            <a:ext cx="16772181" cy="1503545"/>
            <a:chOff x="639518" y="2019300"/>
            <a:chExt cx="16772181" cy="1503545"/>
          </a:xfrm>
        </p:grpSpPr>
        <p:sp>
          <p:nvSpPr>
            <p:cNvPr id="14" name="Hộp Văn bản 13">
              <a:extLst>
                <a:ext uri="{FF2B5EF4-FFF2-40B4-BE49-F238E27FC236}">
                  <a16:creationId xmlns:a16="http://schemas.microsoft.com/office/drawing/2014/main" id="{F53FA367-9163-4C76-D5E3-479923C2DC54}"/>
                </a:ext>
              </a:extLst>
            </p:cNvPr>
            <p:cNvSpPr txBox="1"/>
            <p:nvPr/>
          </p:nvSpPr>
          <p:spPr>
            <a:xfrm>
              <a:off x="2209799" y="2325469"/>
              <a:ext cx="15201900" cy="923330"/>
            </a:xfrm>
            <a:prstGeom prst="rect">
              <a:avLst/>
            </a:prstGeom>
            <a:noFill/>
          </p:spPr>
          <p:txBody>
            <a:bodyPr wrap="square">
              <a:spAutoFit/>
            </a:bodyPr>
            <a:lstStyle/>
            <a:p>
              <a:r>
                <a:rPr lang="vi-VN" sz="5400" i="1">
                  <a:solidFill>
                    <a:srgbClr val="2E2E2E"/>
                  </a:solidFill>
                  <a:effectLst/>
                  <a:latin typeface="+mj-lt"/>
                </a:rPr>
                <a:t>Thuở xưa, các cô tiên quàng khăn màu sắc khác nhau.</a:t>
              </a:r>
              <a:endParaRPr lang="en-US" sz="5400" i="1">
                <a:latin typeface="+mj-lt"/>
              </a:endParaRPr>
            </a:p>
          </p:txBody>
        </p:sp>
        <p:grpSp>
          <p:nvGrpSpPr>
            <p:cNvPr id="33" name="Nhóm 32">
              <a:extLst>
                <a:ext uri="{FF2B5EF4-FFF2-40B4-BE49-F238E27FC236}">
                  <a16:creationId xmlns:a16="http://schemas.microsoft.com/office/drawing/2014/main" id="{360948C7-1771-BC9B-B937-B1EF5573A0A9}"/>
                </a:ext>
              </a:extLst>
            </p:cNvPr>
            <p:cNvGrpSpPr/>
            <p:nvPr/>
          </p:nvGrpSpPr>
          <p:grpSpPr>
            <a:xfrm>
              <a:off x="639518" y="2019300"/>
              <a:ext cx="1570282" cy="1503545"/>
              <a:chOff x="1676400" y="3754964"/>
              <a:chExt cx="2864961" cy="2743200"/>
            </a:xfrm>
          </p:grpSpPr>
          <p:sp>
            <p:nvSpPr>
              <p:cNvPr id="15" name="Freeform 6">
                <a:extLst>
                  <a:ext uri="{FF2B5EF4-FFF2-40B4-BE49-F238E27FC236}">
                    <a16:creationId xmlns:a16="http://schemas.microsoft.com/office/drawing/2014/main" id="{739ABE73-CCCA-55A3-94A5-12D16B33EC65}"/>
                  </a:ext>
                </a:extLst>
              </p:cNvPr>
              <p:cNvSpPr/>
              <p:nvPr/>
            </p:nvSpPr>
            <p:spPr>
              <a:xfrm>
                <a:off x="1676400" y="3754964"/>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Hình Bầu dục 15">
                <a:extLst>
                  <a:ext uri="{FF2B5EF4-FFF2-40B4-BE49-F238E27FC236}">
                    <a16:creationId xmlns:a16="http://schemas.microsoft.com/office/drawing/2014/main" id="{65CCFCE3-3732-3B7C-4C8B-966B57407C91}"/>
                  </a:ext>
                </a:extLst>
              </p:cNvPr>
              <p:cNvSpPr/>
              <p:nvPr/>
            </p:nvSpPr>
            <p:spPr>
              <a:xfrm>
                <a:off x="2346880" y="4364564"/>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ình tự do: Hình 31">
                <a:extLst>
                  <a:ext uri="{FF2B5EF4-FFF2-40B4-BE49-F238E27FC236}">
                    <a16:creationId xmlns:a16="http://schemas.microsoft.com/office/drawing/2014/main" id="{913CEFE3-7277-211F-A07E-5509B4358AA8}"/>
                  </a:ext>
                </a:extLst>
              </p:cNvPr>
              <p:cNvSpPr>
                <a:spLocks noChangeAspect="1"/>
              </p:cNvSpPr>
              <p:nvPr/>
            </p:nvSpPr>
            <p:spPr>
              <a:xfrm>
                <a:off x="2784238" y="4635567"/>
                <a:ext cx="447587" cy="999064"/>
              </a:xfrm>
              <a:custGeom>
                <a:avLst/>
                <a:gdLst/>
                <a:ahLst/>
                <a:cxnLst/>
                <a:rect l="l" t="t" r="r" b="b"/>
                <a:pathLst>
                  <a:path w="447587" h="999064">
                    <a:moveTo>
                      <a:pt x="200667" y="962774"/>
                    </a:moveTo>
                    <a:lnTo>
                      <a:pt x="198532" y="964908"/>
                    </a:lnTo>
                    <a:cubicBezTo>
                      <a:pt x="198058" y="965383"/>
                      <a:pt x="197346" y="965620"/>
                      <a:pt x="196397" y="965620"/>
                    </a:cubicBezTo>
                    <a:cubicBezTo>
                      <a:pt x="196872" y="969889"/>
                      <a:pt x="197346" y="973685"/>
                      <a:pt x="197820" y="977005"/>
                    </a:cubicBezTo>
                    <a:cubicBezTo>
                      <a:pt x="200192" y="975582"/>
                      <a:pt x="202564" y="973685"/>
                      <a:pt x="204936" y="971313"/>
                    </a:cubicBezTo>
                    <a:cubicBezTo>
                      <a:pt x="201616" y="970838"/>
                      <a:pt x="199955" y="969178"/>
                      <a:pt x="199955" y="966331"/>
                    </a:cubicBezTo>
                    <a:cubicBezTo>
                      <a:pt x="199955" y="965383"/>
                      <a:pt x="200192" y="964197"/>
                      <a:pt x="200667" y="962774"/>
                    </a:cubicBezTo>
                    <a:close/>
                    <a:moveTo>
                      <a:pt x="310962" y="935022"/>
                    </a:moveTo>
                    <a:cubicBezTo>
                      <a:pt x="307642" y="939291"/>
                      <a:pt x="301237" y="945458"/>
                      <a:pt x="291750" y="953523"/>
                    </a:cubicBezTo>
                    <a:cubicBezTo>
                      <a:pt x="281313" y="962536"/>
                      <a:pt x="273011" y="970364"/>
                      <a:pt x="266844" y="977005"/>
                    </a:cubicBezTo>
                    <a:lnTo>
                      <a:pt x="268267" y="977005"/>
                    </a:lnTo>
                    <a:cubicBezTo>
                      <a:pt x="273960" y="976531"/>
                      <a:pt x="280839" y="976294"/>
                      <a:pt x="288903" y="976294"/>
                    </a:cubicBezTo>
                    <a:cubicBezTo>
                      <a:pt x="289378" y="975345"/>
                      <a:pt x="290089" y="974870"/>
                      <a:pt x="291038" y="974870"/>
                    </a:cubicBezTo>
                    <a:cubicBezTo>
                      <a:pt x="291512" y="974870"/>
                      <a:pt x="294596" y="972024"/>
                      <a:pt x="300289" y="966331"/>
                    </a:cubicBezTo>
                    <a:cubicBezTo>
                      <a:pt x="300289" y="965857"/>
                      <a:pt x="306219" y="959690"/>
                      <a:pt x="318078" y="947830"/>
                    </a:cubicBezTo>
                    <a:cubicBezTo>
                      <a:pt x="325194" y="940714"/>
                      <a:pt x="329226" y="936445"/>
                      <a:pt x="330175" y="935022"/>
                    </a:cubicBezTo>
                    <a:close/>
                    <a:moveTo>
                      <a:pt x="282499" y="935022"/>
                    </a:moveTo>
                    <a:cubicBezTo>
                      <a:pt x="278230" y="941189"/>
                      <a:pt x="270876" y="949016"/>
                      <a:pt x="260440" y="958504"/>
                    </a:cubicBezTo>
                    <a:cubicBezTo>
                      <a:pt x="249529" y="968941"/>
                      <a:pt x="241227" y="975819"/>
                      <a:pt x="235534" y="979140"/>
                    </a:cubicBezTo>
                    <a:cubicBezTo>
                      <a:pt x="237906" y="979140"/>
                      <a:pt x="245734" y="978666"/>
                      <a:pt x="259017" y="977717"/>
                    </a:cubicBezTo>
                    <a:cubicBezTo>
                      <a:pt x="258068" y="976294"/>
                      <a:pt x="257594" y="975108"/>
                      <a:pt x="257594" y="974159"/>
                    </a:cubicBezTo>
                    <a:cubicBezTo>
                      <a:pt x="257594" y="972736"/>
                      <a:pt x="258068" y="971550"/>
                      <a:pt x="259017" y="970601"/>
                    </a:cubicBezTo>
                    <a:cubicBezTo>
                      <a:pt x="270876" y="957318"/>
                      <a:pt x="283685" y="945458"/>
                      <a:pt x="297442" y="935022"/>
                    </a:cubicBezTo>
                    <a:close/>
                    <a:moveTo>
                      <a:pt x="263998" y="935022"/>
                    </a:moveTo>
                    <a:cubicBezTo>
                      <a:pt x="258305" y="939766"/>
                      <a:pt x="250952" y="947356"/>
                      <a:pt x="241939" y="957792"/>
                    </a:cubicBezTo>
                    <a:cubicBezTo>
                      <a:pt x="231977" y="969178"/>
                      <a:pt x="224861" y="976768"/>
                      <a:pt x="220591" y="980563"/>
                    </a:cubicBezTo>
                    <a:cubicBezTo>
                      <a:pt x="224861" y="980089"/>
                      <a:pt x="227470" y="979852"/>
                      <a:pt x="228419" y="979852"/>
                    </a:cubicBezTo>
                    <a:cubicBezTo>
                      <a:pt x="228419" y="979377"/>
                      <a:pt x="228419" y="979140"/>
                      <a:pt x="228419" y="979140"/>
                    </a:cubicBezTo>
                    <a:cubicBezTo>
                      <a:pt x="228419" y="978191"/>
                      <a:pt x="228656" y="977480"/>
                      <a:pt x="229130" y="977005"/>
                    </a:cubicBezTo>
                    <a:cubicBezTo>
                      <a:pt x="232451" y="973210"/>
                      <a:pt x="236958" y="968703"/>
                      <a:pt x="242650" y="963485"/>
                    </a:cubicBezTo>
                    <a:cubicBezTo>
                      <a:pt x="250241" y="957318"/>
                      <a:pt x="254984" y="953286"/>
                      <a:pt x="256882" y="951388"/>
                    </a:cubicBezTo>
                    <a:cubicBezTo>
                      <a:pt x="265895" y="942849"/>
                      <a:pt x="271825" y="937394"/>
                      <a:pt x="274672" y="935022"/>
                    </a:cubicBezTo>
                    <a:close/>
                    <a:moveTo>
                      <a:pt x="360062" y="933599"/>
                    </a:moveTo>
                    <a:cubicBezTo>
                      <a:pt x="355318" y="934073"/>
                      <a:pt x="350337" y="934310"/>
                      <a:pt x="345118" y="934310"/>
                    </a:cubicBezTo>
                    <a:cubicBezTo>
                      <a:pt x="340849" y="939054"/>
                      <a:pt x="332547" y="947356"/>
                      <a:pt x="320213" y="959216"/>
                    </a:cubicBezTo>
                    <a:lnTo>
                      <a:pt x="303847" y="975582"/>
                    </a:lnTo>
                    <a:cubicBezTo>
                      <a:pt x="309065" y="975108"/>
                      <a:pt x="313334" y="974870"/>
                      <a:pt x="316655" y="974870"/>
                    </a:cubicBezTo>
                    <a:lnTo>
                      <a:pt x="317367" y="974870"/>
                    </a:lnTo>
                    <a:cubicBezTo>
                      <a:pt x="317367" y="974396"/>
                      <a:pt x="317367" y="973922"/>
                      <a:pt x="317367" y="973447"/>
                    </a:cubicBezTo>
                    <a:cubicBezTo>
                      <a:pt x="317367" y="971075"/>
                      <a:pt x="318790" y="969889"/>
                      <a:pt x="321636" y="969889"/>
                    </a:cubicBezTo>
                    <a:lnTo>
                      <a:pt x="322348" y="969889"/>
                    </a:lnTo>
                    <a:lnTo>
                      <a:pt x="324483" y="967755"/>
                    </a:lnTo>
                    <a:cubicBezTo>
                      <a:pt x="326854" y="965857"/>
                      <a:pt x="328989" y="963960"/>
                      <a:pt x="330887" y="962062"/>
                    </a:cubicBezTo>
                    <a:cubicBezTo>
                      <a:pt x="334682" y="958741"/>
                      <a:pt x="340137" y="953286"/>
                      <a:pt x="347253" y="945696"/>
                    </a:cubicBezTo>
                    <a:cubicBezTo>
                      <a:pt x="348676" y="944747"/>
                      <a:pt x="350811" y="942849"/>
                      <a:pt x="353657" y="940003"/>
                    </a:cubicBezTo>
                    <a:cubicBezTo>
                      <a:pt x="356029" y="937157"/>
                      <a:pt x="358164" y="935022"/>
                      <a:pt x="360062" y="933599"/>
                    </a:cubicBezTo>
                    <a:close/>
                    <a:moveTo>
                      <a:pt x="412007" y="928618"/>
                    </a:moveTo>
                    <a:cubicBezTo>
                      <a:pt x="406315" y="929566"/>
                      <a:pt x="400385" y="930278"/>
                      <a:pt x="394218" y="930752"/>
                    </a:cubicBezTo>
                    <a:cubicBezTo>
                      <a:pt x="388051" y="931701"/>
                      <a:pt x="380935" y="932413"/>
                      <a:pt x="372870" y="932887"/>
                    </a:cubicBezTo>
                    <a:cubicBezTo>
                      <a:pt x="364331" y="941900"/>
                      <a:pt x="355792" y="950439"/>
                      <a:pt x="347253" y="958504"/>
                    </a:cubicBezTo>
                    <a:cubicBezTo>
                      <a:pt x="339189" y="966094"/>
                      <a:pt x="333733" y="971075"/>
                      <a:pt x="330887" y="973447"/>
                    </a:cubicBezTo>
                    <a:lnTo>
                      <a:pt x="330175" y="974159"/>
                    </a:lnTo>
                    <a:cubicBezTo>
                      <a:pt x="337765" y="973685"/>
                      <a:pt x="344170" y="972973"/>
                      <a:pt x="349388" y="972024"/>
                    </a:cubicBezTo>
                    <a:cubicBezTo>
                      <a:pt x="348914" y="972024"/>
                      <a:pt x="348676" y="972024"/>
                      <a:pt x="348676" y="972024"/>
                    </a:cubicBezTo>
                    <a:cubicBezTo>
                      <a:pt x="348676" y="972024"/>
                      <a:pt x="349388" y="971787"/>
                      <a:pt x="350811" y="971313"/>
                    </a:cubicBezTo>
                    <a:cubicBezTo>
                      <a:pt x="350811" y="970364"/>
                      <a:pt x="351286" y="969652"/>
                      <a:pt x="352234" y="969178"/>
                    </a:cubicBezTo>
                    <a:cubicBezTo>
                      <a:pt x="379749" y="944984"/>
                      <a:pt x="394692" y="932413"/>
                      <a:pt x="397064" y="931464"/>
                    </a:cubicBezTo>
                    <a:cubicBezTo>
                      <a:pt x="397539" y="931464"/>
                      <a:pt x="397776" y="931464"/>
                      <a:pt x="397776" y="931464"/>
                    </a:cubicBezTo>
                    <a:cubicBezTo>
                      <a:pt x="398724" y="931464"/>
                      <a:pt x="399436" y="931701"/>
                      <a:pt x="399910" y="932175"/>
                    </a:cubicBezTo>
                    <a:cubicBezTo>
                      <a:pt x="400385" y="932650"/>
                      <a:pt x="400622" y="933124"/>
                      <a:pt x="400622" y="933599"/>
                    </a:cubicBezTo>
                    <a:cubicBezTo>
                      <a:pt x="400622" y="934073"/>
                      <a:pt x="400385" y="934547"/>
                      <a:pt x="399910" y="935022"/>
                    </a:cubicBezTo>
                    <a:cubicBezTo>
                      <a:pt x="391371" y="944510"/>
                      <a:pt x="379749" y="955658"/>
                      <a:pt x="365043" y="968466"/>
                    </a:cubicBezTo>
                    <a:cubicBezTo>
                      <a:pt x="368838" y="967517"/>
                      <a:pt x="371921" y="967043"/>
                      <a:pt x="374293" y="967043"/>
                    </a:cubicBezTo>
                    <a:cubicBezTo>
                      <a:pt x="376191" y="967043"/>
                      <a:pt x="377851" y="967280"/>
                      <a:pt x="379275" y="967755"/>
                    </a:cubicBezTo>
                    <a:lnTo>
                      <a:pt x="379986" y="967755"/>
                    </a:lnTo>
                    <a:cubicBezTo>
                      <a:pt x="381409" y="966331"/>
                      <a:pt x="382121" y="965383"/>
                      <a:pt x="382121" y="964908"/>
                    </a:cubicBezTo>
                    <a:cubicBezTo>
                      <a:pt x="384967" y="961113"/>
                      <a:pt x="390423" y="954235"/>
                      <a:pt x="398487" y="944272"/>
                    </a:cubicBezTo>
                    <a:cubicBezTo>
                      <a:pt x="404654" y="937157"/>
                      <a:pt x="409161" y="931938"/>
                      <a:pt x="412007" y="928618"/>
                    </a:cubicBezTo>
                    <a:close/>
                    <a:moveTo>
                      <a:pt x="243362" y="910828"/>
                    </a:moveTo>
                    <a:cubicBezTo>
                      <a:pt x="236246" y="918893"/>
                      <a:pt x="230791" y="925297"/>
                      <a:pt x="226995" y="930041"/>
                    </a:cubicBezTo>
                    <a:cubicBezTo>
                      <a:pt x="226521" y="930515"/>
                      <a:pt x="222963" y="935259"/>
                      <a:pt x="216322" y="944272"/>
                    </a:cubicBezTo>
                    <a:cubicBezTo>
                      <a:pt x="221540" y="938580"/>
                      <a:pt x="226521" y="934785"/>
                      <a:pt x="231265" y="932887"/>
                    </a:cubicBezTo>
                    <a:cubicBezTo>
                      <a:pt x="232214" y="932413"/>
                      <a:pt x="232925" y="932175"/>
                      <a:pt x="233400" y="932175"/>
                    </a:cubicBezTo>
                    <a:cubicBezTo>
                      <a:pt x="234348" y="932175"/>
                      <a:pt x="235060" y="932650"/>
                      <a:pt x="235534" y="933599"/>
                    </a:cubicBezTo>
                    <a:cubicBezTo>
                      <a:pt x="236483" y="934073"/>
                      <a:pt x="236958" y="934785"/>
                      <a:pt x="236958" y="935733"/>
                    </a:cubicBezTo>
                    <a:cubicBezTo>
                      <a:pt x="236958" y="936208"/>
                      <a:pt x="236720" y="936919"/>
                      <a:pt x="236246" y="937868"/>
                    </a:cubicBezTo>
                    <a:cubicBezTo>
                      <a:pt x="240990" y="933124"/>
                      <a:pt x="245259" y="929092"/>
                      <a:pt x="249055" y="925771"/>
                    </a:cubicBezTo>
                    <a:cubicBezTo>
                      <a:pt x="248106" y="925297"/>
                      <a:pt x="247394" y="924822"/>
                      <a:pt x="246920" y="924348"/>
                    </a:cubicBezTo>
                    <a:cubicBezTo>
                      <a:pt x="244548" y="921027"/>
                      <a:pt x="243362" y="917232"/>
                      <a:pt x="243362" y="912963"/>
                    </a:cubicBezTo>
                    <a:cubicBezTo>
                      <a:pt x="243362" y="912488"/>
                      <a:pt x="243362" y="911777"/>
                      <a:pt x="243362" y="910828"/>
                    </a:cubicBezTo>
                    <a:close/>
                    <a:moveTo>
                      <a:pt x="241939" y="883788"/>
                    </a:moveTo>
                    <a:lnTo>
                      <a:pt x="230553" y="895173"/>
                    </a:lnTo>
                    <a:cubicBezTo>
                      <a:pt x="225809" y="900391"/>
                      <a:pt x="222252" y="903949"/>
                      <a:pt x="219880" y="905847"/>
                    </a:cubicBezTo>
                    <a:cubicBezTo>
                      <a:pt x="209917" y="917232"/>
                      <a:pt x="201616" y="928380"/>
                      <a:pt x="194974" y="939291"/>
                    </a:cubicBezTo>
                    <a:cubicBezTo>
                      <a:pt x="194974" y="943086"/>
                      <a:pt x="195211" y="947119"/>
                      <a:pt x="195686" y="951388"/>
                    </a:cubicBezTo>
                    <a:cubicBezTo>
                      <a:pt x="196160" y="950914"/>
                      <a:pt x="204225" y="940477"/>
                      <a:pt x="219880" y="920078"/>
                    </a:cubicBezTo>
                    <a:cubicBezTo>
                      <a:pt x="228893" y="908693"/>
                      <a:pt x="236483" y="900866"/>
                      <a:pt x="242650" y="896596"/>
                    </a:cubicBezTo>
                    <a:close/>
                    <a:moveTo>
                      <a:pt x="235534" y="779185"/>
                    </a:moveTo>
                    <a:lnTo>
                      <a:pt x="234823" y="779896"/>
                    </a:lnTo>
                    <a:cubicBezTo>
                      <a:pt x="214424" y="802193"/>
                      <a:pt x="200192" y="818322"/>
                      <a:pt x="192128" y="828284"/>
                    </a:cubicBezTo>
                    <a:lnTo>
                      <a:pt x="192128" y="844651"/>
                    </a:lnTo>
                    <a:cubicBezTo>
                      <a:pt x="205885" y="827573"/>
                      <a:pt x="219405" y="815476"/>
                      <a:pt x="232688" y="808360"/>
                    </a:cubicBezTo>
                    <a:cubicBezTo>
                      <a:pt x="233162" y="807885"/>
                      <a:pt x="233400" y="807648"/>
                      <a:pt x="233400" y="807648"/>
                    </a:cubicBezTo>
                    <a:cubicBezTo>
                      <a:pt x="233874" y="807648"/>
                      <a:pt x="234111" y="807885"/>
                      <a:pt x="234111" y="808360"/>
                    </a:cubicBezTo>
                    <a:cubicBezTo>
                      <a:pt x="234586" y="808834"/>
                      <a:pt x="234823" y="809309"/>
                      <a:pt x="234823" y="809783"/>
                    </a:cubicBezTo>
                    <a:cubicBezTo>
                      <a:pt x="234823" y="809783"/>
                      <a:pt x="234586" y="810020"/>
                      <a:pt x="234111" y="810494"/>
                    </a:cubicBezTo>
                    <a:cubicBezTo>
                      <a:pt x="215610" y="829470"/>
                      <a:pt x="201616" y="844888"/>
                      <a:pt x="192128" y="856747"/>
                    </a:cubicBezTo>
                    <a:lnTo>
                      <a:pt x="192128" y="872402"/>
                    </a:lnTo>
                    <a:cubicBezTo>
                      <a:pt x="203513" y="857222"/>
                      <a:pt x="215373" y="844888"/>
                      <a:pt x="227707" y="835400"/>
                    </a:cubicBezTo>
                    <a:cubicBezTo>
                      <a:pt x="228181" y="834926"/>
                      <a:pt x="228419" y="834688"/>
                      <a:pt x="228419" y="834688"/>
                    </a:cubicBezTo>
                    <a:cubicBezTo>
                      <a:pt x="228893" y="834688"/>
                      <a:pt x="229367" y="834926"/>
                      <a:pt x="229842" y="835400"/>
                    </a:cubicBezTo>
                    <a:cubicBezTo>
                      <a:pt x="230316" y="835400"/>
                      <a:pt x="230553" y="835637"/>
                      <a:pt x="230553" y="836112"/>
                    </a:cubicBezTo>
                    <a:cubicBezTo>
                      <a:pt x="230553" y="836586"/>
                      <a:pt x="230316" y="837060"/>
                      <a:pt x="229842" y="837535"/>
                    </a:cubicBezTo>
                    <a:cubicBezTo>
                      <a:pt x="226047" y="842279"/>
                      <a:pt x="219880" y="849869"/>
                      <a:pt x="211341" y="860305"/>
                    </a:cubicBezTo>
                    <a:cubicBezTo>
                      <a:pt x="202802" y="870268"/>
                      <a:pt x="196634" y="877858"/>
                      <a:pt x="192839" y="883076"/>
                    </a:cubicBezTo>
                    <a:lnTo>
                      <a:pt x="192839" y="894461"/>
                    </a:lnTo>
                    <a:cubicBezTo>
                      <a:pt x="196634" y="889718"/>
                      <a:pt x="200192" y="885448"/>
                      <a:pt x="203513" y="881653"/>
                    </a:cubicBezTo>
                    <a:cubicBezTo>
                      <a:pt x="216322" y="867896"/>
                      <a:pt x="225809" y="858882"/>
                      <a:pt x="231977" y="854613"/>
                    </a:cubicBezTo>
                    <a:cubicBezTo>
                      <a:pt x="232451" y="854138"/>
                      <a:pt x="232925" y="853901"/>
                      <a:pt x="233400" y="853901"/>
                    </a:cubicBezTo>
                    <a:cubicBezTo>
                      <a:pt x="233874" y="853901"/>
                      <a:pt x="234348" y="854138"/>
                      <a:pt x="234823" y="854613"/>
                    </a:cubicBezTo>
                    <a:cubicBezTo>
                      <a:pt x="235297" y="855562"/>
                      <a:pt x="235534" y="856510"/>
                      <a:pt x="235534" y="857459"/>
                    </a:cubicBezTo>
                    <a:cubicBezTo>
                      <a:pt x="235534" y="857459"/>
                      <a:pt x="235534" y="857696"/>
                      <a:pt x="235534" y="858171"/>
                    </a:cubicBezTo>
                    <a:cubicBezTo>
                      <a:pt x="233162" y="862440"/>
                      <a:pt x="224861" y="872640"/>
                      <a:pt x="210629" y="888769"/>
                    </a:cubicBezTo>
                    <a:cubicBezTo>
                      <a:pt x="203513" y="897782"/>
                      <a:pt x="197820" y="904898"/>
                      <a:pt x="193551" y="910116"/>
                    </a:cubicBezTo>
                    <a:lnTo>
                      <a:pt x="193551" y="920790"/>
                    </a:lnTo>
                    <a:cubicBezTo>
                      <a:pt x="199244" y="912251"/>
                      <a:pt x="205174" y="904661"/>
                      <a:pt x="211341" y="898019"/>
                    </a:cubicBezTo>
                    <a:cubicBezTo>
                      <a:pt x="223675" y="884736"/>
                      <a:pt x="233400" y="876197"/>
                      <a:pt x="240516" y="872402"/>
                    </a:cubicBezTo>
                    <a:cubicBezTo>
                      <a:pt x="238618" y="842516"/>
                      <a:pt x="236958" y="811443"/>
                      <a:pt x="235534" y="779185"/>
                    </a:cubicBezTo>
                    <a:close/>
                    <a:moveTo>
                      <a:pt x="234111" y="748587"/>
                    </a:moveTo>
                    <a:lnTo>
                      <a:pt x="209206" y="772069"/>
                    </a:lnTo>
                    <a:cubicBezTo>
                      <a:pt x="203988" y="777287"/>
                      <a:pt x="198058" y="784166"/>
                      <a:pt x="191416" y="792705"/>
                    </a:cubicBezTo>
                    <a:lnTo>
                      <a:pt x="191416" y="793416"/>
                    </a:lnTo>
                    <a:lnTo>
                      <a:pt x="192128" y="792705"/>
                    </a:lnTo>
                    <a:cubicBezTo>
                      <a:pt x="192602" y="792230"/>
                      <a:pt x="192839" y="791993"/>
                      <a:pt x="192839" y="791993"/>
                    </a:cubicBezTo>
                    <a:cubicBezTo>
                      <a:pt x="193314" y="791993"/>
                      <a:pt x="193551" y="792230"/>
                      <a:pt x="193551" y="792705"/>
                    </a:cubicBezTo>
                    <a:lnTo>
                      <a:pt x="193551" y="794128"/>
                    </a:lnTo>
                    <a:cubicBezTo>
                      <a:pt x="193077" y="795077"/>
                      <a:pt x="192365" y="795788"/>
                      <a:pt x="191416" y="796263"/>
                    </a:cubicBezTo>
                    <a:cubicBezTo>
                      <a:pt x="191416" y="798635"/>
                      <a:pt x="191653" y="804327"/>
                      <a:pt x="192128" y="813341"/>
                    </a:cubicBezTo>
                    <a:cubicBezTo>
                      <a:pt x="206359" y="795314"/>
                      <a:pt x="219642" y="782743"/>
                      <a:pt x="231977" y="775627"/>
                    </a:cubicBezTo>
                    <a:cubicBezTo>
                      <a:pt x="232451" y="775152"/>
                      <a:pt x="232925" y="774915"/>
                      <a:pt x="233400" y="774915"/>
                    </a:cubicBezTo>
                    <a:cubicBezTo>
                      <a:pt x="233874" y="774915"/>
                      <a:pt x="234348" y="775390"/>
                      <a:pt x="234823" y="776338"/>
                    </a:cubicBezTo>
                    <a:lnTo>
                      <a:pt x="234823" y="762818"/>
                    </a:lnTo>
                    <a:cubicBezTo>
                      <a:pt x="234348" y="760446"/>
                      <a:pt x="234111" y="755702"/>
                      <a:pt x="234111" y="748587"/>
                    </a:cubicBezTo>
                    <a:close/>
                    <a:moveTo>
                      <a:pt x="233400" y="722970"/>
                    </a:moveTo>
                    <a:lnTo>
                      <a:pt x="210629" y="747163"/>
                    </a:lnTo>
                    <a:cubicBezTo>
                      <a:pt x="205411" y="752856"/>
                      <a:pt x="199006" y="760209"/>
                      <a:pt x="191416" y="769223"/>
                    </a:cubicBezTo>
                    <a:lnTo>
                      <a:pt x="191416" y="778473"/>
                    </a:lnTo>
                    <a:cubicBezTo>
                      <a:pt x="202802" y="762818"/>
                      <a:pt x="216322" y="751433"/>
                      <a:pt x="231977" y="744317"/>
                    </a:cubicBezTo>
                    <a:cubicBezTo>
                      <a:pt x="232451" y="743843"/>
                      <a:pt x="233162" y="743606"/>
                      <a:pt x="234111" y="743606"/>
                    </a:cubicBezTo>
                    <a:cubicBezTo>
                      <a:pt x="233637" y="736964"/>
                      <a:pt x="233400" y="730085"/>
                      <a:pt x="233400" y="722970"/>
                    </a:cubicBezTo>
                    <a:close/>
                    <a:moveTo>
                      <a:pt x="232688" y="694506"/>
                    </a:moveTo>
                    <a:cubicBezTo>
                      <a:pt x="229842" y="697827"/>
                      <a:pt x="225572" y="702334"/>
                      <a:pt x="219880" y="708026"/>
                    </a:cubicBezTo>
                    <a:cubicBezTo>
                      <a:pt x="214187" y="714193"/>
                      <a:pt x="209917" y="718700"/>
                      <a:pt x="207071" y="721546"/>
                    </a:cubicBezTo>
                    <a:cubicBezTo>
                      <a:pt x="206122" y="722970"/>
                      <a:pt x="203513" y="726053"/>
                      <a:pt x="199244" y="730797"/>
                    </a:cubicBezTo>
                    <a:cubicBezTo>
                      <a:pt x="195449" y="734592"/>
                      <a:pt x="192602" y="737676"/>
                      <a:pt x="190705" y="740048"/>
                    </a:cubicBezTo>
                    <a:lnTo>
                      <a:pt x="190705" y="755702"/>
                    </a:lnTo>
                    <a:cubicBezTo>
                      <a:pt x="207308" y="736727"/>
                      <a:pt x="221066" y="723918"/>
                      <a:pt x="231977" y="717277"/>
                    </a:cubicBezTo>
                    <a:cubicBezTo>
                      <a:pt x="232451" y="716803"/>
                      <a:pt x="232925" y="716565"/>
                      <a:pt x="233400" y="716565"/>
                    </a:cubicBezTo>
                    <a:cubicBezTo>
                      <a:pt x="232925" y="705654"/>
                      <a:pt x="232688" y="698301"/>
                      <a:pt x="232688" y="694506"/>
                    </a:cubicBezTo>
                    <a:close/>
                    <a:moveTo>
                      <a:pt x="231977" y="661773"/>
                    </a:moveTo>
                    <a:cubicBezTo>
                      <a:pt x="214899" y="685493"/>
                      <a:pt x="200904" y="700910"/>
                      <a:pt x="189993" y="708026"/>
                    </a:cubicBezTo>
                    <a:lnTo>
                      <a:pt x="189993" y="726528"/>
                    </a:lnTo>
                    <a:cubicBezTo>
                      <a:pt x="207071" y="706603"/>
                      <a:pt x="221066" y="693083"/>
                      <a:pt x="231977" y="685967"/>
                    </a:cubicBezTo>
                    <a:close/>
                    <a:moveTo>
                      <a:pt x="231265" y="630464"/>
                    </a:moveTo>
                    <a:cubicBezTo>
                      <a:pt x="217033" y="651811"/>
                      <a:pt x="203039" y="666280"/>
                      <a:pt x="189281" y="673870"/>
                    </a:cubicBezTo>
                    <a:cubicBezTo>
                      <a:pt x="189756" y="690474"/>
                      <a:pt x="189993" y="698776"/>
                      <a:pt x="189993" y="698776"/>
                    </a:cubicBezTo>
                    <a:cubicBezTo>
                      <a:pt x="190942" y="697827"/>
                      <a:pt x="191416" y="697115"/>
                      <a:pt x="191416" y="696641"/>
                    </a:cubicBezTo>
                    <a:cubicBezTo>
                      <a:pt x="195686" y="691897"/>
                      <a:pt x="200667" y="685967"/>
                      <a:pt x="206359" y="678851"/>
                    </a:cubicBezTo>
                    <a:cubicBezTo>
                      <a:pt x="219168" y="662722"/>
                      <a:pt x="227707" y="653472"/>
                      <a:pt x="231977" y="651100"/>
                    </a:cubicBezTo>
                    <a:cubicBezTo>
                      <a:pt x="231502" y="640189"/>
                      <a:pt x="231265" y="633310"/>
                      <a:pt x="231265" y="630464"/>
                    </a:cubicBezTo>
                    <a:close/>
                    <a:moveTo>
                      <a:pt x="231265" y="597019"/>
                    </a:moveTo>
                    <a:cubicBezTo>
                      <a:pt x="229842" y="598917"/>
                      <a:pt x="227470" y="602000"/>
                      <a:pt x="224149" y="606270"/>
                    </a:cubicBezTo>
                    <a:cubicBezTo>
                      <a:pt x="221303" y="610065"/>
                      <a:pt x="218931" y="612911"/>
                      <a:pt x="217033" y="614809"/>
                    </a:cubicBezTo>
                    <a:cubicBezTo>
                      <a:pt x="207071" y="627617"/>
                      <a:pt x="197583" y="637105"/>
                      <a:pt x="188570" y="643272"/>
                    </a:cubicBezTo>
                    <a:cubicBezTo>
                      <a:pt x="188570" y="643747"/>
                      <a:pt x="188807" y="652048"/>
                      <a:pt x="189281" y="668178"/>
                    </a:cubicBezTo>
                    <a:cubicBezTo>
                      <a:pt x="195923" y="663434"/>
                      <a:pt x="203276" y="656081"/>
                      <a:pt x="211341" y="646118"/>
                    </a:cubicBezTo>
                    <a:cubicBezTo>
                      <a:pt x="221777" y="632836"/>
                      <a:pt x="228419" y="624771"/>
                      <a:pt x="231265" y="621925"/>
                    </a:cubicBezTo>
                    <a:close/>
                    <a:moveTo>
                      <a:pt x="230553" y="557882"/>
                    </a:moveTo>
                    <a:cubicBezTo>
                      <a:pt x="229605" y="558831"/>
                      <a:pt x="228419" y="560254"/>
                      <a:pt x="226995" y="562152"/>
                    </a:cubicBezTo>
                    <a:cubicBezTo>
                      <a:pt x="224623" y="564049"/>
                      <a:pt x="223200" y="565472"/>
                      <a:pt x="222726" y="566421"/>
                    </a:cubicBezTo>
                    <a:cubicBezTo>
                      <a:pt x="222252" y="566895"/>
                      <a:pt x="217270" y="572588"/>
                      <a:pt x="207783" y="583499"/>
                    </a:cubicBezTo>
                    <a:cubicBezTo>
                      <a:pt x="201616" y="590615"/>
                      <a:pt x="194974" y="597019"/>
                      <a:pt x="187858" y="602712"/>
                    </a:cubicBezTo>
                    <a:cubicBezTo>
                      <a:pt x="187858" y="609353"/>
                      <a:pt x="188095" y="620739"/>
                      <a:pt x="188570" y="636868"/>
                    </a:cubicBezTo>
                    <a:cubicBezTo>
                      <a:pt x="194263" y="631650"/>
                      <a:pt x="201378" y="623111"/>
                      <a:pt x="209917" y="611251"/>
                    </a:cubicBezTo>
                    <a:cubicBezTo>
                      <a:pt x="218931" y="598917"/>
                      <a:pt x="226047" y="590378"/>
                      <a:pt x="231265" y="585634"/>
                    </a:cubicBezTo>
                    <a:close/>
                    <a:moveTo>
                      <a:pt x="230553" y="531553"/>
                    </a:moveTo>
                    <a:cubicBezTo>
                      <a:pt x="208257" y="554798"/>
                      <a:pt x="193788" y="569267"/>
                      <a:pt x="187147" y="574960"/>
                    </a:cubicBezTo>
                    <a:cubicBezTo>
                      <a:pt x="187147" y="577332"/>
                      <a:pt x="187384" y="583736"/>
                      <a:pt x="187858" y="594173"/>
                    </a:cubicBezTo>
                    <a:cubicBezTo>
                      <a:pt x="188333" y="593224"/>
                      <a:pt x="193551" y="587057"/>
                      <a:pt x="203513" y="575672"/>
                    </a:cubicBezTo>
                    <a:cubicBezTo>
                      <a:pt x="216322" y="560017"/>
                      <a:pt x="225335" y="550766"/>
                      <a:pt x="230553" y="547920"/>
                    </a:cubicBezTo>
                    <a:close/>
                    <a:moveTo>
                      <a:pt x="231265" y="495263"/>
                    </a:moveTo>
                    <a:cubicBezTo>
                      <a:pt x="204225" y="527047"/>
                      <a:pt x="190467" y="542939"/>
                      <a:pt x="189993" y="542939"/>
                    </a:cubicBezTo>
                    <a:cubicBezTo>
                      <a:pt x="189044" y="543888"/>
                      <a:pt x="188095" y="544599"/>
                      <a:pt x="187147" y="545073"/>
                    </a:cubicBezTo>
                    <a:lnTo>
                      <a:pt x="187147" y="559305"/>
                    </a:lnTo>
                    <a:cubicBezTo>
                      <a:pt x="207071" y="537958"/>
                      <a:pt x="221777" y="524438"/>
                      <a:pt x="231265" y="518745"/>
                    </a:cubicBezTo>
                    <a:close/>
                    <a:moveTo>
                      <a:pt x="231265" y="466799"/>
                    </a:moveTo>
                    <a:cubicBezTo>
                      <a:pt x="219405" y="477236"/>
                      <a:pt x="211341" y="484826"/>
                      <a:pt x="207071" y="489570"/>
                    </a:cubicBezTo>
                    <a:cubicBezTo>
                      <a:pt x="201378" y="495737"/>
                      <a:pt x="194500" y="503090"/>
                      <a:pt x="186435" y="511629"/>
                    </a:cubicBezTo>
                    <a:cubicBezTo>
                      <a:pt x="186910" y="517796"/>
                      <a:pt x="187147" y="524438"/>
                      <a:pt x="187147" y="531553"/>
                    </a:cubicBezTo>
                    <a:cubicBezTo>
                      <a:pt x="202802" y="511155"/>
                      <a:pt x="217508" y="496449"/>
                      <a:pt x="231265" y="487435"/>
                    </a:cubicBezTo>
                    <a:close/>
                    <a:moveTo>
                      <a:pt x="231977" y="436201"/>
                    </a:moveTo>
                    <a:cubicBezTo>
                      <a:pt x="224386" y="443791"/>
                      <a:pt x="209206" y="460632"/>
                      <a:pt x="186435" y="486724"/>
                    </a:cubicBezTo>
                    <a:lnTo>
                      <a:pt x="186435" y="498821"/>
                    </a:lnTo>
                    <a:cubicBezTo>
                      <a:pt x="192128" y="492179"/>
                      <a:pt x="197346" y="486249"/>
                      <a:pt x="202090" y="481031"/>
                    </a:cubicBezTo>
                    <a:cubicBezTo>
                      <a:pt x="213475" y="469171"/>
                      <a:pt x="223200" y="460632"/>
                      <a:pt x="231265" y="455414"/>
                    </a:cubicBezTo>
                    <a:cubicBezTo>
                      <a:pt x="231739" y="449247"/>
                      <a:pt x="231977" y="442843"/>
                      <a:pt x="231977" y="436201"/>
                    </a:cubicBezTo>
                    <a:close/>
                    <a:moveTo>
                      <a:pt x="232688" y="408449"/>
                    </a:moveTo>
                    <a:lnTo>
                      <a:pt x="230553" y="410584"/>
                    </a:lnTo>
                    <a:cubicBezTo>
                      <a:pt x="220117" y="419597"/>
                      <a:pt x="213238" y="425527"/>
                      <a:pt x="209917" y="428374"/>
                    </a:cubicBezTo>
                    <a:cubicBezTo>
                      <a:pt x="200430" y="436913"/>
                      <a:pt x="194263" y="442843"/>
                      <a:pt x="191416" y="446163"/>
                    </a:cubicBezTo>
                    <a:cubicBezTo>
                      <a:pt x="187147" y="450907"/>
                      <a:pt x="185012" y="453516"/>
                      <a:pt x="185012" y="453991"/>
                    </a:cubicBezTo>
                    <a:cubicBezTo>
                      <a:pt x="185012" y="460632"/>
                      <a:pt x="185249" y="467748"/>
                      <a:pt x="185724" y="475338"/>
                    </a:cubicBezTo>
                    <a:cubicBezTo>
                      <a:pt x="206122" y="450670"/>
                      <a:pt x="221540" y="435252"/>
                      <a:pt x="231977" y="429085"/>
                    </a:cubicBezTo>
                    <a:cubicBezTo>
                      <a:pt x="232451" y="421969"/>
                      <a:pt x="232688" y="415091"/>
                      <a:pt x="232688" y="408449"/>
                    </a:cubicBezTo>
                    <a:close/>
                    <a:moveTo>
                      <a:pt x="233400" y="377140"/>
                    </a:moveTo>
                    <a:cubicBezTo>
                      <a:pt x="230553" y="380460"/>
                      <a:pt x="226047" y="385441"/>
                      <a:pt x="219880" y="392083"/>
                    </a:cubicBezTo>
                    <a:cubicBezTo>
                      <a:pt x="213713" y="398250"/>
                      <a:pt x="209206" y="403231"/>
                      <a:pt x="206359" y="407026"/>
                    </a:cubicBezTo>
                    <a:cubicBezTo>
                      <a:pt x="202564" y="410821"/>
                      <a:pt x="194974" y="420072"/>
                      <a:pt x="183589" y="434778"/>
                    </a:cubicBezTo>
                    <a:cubicBezTo>
                      <a:pt x="183589" y="436201"/>
                      <a:pt x="183826" y="439522"/>
                      <a:pt x="184300" y="444740"/>
                    </a:cubicBezTo>
                    <a:cubicBezTo>
                      <a:pt x="189044" y="438573"/>
                      <a:pt x="194737" y="432169"/>
                      <a:pt x="201378" y="425527"/>
                    </a:cubicBezTo>
                    <a:cubicBezTo>
                      <a:pt x="209917" y="417463"/>
                      <a:pt x="217745" y="410584"/>
                      <a:pt x="224861" y="404891"/>
                    </a:cubicBezTo>
                    <a:cubicBezTo>
                      <a:pt x="229605" y="401096"/>
                      <a:pt x="232214" y="398961"/>
                      <a:pt x="232688" y="398487"/>
                    </a:cubicBezTo>
                    <a:cubicBezTo>
                      <a:pt x="233162" y="388999"/>
                      <a:pt x="233400" y="381883"/>
                      <a:pt x="233400" y="377140"/>
                    </a:cubicBezTo>
                    <a:close/>
                    <a:moveTo>
                      <a:pt x="234111" y="349388"/>
                    </a:moveTo>
                    <a:cubicBezTo>
                      <a:pt x="231265" y="354132"/>
                      <a:pt x="222014" y="365754"/>
                      <a:pt x="206359" y="384255"/>
                    </a:cubicBezTo>
                    <a:cubicBezTo>
                      <a:pt x="199244" y="392794"/>
                      <a:pt x="190942" y="402519"/>
                      <a:pt x="181454" y="413430"/>
                    </a:cubicBezTo>
                    <a:cubicBezTo>
                      <a:pt x="181928" y="416277"/>
                      <a:pt x="182166" y="419597"/>
                      <a:pt x="182166" y="423393"/>
                    </a:cubicBezTo>
                    <a:cubicBezTo>
                      <a:pt x="202090" y="395878"/>
                      <a:pt x="218694" y="378563"/>
                      <a:pt x="231977" y="371447"/>
                    </a:cubicBezTo>
                    <a:cubicBezTo>
                      <a:pt x="232451" y="370973"/>
                      <a:pt x="232688" y="370735"/>
                      <a:pt x="232688" y="370735"/>
                    </a:cubicBezTo>
                    <a:cubicBezTo>
                      <a:pt x="233162" y="370735"/>
                      <a:pt x="233400" y="370973"/>
                      <a:pt x="233400" y="371447"/>
                    </a:cubicBezTo>
                    <a:cubicBezTo>
                      <a:pt x="233874" y="362433"/>
                      <a:pt x="234111" y="355080"/>
                      <a:pt x="234111" y="349388"/>
                    </a:cubicBezTo>
                    <a:close/>
                    <a:moveTo>
                      <a:pt x="179319" y="349388"/>
                    </a:moveTo>
                    <a:cubicBezTo>
                      <a:pt x="177422" y="350337"/>
                      <a:pt x="173864" y="351523"/>
                      <a:pt x="168646" y="352946"/>
                    </a:cubicBezTo>
                    <a:cubicBezTo>
                      <a:pt x="170069" y="355792"/>
                      <a:pt x="171492" y="358876"/>
                      <a:pt x="172915" y="362196"/>
                    </a:cubicBezTo>
                    <a:lnTo>
                      <a:pt x="173627" y="361485"/>
                    </a:lnTo>
                    <a:lnTo>
                      <a:pt x="173627" y="360773"/>
                    </a:lnTo>
                    <a:cubicBezTo>
                      <a:pt x="173627" y="360299"/>
                      <a:pt x="173864" y="360062"/>
                      <a:pt x="174338" y="360062"/>
                    </a:cubicBezTo>
                    <a:lnTo>
                      <a:pt x="175050" y="358638"/>
                    </a:lnTo>
                    <a:cubicBezTo>
                      <a:pt x="175050" y="358164"/>
                      <a:pt x="175050" y="357927"/>
                      <a:pt x="175050" y="357927"/>
                    </a:cubicBezTo>
                    <a:lnTo>
                      <a:pt x="175050" y="357215"/>
                    </a:lnTo>
                    <a:cubicBezTo>
                      <a:pt x="175524" y="357215"/>
                      <a:pt x="175761" y="356978"/>
                      <a:pt x="175761" y="356504"/>
                    </a:cubicBezTo>
                    <a:cubicBezTo>
                      <a:pt x="176236" y="355555"/>
                      <a:pt x="176473" y="354843"/>
                      <a:pt x="176473" y="354369"/>
                    </a:cubicBezTo>
                    <a:lnTo>
                      <a:pt x="177185" y="354369"/>
                    </a:lnTo>
                    <a:cubicBezTo>
                      <a:pt x="177185" y="353894"/>
                      <a:pt x="177185" y="353657"/>
                      <a:pt x="177185" y="353657"/>
                    </a:cubicBezTo>
                    <a:lnTo>
                      <a:pt x="177185" y="352946"/>
                    </a:lnTo>
                    <a:cubicBezTo>
                      <a:pt x="177659" y="352946"/>
                      <a:pt x="177896" y="352946"/>
                      <a:pt x="177896" y="352946"/>
                    </a:cubicBezTo>
                    <a:lnTo>
                      <a:pt x="177896" y="352234"/>
                    </a:lnTo>
                    <a:cubicBezTo>
                      <a:pt x="177896" y="352234"/>
                      <a:pt x="177896" y="351997"/>
                      <a:pt x="177896" y="351523"/>
                    </a:cubicBezTo>
                    <a:lnTo>
                      <a:pt x="178608" y="351523"/>
                    </a:lnTo>
                    <a:cubicBezTo>
                      <a:pt x="178608" y="351523"/>
                      <a:pt x="178608" y="351285"/>
                      <a:pt x="178608" y="350811"/>
                    </a:cubicBezTo>
                    <a:cubicBezTo>
                      <a:pt x="179082" y="350337"/>
                      <a:pt x="179319" y="349862"/>
                      <a:pt x="179319" y="349388"/>
                    </a:cubicBezTo>
                    <a:close/>
                    <a:moveTo>
                      <a:pt x="137336" y="312385"/>
                    </a:moveTo>
                    <a:cubicBezTo>
                      <a:pt x="134015" y="314757"/>
                      <a:pt x="131169" y="316181"/>
                      <a:pt x="128797" y="316655"/>
                    </a:cubicBezTo>
                    <a:cubicBezTo>
                      <a:pt x="126425" y="320450"/>
                      <a:pt x="123816" y="324957"/>
                      <a:pt x="120969" y="330175"/>
                    </a:cubicBezTo>
                    <a:cubicBezTo>
                      <a:pt x="120021" y="332073"/>
                      <a:pt x="118597" y="335868"/>
                      <a:pt x="116700" y="341560"/>
                    </a:cubicBezTo>
                    <a:cubicBezTo>
                      <a:pt x="115277" y="345830"/>
                      <a:pt x="114091" y="349151"/>
                      <a:pt x="113142" y="351523"/>
                    </a:cubicBezTo>
                    <a:cubicBezTo>
                      <a:pt x="115988" y="346779"/>
                      <a:pt x="119783" y="340612"/>
                      <a:pt x="124527" y="333021"/>
                    </a:cubicBezTo>
                    <a:cubicBezTo>
                      <a:pt x="131169" y="322585"/>
                      <a:pt x="135438" y="315706"/>
                      <a:pt x="137336" y="312385"/>
                    </a:cubicBezTo>
                    <a:close/>
                    <a:moveTo>
                      <a:pt x="102468" y="312385"/>
                    </a:moveTo>
                    <a:cubicBezTo>
                      <a:pt x="102943" y="312385"/>
                      <a:pt x="103417" y="312623"/>
                      <a:pt x="103891" y="313097"/>
                    </a:cubicBezTo>
                    <a:cubicBezTo>
                      <a:pt x="104366" y="313571"/>
                      <a:pt x="104603" y="314283"/>
                      <a:pt x="104603" y="315232"/>
                    </a:cubicBezTo>
                    <a:cubicBezTo>
                      <a:pt x="104603" y="315706"/>
                      <a:pt x="104603" y="316181"/>
                      <a:pt x="104603" y="316655"/>
                    </a:cubicBezTo>
                    <a:lnTo>
                      <a:pt x="96775" y="328040"/>
                    </a:lnTo>
                    <a:cubicBezTo>
                      <a:pt x="94404" y="331361"/>
                      <a:pt x="92269" y="335393"/>
                      <a:pt x="90371" y="340137"/>
                    </a:cubicBezTo>
                    <a:cubicBezTo>
                      <a:pt x="89422" y="341560"/>
                      <a:pt x="88236" y="342272"/>
                      <a:pt x="86813" y="342272"/>
                    </a:cubicBezTo>
                    <a:cubicBezTo>
                      <a:pt x="86339" y="342272"/>
                      <a:pt x="85627" y="342035"/>
                      <a:pt x="84679" y="341560"/>
                    </a:cubicBezTo>
                    <a:cubicBezTo>
                      <a:pt x="82781" y="340612"/>
                      <a:pt x="81832" y="339188"/>
                      <a:pt x="81832" y="337291"/>
                    </a:cubicBezTo>
                    <a:cubicBezTo>
                      <a:pt x="81832" y="336816"/>
                      <a:pt x="82069" y="336105"/>
                      <a:pt x="82544" y="335156"/>
                    </a:cubicBezTo>
                    <a:cubicBezTo>
                      <a:pt x="89185" y="322822"/>
                      <a:pt x="95352" y="315469"/>
                      <a:pt x="101045" y="313097"/>
                    </a:cubicBezTo>
                    <a:cubicBezTo>
                      <a:pt x="101519" y="312623"/>
                      <a:pt x="101994" y="312385"/>
                      <a:pt x="102468" y="312385"/>
                    </a:cubicBezTo>
                    <a:close/>
                    <a:moveTo>
                      <a:pt x="234823" y="301000"/>
                    </a:moveTo>
                    <a:cubicBezTo>
                      <a:pt x="231977" y="304795"/>
                      <a:pt x="227944" y="309776"/>
                      <a:pt x="222726" y="315943"/>
                    </a:cubicBezTo>
                    <a:cubicBezTo>
                      <a:pt x="217033" y="323059"/>
                      <a:pt x="213001" y="328040"/>
                      <a:pt x="210629" y="330887"/>
                    </a:cubicBezTo>
                    <a:cubicBezTo>
                      <a:pt x="198769" y="346541"/>
                      <a:pt x="189281" y="359350"/>
                      <a:pt x="182166" y="369312"/>
                    </a:cubicBezTo>
                    <a:cubicBezTo>
                      <a:pt x="181691" y="369787"/>
                      <a:pt x="181217" y="370024"/>
                      <a:pt x="180742" y="370024"/>
                    </a:cubicBezTo>
                    <a:cubicBezTo>
                      <a:pt x="180742" y="369549"/>
                      <a:pt x="180742" y="369312"/>
                      <a:pt x="180742" y="369312"/>
                    </a:cubicBezTo>
                    <a:cubicBezTo>
                      <a:pt x="180742" y="368838"/>
                      <a:pt x="180742" y="368601"/>
                      <a:pt x="180742" y="368601"/>
                    </a:cubicBezTo>
                    <a:cubicBezTo>
                      <a:pt x="183114" y="364805"/>
                      <a:pt x="187384" y="357690"/>
                      <a:pt x="193551" y="347253"/>
                    </a:cubicBezTo>
                    <a:cubicBezTo>
                      <a:pt x="198769" y="337765"/>
                      <a:pt x="203039" y="330412"/>
                      <a:pt x="206359" y="325194"/>
                    </a:cubicBezTo>
                    <a:lnTo>
                      <a:pt x="206359" y="324482"/>
                    </a:lnTo>
                    <a:cubicBezTo>
                      <a:pt x="203988" y="327329"/>
                      <a:pt x="201853" y="329701"/>
                      <a:pt x="199955" y="331598"/>
                    </a:cubicBezTo>
                    <a:cubicBezTo>
                      <a:pt x="188570" y="344407"/>
                      <a:pt x="180031" y="356741"/>
                      <a:pt x="174338" y="368601"/>
                    </a:cubicBezTo>
                    <a:cubicBezTo>
                      <a:pt x="175761" y="372870"/>
                      <a:pt x="176710" y="377851"/>
                      <a:pt x="177185" y="383544"/>
                    </a:cubicBezTo>
                    <a:lnTo>
                      <a:pt x="178608" y="389237"/>
                    </a:lnTo>
                    <a:cubicBezTo>
                      <a:pt x="192839" y="364568"/>
                      <a:pt x="208494" y="344881"/>
                      <a:pt x="225572" y="330175"/>
                    </a:cubicBezTo>
                    <a:cubicBezTo>
                      <a:pt x="226047" y="329701"/>
                      <a:pt x="226284" y="329463"/>
                      <a:pt x="226284" y="329463"/>
                    </a:cubicBezTo>
                    <a:cubicBezTo>
                      <a:pt x="226758" y="329463"/>
                      <a:pt x="226995" y="329701"/>
                      <a:pt x="226995" y="330175"/>
                    </a:cubicBezTo>
                    <a:cubicBezTo>
                      <a:pt x="227470" y="330175"/>
                      <a:pt x="227707" y="330412"/>
                      <a:pt x="227707" y="330887"/>
                    </a:cubicBezTo>
                    <a:cubicBezTo>
                      <a:pt x="227707" y="330887"/>
                      <a:pt x="227470" y="331124"/>
                      <a:pt x="226995" y="331598"/>
                    </a:cubicBezTo>
                    <a:cubicBezTo>
                      <a:pt x="204225" y="359113"/>
                      <a:pt x="188333" y="380697"/>
                      <a:pt x="179319" y="396352"/>
                    </a:cubicBezTo>
                    <a:cubicBezTo>
                      <a:pt x="179794" y="399673"/>
                      <a:pt x="180268" y="403468"/>
                      <a:pt x="180742" y="407738"/>
                    </a:cubicBezTo>
                    <a:cubicBezTo>
                      <a:pt x="194025" y="389237"/>
                      <a:pt x="201378" y="379274"/>
                      <a:pt x="202802" y="377851"/>
                    </a:cubicBezTo>
                    <a:cubicBezTo>
                      <a:pt x="216085" y="360299"/>
                      <a:pt x="225809" y="349388"/>
                      <a:pt x="231977" y="345118"/>
                    </a:cubicBezTo>
                    <a:cubicBezTo>
                      <a:pt x="232451" y="344644"/>
                      <a:pt x="232925" y="344407"/>
                      <a:pt x="233400" y="344407"/>
                    </a:cubicBezTo>
                    <a:cubicBezTo>
                      <a:pt x="233874" y="344407"/>
                      <a:pt x="234111" y="344644"/>
                      <a:pt x="234111" y="345118"/>
                    </a:cubicBezTo>
                    <a:cubicBezTo>
                      <a:pt x="234586" y="340849"/>
                      <a:pt x="234823" y="338714"/>
                      <a:pt x="234823" y="338714"/>
                    </a:cubicBezTo>
                    <a:close/>
                    <a:moveTo>
                      <a:pt x="189993" y="300288"/>
                    </a:moveTo>
                    <a:cubicBezTo>
                      <a:pt x="186672" y="305032"/>
                      <a:pt x="183589" y="309065"/>
                      <a:pt x="180742" y="312385"/>
                    </a:cubicBezTo>
                    <a:cubicBezTo>
                      <a:pt x="175050" y="319976"/>
                      <a:pt x="169831" y="327091"/>
                      <a:pt x="165088" y="333733"/>
                    </a:cubicBezTo>
                    <a:cubicBezTo>
                      <a:pt x="163664" y="335156"/>
                      <a:pt x="162716" y="336579"/>
                      <a:pt x="162241" y="338002"/>
                    </a:cubicBezTo>
                    <a:lnTo>
                      <a:pt x="162953" y="338002"/>
                    </a:lnTo>
                    <a:lnTo>
                      <a:pt x="172915" y="333733"/>
                    </a:lnTo>
                    <a:cubicBezTo>
                      <a:pt x="174338" y="329463"/>
                      <a:pt x="176473" y="324482"/>
                      <a:pt x="179319" y="318790"/>
                    </a:cubicBezTo>
                    <a:cubicBezTo>
                      <a:pt x="182166" y="313571"/>
                      <a:pt x="185724" y="307404"/>
                      <a:pt x="189993" y="300288"/>
                    </a:cubicBezTo>
                    <a:close/>
                    <a:moveTo>
                      <a:pt x="93929" y="281076"/>
                    </a:moveTo>
                    <a:cubicBezTo>
                      <a:pt x="87762" y="291512"/>
                      <a:pt x="77088" y="304321"/>
                      <a:pt x="61908" y="319501"/>
                    </a:cubicBezTo>
                    <a:cubicBezTo>
                      <a:pt x="63331" y="320450"/>
                      <a:pt x="65466" y="322585"/>
                      <a:pt x="68312" y="325905"/>
                    </a:cubicBezTo>
                    <a:cubicBezTo>
                      <a:pt x="68786" y="325905"/>
                      <a:pt x="69261" y="326143"/>
                      <a:pt x="69735" y="326617"/>
                    </a:cubicBezTo>
                    <a:cubicBezTo>
                      <a:pt x="71158" y="326617"/>
                      <a:pt x="76851" y="318790"/>
                      <a:pt x="86813" y="303135"/>
                    </a:cubicBezTo>
                    <a:cubicBezTo>
                      <a:pt x="92980" y="293647"/>
                      <a:pt x="96775" y="287954"/>
                      <a:pt x="98199" y="286057"/>
                    </a:cubicBezTo>
                    <a:cubicBezTo>
                      <a:pt x="96301" y="283685"/>
                      <a:pt x="95115" y="282262"/>
                      <a:pt x="94641" y="281787"/>
                    </a:cubicBezTo>
                    <a:close/>
                    <a:moveTo>
                      <a:pt x="233400" y="262574"/>
                    </a:moveTo>
                    <a:cubicBezTo>
                      <a:pt x="232451" y="263998"/>
                      <a:pt x="229605" y="268979"/>
                      <a:pt x="224861" y="277518"/>
                    </a:cubicBezTo>
                    <a:cubicBezTo>
                      <a:pt x="220117" y="285582"/>
                      <a:pt x="214899" y="294121"/>
                      <a:pt x="209206" y="303135"/>
                    </a:cubicBezTo>
                    <a:cubicBezTo>
                      <a:pt x="208731" y="303135"/>
                      <a:pt x="203750" y="311199"/>
                      <a:pt x="194263" y="327329"/>
                    </a:cubicBezTo>
                    <a:lnTo>
                      <a:pt x="192840" y="329463"/>
                    </a:lnTo>
                    <a:lnTo>
                      <a:pt x="192839" y="329463"/>
                    </a:lnTo>
                    <a:lnTo>
                      <a:pt x="191416" y="331598"/>
                    </a:lnTo>
                    <a:lnTo>
                      <a:pt x="192840" y="329463"/>
                    </a:lnTo>
                    <a:lnTo>
                      <a:pt x="227707" y="295307"/>
                    </a:lnTo>
                    <a:cubicBezTo>
                      <a:pt x="228181" y="295307"/>
                      <a:pt x="228419" y="295307"/>
                      <a:pt x="228419" y="295307"/>
                    </a:cubicBezTo>
                    <a:cubicBezTo>
                      <a:pt x="228893" y="295307"/>
                      <a:pt x="229367" y="295545"/>
                      <a:pt x="229842" y="296019"/>
                    </a:cubicBezTo>
                    <a:cubicBezTo>
                      <a:pt x="231265" y="294596"/>
                      <a:pt x="232925" y="293410"/>
                      <a:pt x="234823" y="292461"/>
                    </a:cubicBezTo>
                    <a:cubicBezTo>
                      <a:pt x="234348" y="285345"/>
                      <a:pt x="234111" y="278941"/>
                      <a:pt x="234111" y="273248"/>
                    </a:cubicBezTo>
                    <a:cubicBezTo>
                      <a:pt x="233637" y="270402"/>
                      <a:pt x="233400" y="266844"/>
                      <a:pt x="233400" y="262574"/>
                    </a:cubicBezTo>
                    <a:close/>
                    <a:moveTo>
                      <a:pt x="74005" y="256170"/>
                    </a:moveTo>
                    <a:cubicBezTo>
                      <a:pt x="72107" y="260440"/>
                      <a:pt x="66177" y="267318"/>
                      <a:pt x="56215" y="276806"/>
                    </a:cubicBezTo>
                    <a:cubicBezTo>
                      <a:pt x="49099" y="284396"/>
                      <a:pt x="43881" y="289377"/>
                      <a:pt x="40560" y="291749"/>
                    </a:cubicBezTo>
                    <a:cubicBezTo>
                      <a:pt x="46727" y="300288"/>
                      <a:pt x="53132" y="308353"/>
                      <a:pt x="59773" y="315943"/>
                    </a:cubicBezTo>
                    <a:cubicBezTo>
                      <a:pt x="81121" y="291275"/>
                      <a:pt x="91794" y="278704"/>
                      <a:pt x="91794" y="278229"/>
                    </a:cubicBezTo>
                    <a:cubicBezTo>
                      <a:pt x="90846" y="276806"/>
                      <a:pt x="89185" y="274671"/>
                      <a:pt x="86813" y="271825"/>
                    </a:cubicBezTo>
                    <a:cubicBezTo>
                      <a:pt x="84916" y="268979"/>
                      <a:pt x="83255" y="266844"/>
                      <a:pt x="81832" y="265421"/>
                    </a:cubicBezTo>
                    <a:cubicBezTo>
                      <a:pt x="78511" y="270165"/>
                      <a:pt x="73768" y="276332"/>
                      <a:pt x="67601" y="283922"/>
                    </a:cubicBezTo>
                    <a:cubicBezTo>
                      <a:pt x="60485" y="292461"/>
                      <a:pt x="55741" y="298391"/>
                      <a:pt x="53369" y="301712"/>
                    </a:cubicBezTo>
                    <a:cubicBezTo>
                      <a:pt x="52894" y="302186"/>
                      <a:pt x="52420" y="302423"/>
                      <a:pt x="51946" y="302423"/>
                    </a:cubicBezTo>
                    <a:cubicBezTo>
                      <a:pt x="51946" y="301949"/>
                      <a:pt x="51946" y="301712"/>
                      <a:pt x="51946" y="301712"/>
                    </a:cubicBezTo>
                    <a:cubicBezTo>
                      <a:pt x="51946" y="301237"/>
                      <a:pt x="51946" y="301000"/>
                      <a:pt x="51946" y="301000"/>
                    </a:cubicBezTo>
                    <a:cubicBezTo>
                      <a:pt x="63331" y="283922"/>
                      <a:pt x="72819" y="271351"/>
                      <a:pt x="80409" y="263286"/>
                    </a:cubicBezTo>
                    <a:cubicBezTo>
                      <a:pt x="77088" y="259491"/>
                      <a:pt x="74954" y="257119"/>
                      <a:pt x="74005" y="256170"/>
                    </a:cubicBezTo>
                    <a:close/>
                    <a:moveTo>
                      <a:pt x="215610" y="255459"/>
                    </a:moveTo>
                    <a:cubicBezTo>
                      <a:pt x="207545" y="262100"/>
                      <a:pt x="197583" y="269453"/>
                      <a:pt x="185724" y="277518"/>
                    </a:cubicBezTo>
                    <a:cubicBezTo>
                      <a:pt x="181928" y="280838"/>
                      <a:pt x="176710" y="284871"/>
                      <a:pt x="170069" y="289615"/>
                    </a:cubicBezTo>
                    <a:cubicBezTo>
                      <a:pt x="162004" y="295307"/>
                      <a:pt x="156549" y="299102"/>
                      <a:pt x="153702" y="301000"/>
                    </a:cubicBezTo>
                    <a:cubicBezTo>
                      <a:pt x="139471" y="320924"/>
                      <a:pt x="132355" y="330887"/>
                      <a:pt x="132355" y="330887"/>
                    </a:cubicBezTo>
                    <a:cubicBezTo>
                      <a:pt x="121918" y="346067"/>
                      <a:pt x="115039" y="355792"/>
                      <a:pt x="111719" y="360062"/>
                    </a:cubicBezTo>
                    <a:cubicBezTo>
                      <a:pt x="113142" y="359113"/>
                      <a:pt x="114802" y="358401"/>
                      <a:pt x="116700" y="357927"/>
                    </a:cubicBezTo>
                    <a:cubicBezTo>
                      <a:pt x="119546" y="356978"/>
                      <a:pt x="121207" y="356504"/>
                      <a:pt x="121681" y="356504"/>
                    </a:cubicBezTo>
                    <a:cubicBezTo>
                      <a:pt x="122630" y="356029"/>
                      <a:pt x="124764" y="355080"/>
                      <a:pt x="128085" y="353657"/>
                    </a:cubicBezTo>
                    <a:cubicBezTo>
                      <a:pt x="128085" y="352709"/>
                      <a:pt x="128322" y="351997"/>
                      <a:pt x="128797" y="351523"/>
                    </a:cubicBezTo>
                    <a:cubicBezTo>
                      <a:pt x="133066" y="342984"/>
                      <a:pt x="139945" y="332784"/>
                      <a:pt x="149433" y="320924"/>
                    </a:cubicBezTo>
                    <a:cubicBezTo>
                      <a:pt x="161292" y="305744"/>
                      <a:pt x="170069" y="296256"/>
                      <a:pt x="175761" y="292461"/>
                    </a:cubicBezTo>
                    <a:cubicBezTo>
                      <a:pt x="176236" y="291987"/>
                      <a:pt x="176710" y="291749"/>
                      <a:pt x="177185" y="291749"/>
                    </a:cubicBezTo>
                    <a:cubicBezTo>
                      <a:pt x="177659" y="291749"/>
                      <a:pt x="178133" y="291987"/>
                      <a:pt x="178608" y="292461"/>
                    </a:cubicBezTo>
                    <a:cubicBezTo>
                      <a:pt x="179082" y="292935"/>
                      <a:pt x="179319" y="293647"/>
                      <a:pt x="179319" y="294596"/>
                    </a:cubicBezTo>
                    <a:cubicBezTo>
                      <a:pt x="179319" y="294596"/>
                      <a:pt x="179319" y="294833"/>
                      <a:pt x="179319" y="295307"/>
                    </a:cubicBezTo>
                    <a:cubicBezTo>
                      <a:pt x="177422" y="300526"/>
                      <a:pt x="170069" y="310488"/>
                      <a:pt x="157260" y="325194"/>
                    </a:cubicBezTo>
                    <a:cubicBezTo>
                      <a:pt x="150144" y="333733"/>
                      <a:pt x="143977" y="341560"/>
                      <a:pt x="138759" y="348676"/>
                    </a:cubicBezTo>
                    <a:lnTo>
                      <a:pt x="140182" y="348676"/>
                    </a:lnTo>
                    <a:lnTo>
                      <a:pt x="140894" y="347965"/>
                    </a:lnTo>
                    <a:cubicBezTo>
                      <a:pt x="141368" y="347965"/>
                      <a:pt x="144452" y="346541"/>
                      <a:pt x="150144" y="343695"/>
                    </a:cubicBezTo>
                    <a:cubicBezTo>
                      <a:pt x="150144" y="342272"/>
                      <a:pt x="151805" y="338951"/>
                      <a:pt x="155125" y="333733"/>
                    </a:cubicBezTo>
                    <a:cubicBezTo>
                      <a:pt x="158446" y="328040"/>
                      <a:pt x="163664" y="320213"/>
                      <a:pt x="170780" y="310251"/>
                    </a:cubicBezTo>
                    <a:cubicBezTo>
                      <a:pt x="175050" y="304084"/>
                      <a:pt x="181217" y="295545"/>
                      <a:pt x="189281" y="284634"/>
                    </a:cubicBezTo>
                    <a:cubicBezTo>
                      <a:pt x="195923" y="275146"/>
                      <a:pt x="200904" y="269216"/>
                      <a:pt x="204225" y="266844"/>
                    </a:cubicBezTo>
                    <a:cubicBezTo>
                      <a:pt x="204699" y="266370"/>
                      <a:pt x="205174" y="266132"/>
                      <a:pt x="205648" y="266132"/>
                    </a:cubicBezTo>
                    <a:cubicBezTo>
                      <a:pt x="207071" y="266132"/>
                      <a:pt x="208020" y="266844"/>
                      <a:pt x="208494" y="268267"/>
                    </a:cubicBezTo>
                    <a:lnTo>
                      <a:pt x="209206" y="267556"/>
                    </a:lnTo>
                    <a:cubicBezTo>
                      <a:pt x="209206" y="267081"/>
                      <a:pt x="211341" y="263049"/>
                      <a:pt x="215610" y="255459"/>
                    </a:cubicBezTo>
                    <a:close/>
                    <a:moveTo>
                      <a:pt x="61196" y="238381"/>
                    </a:moveTo>
                    <a:cubicBezTo>
                      <a:pt x="59773" y="240278"/>
                      <a:pt x="57638" y="243362"/>
                      <a:pt x="54792" y="247631"/>
                    </a:cubicBezTo>
                    <a:cubicBezTo>
                      <a:pt x="51471" y="251426"/>
                      <a:pt x="49099" y="254273"/>
                      <a:pt x="47676" y="256170"/>
                    </a:cubicBezTo>
                    <a:cubicBezTo>
                      <a:pt x="37714" y="271351"/>
                      <a:pt x="32258" y="279415"/>
                      <a:pt x="31310" y="280364"/>
                    </a:cubicBezTo>
                    <a:cubicBezTo>
                      <a:pt x="34156" y="283685"/>
                      <a:pt x="36528" y="286531"/>
                      <a:pt x="38426" y="288903"/>
                    </a:cubicBezTo>
                    <a:cubicBezTo>
                      <a:pt x="39374" y="287480"/>
                      <a:pt x="44355" y="281313"/>
                      <a:pt x="53369" y="270402"/>
                    </a:cubicBezTo>
                    <a:cubicBezTo>
                      <a:pt x="61908" y="259017"/>
                      <a:pt x="67363" y="252375"/>
                      <a:pt x="69735" y="250478"/>
                    </a:cubicBezTo>
                    <a:cubicBezTo>
                      <a:pt x="67838" y="247157"/>
                      <a:pt x="66415" y="244785"/>
                      <a:pt x="65466" y="243362"/>
                    </a:cubicBezTo>
                    <a:cubicBezTo>
                      <a:pt x="64991" y="243362"/>
                      <a:pt x="63568" y="241701"/>
                      <a:pt x="61196" y="238381"/>
                    </a:cubicBezTo>
                    <a:close/>
                    <a:moveTo>
                      <a:pt x="49811" y="222014"/>
                    </a:moveTo>
                    <a:cubicBezTo>
                      <a:pt x="48388" y="223437"/>
                      <a:pt x="45541" y="226521"/>
                      <a:pt x="41272" y="231265"/>
                    </a:cubicBezTo>
                    <a:cubicBezTo>
                      <a:pt x="37951" y="235060"/>
                      <a:pt x="35342" y="238143"/>
                      <a:pt x="33444" y="240515"/>
                    </a:cubicBezTo>
                    <a:cubicBezTo>
                      <a:pt x="29175" y="245734"/>
                      <a:pt x="23482" y="253324"/>
                      <a:pt x="16366" y="263286"/>
                    </a:cubicBezTo>
                    <a:cubicBezTo>
                      <a:pt x="19213" y="266607"/>
                      <a:pt x="21348" y="269216"/>
                      <a:pt x="22771" y="271113"/>
                    </a:cubicBezTo>
                    <a:lnTo>
                      <a:pt x="27752" y="276095"/>
                    </a:lnTo>
                    <a:cubicBezTo>
                      <a:pt x="33919" y="264235"/>
                      <a:pt x="38663" y="255459"/>
                      <a:pt x="41983" y="249766"/>
                    </a:cubicBezTo>
                    <a:cubicBezTo>
                      <a:pt x="47676" y="241227"/>
                      <a:pt x="52420" y="235297"/>
                      <a:pt x="56215" y="231976"/>
                    </a:cubicBezTo>
                    <a:cubicBezTo>
                      <a:pt x="53843" y="228181"/>
                      <a:pt x="51708" y="224860"/>
                      <a:pt x="49811" y="222014"/>
                    </a:cubicBezTo>
                    <a:close/>
                    <a:moveTo>
                      <a:pt x="39849" y="202801"/>
                    </a:moveTo>
                    <a:cubicBezTo>
                      <a:pt x="37477" y="209917"/>
                      <a:pt x="35342" y="215610"/>
                      <a:pt x="33444" y="219879"/>
                    </a:cubicBezTo>
                    <a:cubicBezTo>
                      <a:pt x="31547" y="225572"/>
                      <a:pt x="29649" y="230553"/>
                      <a:pt x="27752" y="234823"/>
                    </a:cubicBezTo>
                    <a:cubicBezTo>
                      <a:pt x="34393" y="225809"/>
                      <a:pt x="40323" y="219168"/>
                      <a:pt x="45541" y="214898"/>
                    </a:cubicBezTo>
                    <a:cubicBezTo>
                      <a:pt x="42695" y="210154"/>
                      <a:pt x="40797" y="206122"/>
                      <a:pt x="39849" y="202801"/>
                    </a:cubicBezTo>
                    <a:close/>
                    <a:moveTo>
                      <a:pt x="398487" y="19213"/>
                    </a:moveTo>
                    <a:cubicBezTo>
                      <a:pt x="395641" y="20636"/>
                      <a:pt x="389474" y="21347"/>
                      <a:pt x="379986" y="21347"/>
                    </a:cubicBezTo>
                    <a:lnTo>
                      <a:pt x="357215" y="21347"/>
                    </a:lnTo>
                    <a:cubicBezTo>
                      <a:pt x="333496" y="20873"/>
                      <a:pt x="316655" y="20636"/>
                      <a:pt x="306693" y="20636"/>
                    </a:cubicBezTo>
                    <a:cubicBezTo>
                      <a:pt x="283922" y="21110"/>
                      <a:pt x="267081" y="22296"/>
                      <a:pt x="256170" y="24194"/>
                    </a:cubicBezTo>
                    <a:cubicBezTo>
                      <a:pt x="247157" y="25142"/>
                      <a:pt x="239567" y="26566"/>
                      <a:pt x="233400" y="28463"/>
                    </a:cubicBezTo>
                    <a:cubicBezTo>
                      <a:pt x="232925" y="28463"/>
                      <a:pt x="230316" y="29175"/>
                      <a:pt x="225572" y="30598"/>
                    </a:cubicBezTo>
                    <a:cubicBezTo>
                      <a:pt x="225098" y="32021"/>
                      <a:pt x="224386" y="33207"/>
                      <a:pt x="223438" y="34156"/>
                    </a:cubicBezTo>
                    <a:cubicBezTo>
                      <a:pt x="222489" y="34156"/>
                      <a:pt x="215136" y="38900"/>
                      <a:pt x="201378" y="48388"/>
                    </a:cubicBezTo>
                    <a:cubicBezTo>
                      <a:pt x="194263" y="53131"/>
                      <a:pt x="187147" y="58350"/>
                      <a:pt x="180031" y="64042"/>
                    </a:cubicBezTo>
                    <a:cubicBezTo>
                      <a:pt x="168171" y="74479"/>
                      <a:pt x="152991" y="89422"/>
                      <a:pt x="134489" y="108872"/>
                    </a:cubicBezTo>
                    <a:cubicBezTo>
                      <a:pt x="92743" y="152042"/>
                      <a:pt x="62619" y="178608"/>
                      <a:pt x="44118" y="188570"/>
                    </a:cubicBezTo>
                    <a:lnTo>
                      <a:pt x="44118" y="189993"/>
                    </a:lnTo>
                    <a:cubicBezTo>
                      <a:pt x="45541" y="189993"/>
                      <a:pt x="46490" y="190704"/>
                      <a:pt x="46965" y="192128"/>
                    </a:cubicBezTo>
                    <a:lnTo>
                      <a:pt x="47676" y="192839"/>
                    </a:lnTo>
                    <a:cubicBezTo>
                      <a:pt x="49099" y="194737"/>
                      <a:pt x="50285" y="196160"/>
                      <a:pt x="51234" y="197109"/>
                    </a:cubicBezTo>
                    <a:cubicBezTo>
                      <a:pt x="54080" y="201378"/>
                      <a:pt x="56690" y="204936"/>
                      <a:pt x="59061" y="207782"/>
                    </a:cubicBezTo>
                    <a:cubicBezTo>
                      <a:pt x="67126" y="217745"/>
                      <a:pt x="75902" y="228656"/>
                      <a:pt x="85390" y="240515"/>
                    </a:cubicBezTo>
                    <a:cubicBezTo>
                      <a:pt x="87762" y="243362"/>
                      <a:pt x="92269" y="248817"/>
                      <a:pt x="98910" y="256882"/>
                    </a:cubicBezTo>
                    <a:cubicBezTo>
                      <a:pt x="104603" y="263523"/>
                      <a:pt x="109110" y="268979"/>
                      <a:pt x="112430" y="273248"/>
                    </a:cubicBezTo>
                    <a:cubicBezTo>
                      <a:pt x="121918" y="284634"/>
                      <a:pt x="126899" y="291275"/>
                      <a:pt x="127374" y="293173"/>
                    </a:cubicBezTo>
                    <a:lnTo>
                      <a:pt x="128797" y="292461"/>
                    </a:lnTo>
                    <a:cubicBezTo>
                      <a:pt x="129271" y="291987"/>
                      <a:pt x="129983" y="291749"/>
                      <a:pt x="130932" y="291749"/>
                    </a:cubicBezTo>
                    <a:cubicBezTo>
                      <a:pt x="132355" y="291749"/>
                      <a:pt x="134015" y="292698"/>
                      <a:pt x="135913" y="294596"/>
                    </a:cubicBezTo>
                    <a:cubicBezTo>
                      <a:pt x="144926" y="287006"/>
                      <a:pt x="150144" y="282736"/>
                      <a:pt x="151567" y="281787"/>
                    </a:cubicBezTo>
                    <a:cubicBezTo>
                      <a:pt x="155363" y="278467"/>
                      <a:pt x="164613" y="271351"/>
                      <a:pt x="179319" y="260440"/>
                    </a:cubicBezTo>
                    <a:cubicBezTo>
                      <a:pt x="191179" y="251901"/>
                      <a:pt x="200192" y="244548"/>
                      <a:pt x="206359" y="238381"/>
                    </a:cubicBezTo>
                    <a:cubicBezTo>
                      <a:pt x="219168" y="225098"/>
                      <a:pt x="227233" y="217270"/>
                      <a:pt x="230553" y="214898"/>
                    </a:cubicBezTo>
                    <a:cubicBezTo>
                      <a:pt x="231502" y="214424"/>
                      <a:pt x="232451" y="214187"/>
                      <a:pt x="233400" y="214187"/>
                    </a:cubicBezTo>
                    <a:cubicBezTo>
                      <a:pt x="233874" y="213238"/>
                      <a:pt x="234586" y="212764"/>
                      <a:pt x="235534" y="212764"/>
                    </a:cubicBezTo>
                    <a:cubicBezTo>
                      <a:pt x="236009" y="212764"/>
                      <a:pt x="236483" y="213001"/>
                      <a:pt x="236958" y="213475"/>
                    </a:cubicBezTo>
                    <a:cubicBezTo>
                      <a:pt x="237432" y="213475"/>
                      <a:pt x="237906" y="213475"/>
                      <a:pt x="238381" y="213475"/>
                    </a:cubicBezTo>
                    <a:cubicBezTo>
                      <a:pt x="244073" y="213475"/>
                      <a:pt x="246920" y="216559"/>
                      <a:pt x="246920" y="222726"/>
                    </a:cubicBezTo>
                    <a:cubicBezTo>
                      <a:pt x="246920" y="223200"/>
                      <a:pt x="246920" y="223675"/>
                      <a:pt x="246920" y="224149"/>
                    </a:cubicBezTo>
                    <a:cubicBezTo>
                      <a:pt x="246920" y="226046"/>
                      <a:pt x="245971" y="227944"/>
                      <a:pt x="244073" y="229842"/>
                    </a:cubicBezTo>
                    <a:cubicBezTo>
                      <a:pt x="246445" y="237432"/>
                      <a:pt x="248343" y="252849"/>
                      <a:pt x="249766" y="276095"/>
                    </a:cubicBezTo>
                    <a:cubicBezTo>
                      <a:pt x="250715" y="293647"/>
                      <a:pt x="251189" y="311199"/>
                      <a:pt x="251189" y="328752"/>
                    </a:cubicBezTo>
                    <a:cubicBezTo>
                      <a:pt x="251189" y="334445"/>
                      <a:pt x="251189" y="340374"/>
                      <a:pt x="251189" y="346541"/>
                    </a:cubicBezTo>
                    <a:cubicBezTo>
                      <a:pt x="251189" y="360299"/>
                      <a:pt x="250715" y="382832"/>
                      <a:pt x="249766" y="414142"/>
                    </a:cubicBezTo>
                    <a:cubicBezTo>
                      <a:pt x="249292" y="443080"/>
                      <a:pt x="249055" y="465376"/>
                      <a:pt x="249055" y="481031"/>
                    </a:cubicBezTo>
                    <a:cubicBezTo>
                      <a:pt x="249055" y="503802"/>
                      <a:pt x="249055" y="527284"/>
                      <a:pt x="249055" y="551478"/>
                    </a:cubicBezTo>
                    <a:cubicBezTo>
                      <a:pt x="249055" y="575197"/>
                      <a:pt x="249055" y="599628"/>
                      <a:pt x="249055" y="624771"/>
                    </a:cubicBezTo>
                    <a:cubicBezTo>
                      <a:pt x="250478" y="739573"/>
                      <a:pt x="254984" y="837298"/>
                      <a:pt x="262575" y="917944"/>
                    </a:cubicBezTo>
                    <a:lnTo>
                      <a:pt x="262575" y="920078"/>
                    </a:lnTo>
                    <a:cubicBezTo>
                      <a:pt x="266844" y="918655"/>
                      <a:pt x="276332" y="917944"/>
                      <a:pt x="291038" y="917944"/>
                    </a:cubicBezTo>
                    <a:cubicBezTo>
                      <a:pt x="307642" y="917944"/>
                      <a:pt x="319264" y="917707"/>
                      <a:pt x="325906" y="917232"/>
                    </a:cubicBezTo>
                    <a:cubicBezTo>
                      <a:pt x="357690" y="915809"/>
                      <a:pt x="379037" y="914386"/>
                      <a:pt x="389948" y="912963"/>
                    </a:cubicBezTo>
                    <a:cubicBezTo>
                      <a:pt x="401334" y="911539"/>
                      <a:pt x="410821" y="909642"/>
                      <a:pt x="418412" y="907270"/>
                    </a:cubicBezTo>
                    <a:cubicBezTo>
                      <a:pt x="419835" y="907270"/>
                      <a:pt x="421732" y="906796"/>
                      <a:pt x="424104" y="905847"/>
                    </a:cubicBezTo>
                    <a:cubicBezTo>
                      <a:pt x="426476" y="904898"/>
                      <a:pt x="428137" y="904186"/>
                      <a:pt x="429085" y="903712"/>
                    </a:cubicBezTo>
                    <a:cubicBezTo>
                      <a:pt x="429085" y="894699"/>
                      <a:pt x="428611" y="882365"/>
                      <a:pt x="427662" y="866710"/>
                    </a:cubicBezTo>
                    <a:cubicBezTo>
                      <a:pt x="426239" y="849157"/>
                      <a:pt x="425290" y="836586"/>
                      <a:pt x="424816" y="828996"/>
                    </a:cubicBezTo>
                    <a:cubicBezTo>
                      <a:pt x="424816" y="828521"/>
                      <a:pt x="424342" y="801007"/>
                      <a:pt x="423393" y="746452"/>
                    </a:cubicBezTo>
                    <a:cubicBezTo>
                      <a:pt x="422918" y="727951"/>
                      <a:pt x="422444" y="699487"/>
                      <a:pt x="421970" y="661062"/>
                    </a:cubicBezTo>
                    <a:cubicBezTo>
                      <a:pt x="421021" y="623111"/>
                      <a:pt x="420546" y="594410"/>
                      <a:pt x="420546" y="574960"/>
                    </a:cubicBezTo>
                    <a:cubicBezTo>
                      <a:pt x="419598" y="518033"/>
                      <a:pt x="418886" y="421732"/>
                      <a:pt x="418412" y="286057"/>
                    </a:cubicBezTo>
                    <a:cubicBezTo>
                      <a:pt x="418412" y="227232"/>
                      <a:pt x="417226" y="181691"/>
                      <a:pt x="414854" y="149433"/>
                    </a:cubicBezTo>
                    <a:cubicBezTo>
                      <a:pt x="412482" y="113853"/>
                      <a:pt x="407026" y="70447"/>
                      <a:pt x="398487" y="19213"/>
                    </a:cubicBezTo>
                    <a:close/>
                    <a:moveTo>
                      <a:pt x="357215" y="0"/>
                    </a:moveTo>
                    <a:lnTo>
                      <a:pt x="379986" y="0"/>
                    </a:lnTo>
                    <a:cubicBezTo>
                      <a:pt x="390423" y="0"/>
                      <a:pt x="397301" y="711"/>
                      <a:pt x="400622" y="2135"/>
                    </a:cubicBezTo>
                    <a:cubicBezTo>
                      <a:pt x="403468" y="3558"/>
                      <a:pt x="404892" y="5930"/>
                      <a:pt x="404892" y="9250"/>
                    </a:cubicBezTo>
                    <a:cubicBezTo>
                      <a:pt x="404892" y="9725"/>
                      <a:pt x="404892" y="10199"/>
                      <a:pt x="404892" y="10674"/>
                    </a:cubicBezTo>
                    <a:cubicBezTo>
                      <a:pt x="406315" y="11148"/>
                      <a:pt x="407263" y="12097"/>
                      <a:pt x="407738" y="13520"/>
                    </a:cubicBezTo>
                    <a:cubicBezTo>
                      <a:pt x="420072" y="50522"/>
                      <a:pt x="428374" y="103180"/>
                      <a:pt x="432643" y="171492"/>
                    </a:cubicBezTo>
                    <a:cubicBezTo>
                      <a:pt x="435015" y="210392"/>
                      <a:pt x="436201" y="263998"/>
                      <a:pt x="436201" y="332310"/>
                    </a:cubicBezTo>
                    <a:cubicBezTo>
                      <a:pt x="436201" y="405840"/>
                      <a:pt x="437624" y="503564"/>
                      <a:pt x="440471" y="625483"/>
                    </a:cubicBezTo>
                    <a:cubicBezTo>
                      <a:pt x="441894" y="705654"/>
                      <a:pt x="442843" y="754991"/>
                      <a:pt x="443317" y="773492"/>
                    </a:cubicBezTo>
                    <a:cubicBezTo>
                      <a:pt x="443792" y="810969"/>
                      <a:pt x="444266" y="833740"/>
                      <a:pt x="444740" y="841804"/>
                    </a:cubicBezTo>
                    <a:cubicBezTo>
                      <a:pt x="446638" y="869793"/>
                      <a:pt x="447587" y="889006"/>
                      <a:pt x="447587" y="899443"/>
                    </a:cubicBezTo>
                    <a:cubicBezTo>
                      <a:pt x="447587" y="901340"/>
                      <a:pt x="447587" y="903000"/>
                      <a:pt x="447587" y="904424"/>
                    </a:cubicBezTo>
                    <a:cubicBezTo>
                      <a:pt x="447587" y="906321"/>
                      <a:pt x="447112" y="907982"/>
                      <a:pt x="446163" y="909405"/>
                    </a:cubicBezTo>
                    <a:cubicBezTo>
                      <a:pt x="446638" y="909879"/>
                      <a:pt x="446875" y="910354"/>
                      <a:pt x="446875" y="910828"/>
                    </a:cubicBezTo>
                    <a:cubicBezTo>
                      <a:pt x="447349" y="912251"/>
                      <a:pt x="447587" y="913437"/>
                      <a:pt x="447587" y="914386"/>
                    </a:cubicBezTo>
                    <a:cubicBezTo>
                      <a:pt x="447587" y="916283"/>
                      <a:pt x="446875" y="918181"/>
                      <a:pt x="445452" y="920078"/>
                    </a:cubicBezTo>
                    <a:cubicBezTo>
                      <a:pt x="443554" y="922450"/>
                      <a:pt x="440471" y="925297"/>
                      <a:pt x="436201" y="928618"/>
                    </a:cubicBezTo>
                    <a:cubicBezTo>
                      <a:pt x="431932" y="932413"/>
                      <a:pt x="428848" y="935259"/>
                      <a:pt x="426951" y="937157"/>
                    </a:cubicBezTo>
                    <a:cubicBezTo>
                      <a:pt x="424579" y="940003"/>
                      <a:pt x="421495" y="943561"/>
                      <a:pt x="417700" y="947830"/>
                    </a:cubicBezTo>
                    <a:cubicBezTo>
                      <a:pt x="412956" y="953049"/>
                      <a:pt x="409635" y="956606"/>
                      <a:pt x="407738" y="958504"/>
                    </a:cubicBezTo>
                    <a:cubicBezTo>
                      <a:pt x="394455" y="972736"/>
                      <a:pt x="384967" y="980563"/>
                      <a:pt x="379275" y="981986"/>
                    </a:cubicBezTo>
                    <a:cubicBezTo>
                      <a:pt x="375479" y="984833"/>
                      <a:pt x="367178" y="987205"/>
                      <a:pt x="354369" y="989102"/>
                    </a:cubicBezTo>
                    <a:cubicBezTo>
                      <a:pt x="343458" y="991000"/>
                      <a:pt x="331836" y="992186"/>
                      <a:pt x="319501" y="992660"/>
                    </a:cubicBezTo>
                    <a:cubicBezTo>
                      <a:pt x="314283" y="993135"/>
                      <a:pt x="305744" y="993372"/>
                      <a:pt x="293884" y="993372"/>
                    </a:cubicBezTo>
                    <a:cubicBezTo>
                      <a:pt x="282499" y="993846"/>
                      <a:pt x="273960" y="994320"/>
                      <a:pt x="268267" y="994795"/>
                    </a:cubicBezTo>
                    <a:cubicBezTo>
                      <a:pt x="265895" y="994795"/>
                      <a:pt x="259491" y="995032"/>
                      <a:pt x="249055" y="995506"/>
                    </a:cubicBezTo>
                    <a:cubicBezTo>
                      <a:pt x="240990" y="995981"/>
                      <a:pt x="234586" y="996218"/>
                      <a:pt x="229842" y="996218"/>
                    </a:cubicBezTo>
                    <a:cubicBezTo>
                      <a:pt x="227470" y="996218"/>
                      <a:pt x="225098" y="996218"/>
                      <a:pt x="222726" y="996218"/>
                    </a:cubicBezTo>
                    <a:cubicBezTo>
                      <a:pt x="214187" y="996218"/>
                      <a:pt x="207308" y="995506"/>
                      <a:pt x="202090" y="994083"/>
                    </a:cubicBezTo>
                    <a:cubicBezTo>
                      <a:pt x="199244" y="995506"/>
                      <a:pt x="196160" y="996930"/>
                      <a:pt x="192839" y="998353"/>
                    </a:cubicBezTo>
                    <a:cubicBezTo>
                      <a:pt x="191416" y="998827"/>
                      <a:pt x="189993" y="999064"/>
                      <a:pt x="188570" y="999064"/>
                    </a:cubicBezTo>
                    <a:cubicBezTo>
                      <a:pt x="184775" y="999064"/>
                      <a:pt x="182403" y="995981"/>
                      <a:pt x="181454" y="989814"/>
                    </a:cubicBezTo>
                    <a:cubicBezTo>
                      <a:pt x="179082" y="967043"/>
                      <a:pt x="177422" y="943798"/>
                      <a:pt x="176473" y="920078"/>
                    </a:cubicBezTo>
                    <a:cubicBezTo>
                      <a:pt x="175999" y="919130"/>
                      <a:pt x="175761" y="918418"/>
                      <a:pt x="175761" y="917944"/>
                    </a:cubicBezTo>
                    <a:cubicBezTo>
                      <a:pt x="175761" y="916995"/>
                      <a:pt x="175999" y="916283"/>
                      <a:pt x="176473" y="915809"/>
                    </a:cubicBezTo>
                    <a:cubicBezTo>
                      <a:pt x="175999" y="903475"/>
                      <a:pt x="175524" y="891615"/>
                      <a:pt x="175050" y="880230"/>
                    </a:cubicBezTo>
                    <a:cubicBezTo>
                      <a:pt x="175050" y="865524"/>
                      <a:pt x="174813" y="844888"/>
                      <a:pt x="174338" y="818322"/>
                    </a:cubicBezTo>
                    <a:lnTo>
                      <a:pt x="174338" y="757126"/>
                    </a:lnTo>
                    <a:cubicBezTo>
                      <a:pt x="173389" y="757600"/>
                      <a:pt x="172678" y="757837"/>
                      <a:pt x="172203" y="757837"/>
                    </a:cubicBezTo>
                    <a:cubicBezTo>
                      <a:pt x="170780" y="757837"/>
                      <a:pt x="169594" y="757126"/>
                      <a:pt x="168646" y="755702"/>
                    </a:cubicBezTo>
                    <a:cubicBezTo>
                      <a:pt x="168171" y="754754"/>
                      <a:pt x="167934" y="754042"/>
                      <a:pt x="167934" y="753568"/>
                    </a:cubicBezTo>
                    <a:cubicBezTo>
                      <a:pt x="167934" y="752145"/>
                      <a:pt x="168408" y="750959"/>
                      <a:pt x="169357" y="750010"/>
                    </a:cubicBezTo>
                    <a:cubicBezTo>
                      <a:pt x="170780" y="748587"/>
                      <a:pt x="172203" y="746926"/>
                      <a:pt x="173627" y="745029"/>
                    </a:cubicBezTo>
                    <a:lnTo>
                      <a:pt x="173627" y="732220"/>
                    </a:lnTo>
                    <a:cubicBezTo>
                      <a:pt x="172203" y="653946"/>
                      <a:pt x="171492" y="606033"/>
                      <a:pt x="171492" y="588480"/>
                    </a:cubicBezTo>
                    <a:cubicBezTo>
                      <a:pt x="171017" y="588480"/>
                      <a:pt x="170543" y="588480"/>
                      <a:pt x="170069" y="588480"/>
                    </a:cubicBezTo>
                    <a:cubicBezTo>
                      <a:pt x="168171" y="588480"/>
                      <a:pt x="166748" y="587769"/>
                      <a:pt x="165799" y="586345"/>
                    </a:cubicBezTo>
                    <a:cubicBezTo>
                      <a:pt x="165325" y="585397"/>
                      <a:pt x="165088" y="584448"/>
                      <a:pt x="165088" y="583499"/>
                    </a:cubicBezTo>
                    <a:cubicBezTo>
                      <a:pt x="165088" y="582076"/>
                      <a:pt x="165562" y="580890"/>
                      <a:pt x="166511" y="579941"/>
                    </a:cubicBezTo>
                    <a:lnTo>
                      <a:pt x="170780" y="575672"/>
                    </a:lnTo>
                    <a:lnTo>
                      <a:pt x="170780" y="525861"/>
                    </a:lnTo>
                    <a:cubicBezTo>
                      <a:pt x="168883" y="524912"/>
                      <a:pt x="167934" y="523963"/>
                      <a:pt x="167934" y="523014"/>
                    </a:cubicBezTo>
                    <a:cubicBezTo>
                      <a:pt x="167934" y="522066"/>
                      <a:pt x="168408" y="521117"/>
                      <a:pt x="169357" y="520168"/>
                    </a:cubicBezTo>
                    <a:lnTo>
                      <a:pt x="170780" y="518745"/>
                    </a:lnTo>
                    <a:cubicBezTo>
                      <a:pt x="170780" y="493602"/>
                      <a:pt x="170543" y="472729"/>
                      <a:pt x="170069" y="456125"/>
                    </a:cubicBezTo>
                    <a:cubicBezTo>
                      <a:pt x="168646" y="431457"/>
                      <a:pt x="167222" y="411533"/>
                      <a:pt x="165799" y="396352"/>
                    </a:cubicBezTo>
                    <a:cubicBezTo>
                      <a:pt x="162953" y="369787"/>
                      <a:pt x="161530" y="356266"/>
                      <a:pt x="161530" y="355792"/>
                    </a:cubicBezTo>
                    <a:cubicBezTo>
                      <a:pt x="153939" y="359113"/>
                      <a:pt x="148010" y="361722"/>
                      <a:pt x="143740" y="363619"/>
                    </a:cubicBezTo>
                    <a:cubicBezTo>
                      <a:pt x="134252" y="367415"/>
                      <a:pt x="126899" y="369787"/>
                      <a:pt x="121681" y="370735"/>
                    </a:cubicBezTo>
                    <a:cubicBezTo>
                      <a:pt x="119783" y="370735"/>
                      <a:pt x="118123" y="370735"/>
                      <a:pt x="116700" y="370735"/>
                    </a:cubicBezTo>
                    <a:cubicBezTo>
                      <a:pt x="115277" y="370735"/>
                      <a:pt x="113854" y="370735"/>
                      <a:pt x="112430" y="370735"/>
                    </a:cubicBezTo>
                    <a:cubicBezTo>
                      <a:pt x="111956" y="370261"/>
                      <a:pt x="110296" y="369075"/>
                      <a:pt x="107449" y="367177"/>
                    </a:cubicBezTo>
                    <a:cubicBezTo>
                      <a:pt x="106500" y="366703"/>
                      <a:pt x="106026" y="365754"/>
                      <a:pt x="106026" y="364331"/>
                    </a:cubicBezTo>
                    <a:cubicBezTo>
                      <a:pt x="105077" y="363857"/>
                      <a:pt x="104603" y="363145"/>
                      <a:pt x="104603" y="362196"/>
                    </a:cubicBezTo>
                    <a:cubicBezTo>
                      <a:pt x="104603" y="361722"/>
                      <a:pt x="104840" y="361248"/>
                      <a:pt x="105314" y="360773"/>
                    </a:cubicBezTo>
                    <a:cubicBezTo>
                      <a:pt x="104840" y="360773"/>
                      <a:pt x="104366" y="360773"/>
                      <a:pt x="103891" y="360773"/>
                    </a:cubicBezTo>
                    <a:cubicBezTo>
                      <a:pt x="102943" y="360773"/>
                      <a:pt x="101994" y="360062"/>
                      <a:pt x="101045" y="358638"/>
                    </a:cubicBezTo>
                    <a:cubicBezTo>
                      <a:pt x="100096" y="356266"/>
                      <a:pt x="99622" y="353657"/>
                      <a:pt x="99622" y="350811"/>
                    </a:cubicBezTo>
                    <a:cubicBezTo>
                      <a:pt x="99622" y="343221"/>
                      <a:pt x="102231" y="333733"/>
                      <a:pt x="107449" y="322348"/>
                    </a:cubicBezTo>
                    <a:cubicBezTo>
                      <a:pt x="110770" y="314283"/>
                      <a:pt x="113142" y="308827"/>
                      <a:pt x="114565" y="305981"/>
                    </a:cubicBezTo>
                    <a:cubicBezTo>
                      <a:pt x="113142" y="305507"/>
                      <a:pt x="111244" y="303372"/>
                      <a:pt x="108872" y="299577"/>
                    </a:cubicBezTo>
                    <a:lnTo>
                      <a:pt x="106738" y="297442"/>
                    </a:lnTo>
                    <a:cubicBezTo>
                      <a:pt x="105789" y="296019"/>
                      <a:pt x="105314" y="295307"/>
                      <a:pt x="105314" y="295307"/>
                    </a:cubicBezTo>
                    <a:lnTo>
                      <a:pt x="103891" y="293173"/>
                    </a:lnTo>
                    <a:cubicBezTo>
                      <a:pt x="100571" y="298391"/>
                      <a:pt x="94404" y="306930"/>
                      <a:pt x="85390" y="318790"/>
                    </a:cubicBezTo>
                    <a:cubicBezTo>
                      <a:pt x="79697" y="326380"/>
                      <a:pt x="75428" y="330649"/>
                      <a:pt x="72582" y="331598"/>
                    </a:cubicBezTo>
                    <a:cubicBezTo>
                      <a:pt x="81121" y="341560"/>
                      <a:pt x="89660" y="350574"/>
                      <a:pt x="98199" y="358638"/>
                    </a:cubicBezTo>
                    <a:cubicBezTo>
                      <a:pt x="100096" y="360536"/>
                      <a:pt x="101045" y="362433"/>
                      <a:pt x="101045" y="364331"/>
                    </a:cubicBezTo>
                    <a:cubicBezTo>
                      <a:pt x="101045" y="366703"/>
                      <a:pt x="99859" y="369075"/>
                      <a:pt x="97487" y="371447"/>
                    </a:cubicBezTo>
                    <a:cubicBezTo>
                      <a:pt x="95590" y="373344"/>
                      <a:pt x="93455" y="374293"/>
                      <a:pt x="91083" y="374293"/>
                    </a:cubicBezTo>
                    <a:cubicBezTo>
                      <a:pt x="89185" y="374293"/>
                      <a:pt x="87288" y="373344"/>
                      <a:pt x="85390" y="371447"/>
                    </a:cubicBezTo>
                    <a:cubicBezTo>
                      <a:pt x="73530" y="359113"/>
                      <a:pt x="51471" y="332073"/>
                      <a:pt x="19213" y="290326"/>
                    </a:cubicBezTo>
                    <a:cubicBezTo>
                      <a:pt x="12097" y="281313"/>
                      <a:pt x="8539" y="276806"/>
                      <a:pt x="8539" y="276806"/>
                    </a:cubicBezTo>
                    <a:lnTo>
                      <a:pt x="6404" y="274671"/>
                    </a:lnTo>
                    <a:cubicBezTo>
                      <a:pt x="3084" y="269928"/>
                      <a:pt x="1186" y="266370"/>
                      <a:pt x="712" y="263998"/>
                    </a:cubicBezTo>
                    <a:cubicBezTo>
                      <a:pt x="237" y="262100"/>
                      <a:pt x="0" y="260677"/>
                      <a:pt x="0" y="259728"/>
                    </a:cubicBezTo>
                    <a:cubicBezTo>
                      <a:pt x="0" y="257831"/>
                      <a:pt x="474" y="256407"/>
                      <a:pt x="1423" y="255459"/>
                    </a:cubicBezTo>
                    <a:cubicBezTo>
                      <a:pt x="2372" y="254510"/>
                      <a:pt x="3558" y="254035"/>
                      <a:pt x="4981" y="254035"/>
                    </a:cubicBezTo>
                    <a:cubicBezTo>
                      <a:pt x="6404" y="254035"/>
                      <a:pt x="8065" y="254747"/>
                      <a:pt x="9962" y="256170"/>
                    </a:cubicBezTo>
                    <a:cubicBezTo>
                      <a:pt x="9962" y="253798"/>
                      <a:pt x="11385" y="247631"/>
                      <a:pt x="14232" y="237669"/>
                    </a:cubicBezTo>
                    <a:cubicBezTo>
                      <a:pt x="14706" y="235297"/>
                      <a:pt x="16841" y="226758"/>
                      <a:pt x="20636" y="212052"/>
                    </a:cubicBezTo>
                    <a:cubicBezTo>
                      <a:pt x="22059" y="206834"/>
                      <a:pt x="24194" y="199243"/>
                      <a:pt x="27040" y="189281"/>
                    </a:cubicBezTo>
                    <a:cubicBezTo>
                      <a:pt x="29887" y="181691"/>
                      <a:pt x="32733" y="176947"/>
                      <a:pt x="35579" y="175050"/>
                    </a:cubicBezTo>
                    <a:cubicBezTo>
                      <a:pt x="37002" y="174101"/>
                      <a:pt x="38426" y="173626"/>
                      <a:pt x="39849" y="173626"/>
                    </a:cubicBezTo>
                    <a:cubicBezTo>
                      <a:pt x="41272" y="172678"/>
                      <a:pt x="43644" y="171017"/>
                      <a:pt x="46965" y="168645"/>
                    </a:cubicBezTo>
                    <a:cubicBezTo>
                      <a:pt x="49811" y="166273"/>
                      <a:pt x="51946" y="164376"/>
                      <a:pt x="53369" y="162953"/>
                    </a:cubicBezTo>
                    <a:cubicBezTo>
                      <a:pt x="60959" y="156311"/>
                      <a:pt x="68786" y="148958"/>
                      <a:pt x="76851" y="140894"/>
                    </a:cubicBezTo>
                    <a:cubicBezTo>
                      <a:pt x="76851" y="140894"/>
                      <a:pt x="92506" y="124527"/>
                      <a:pt x="123816" y="91794"/>
                    </a:cubicBezTo>
                    <a:cubicBezTo>
                      <a:pt x="143740" y="71395"/>
                      <a:pt x="159395" y="56452"/>
                      <a:pt x="170780" y="46964"/>
                    </a:cubicBezTo>
                    <a:cubicBezTo>
                      <a:pt x="179794" y="39374"/>
                      <a:pt x="187621" y="33444"/>
                      <a:pt x="194263" y="29175"/>
                    </a:cubicBezTo>
                    <a:cubicBezTo>
                      <a:pt x="202327" y="24431"/>
                      <a:pt x="208020" y="21584"/>
                      <a:pt x="211341" y="20636"/>
                    </a:cubicBezTo>
                    <a:cubicBezTo>
                      <a:pt x="214187" y="17789"/>
                      <a:pt x="220117" y="14706"/>
                      <a:pt x="229130" y="11385"/>
                    </a:cubicBezTo>
                    <a:cubicBezTo>
                      <a:pt x="235772" y="9013"/>
                      <a:pt x="243125" y="7116"/>
                      <a:pt x="251189" y="5692"/>
                    </a:cubicBezTo>
                    <a:cubicBezTo>
                      <a:pt x="267793" y="2846"/>
                      <a:pt x="285583" y="1186"/>
                      <a:pt x="304558" y="711"/>
                    </a:cubicBezTo>
                    <a:cubicBezTo>
                      <a:pt x="315943" y="237"/>
                      <a:pt x="333496" y="0"/>
                      <a:pt x="357215"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grpSp>
      <p:grpSp>
        <p:nvGrpSpPr>
          <p:cNvPr id="39" name="Nhóm 38">
            <a:extLst>
              <a:ext uri="{FF2B5EF4-FFF2-40B4-BE49-F238E27FC236}">
                <a16:creationId xmlns:a16="http://schemas.microsoft.com/office/drawing/2014/main" id="{DC495D40-7B1B-12D1-8F1B-ECA1B7969E9D}"/>
              </a:ext>
            </a:extLst>
          </p:cNvPr>
          <p:cNvGrpSpPr/>
          <p:nvPr/>
        </p:nvGrpSpPr>
        <p:grpSpPr>
          <a:xfrm>
            <a:off x="639518" y="4262774"/>
            <a:ext cx="16772181" cy="1497776"/>
            <a:chOff x="639518" y="3887544"/>
            <a:chExt cx="16772181" cy="1497776"/>
          </a:xfrm>
        </p:grpSpPr>
        <p:grpSp>
          <p:nvGrpSpPr>
            <p:cNvPr id="34" name="Nhóm 33">
              <a:extLst>
                <a:ext uri="{FF2B5EF4-FFF2-40B4-BE49-F238E27FC236}">
                  <a16:creationId xmlns:a16="http://schemas.microsoft.com/office/drawing/2014/main" id="{BC27706D-4CB4-CBD6-C069-9AFDAB833F1F}"/>
                </a:ext>
              </a:extLst>
            </p:cNvPr>
            <p:cNvGrpSpPr/>
            <p:nvPr/>
          </p:nvGrpSpPr>
          <p:grpSpPr>
            <a:xfrm>
              <a:off x="639518" y="3887544"/>
              <a:ext cx="1564257" cy="1497776"/>
              <a:chOff x="4880110" y="3848100"/>
              <a:chExt cx="2864961" cy="2743200"/>
            </a:xfrm>
          </p:grpSpPr>
          <p:sp>
            <p:nvSpPr>
              <p:cNvPr id="20" name="Freeform 6">
                <a:extLst>
                  <a:ext uri="{FF2B5EF4-FFF2-40B4-BE49-F238E27FC236}">
                    <a16:creationId xmlns:a16="http://schemas.microsoft.com/office/drawing/2014/main" id="{E67CB0F8-4B1D-1F23-EC0B-AF6834A8896A}"/>
                  </a:ext>
                </a:extLst>
              </p:cNvPr>
              <p:cNvSpPr/>
              <p:nvPr/>
            </p:nvSpPr>
            <p:spPr>
              <a:xfrm>
                <a:off x="488011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Hình Bầu dục 20">
                <a:extLst>
                  <a:ext uri="{FF2B5EF4-FFF2-40B4-BE49-F238E27FC236}">
                    <a16:creationId xmlns:a16="http://schemas.microsoft.com/office/drawing/2014/main" id="{A594520D-D2D1-FDC5-2337-D238710768AC}"/>
                  </a:ext>
                </a:extLst>
              </p:cNvPr>
              <p:cNvSpPr/>
              <p:nvPr/>
            </p:nvSpPr>
            <p:spPr>
              <a:xfrm>
                <a:off x="555059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ình tự do: Hình 29">
                <a:extLst>
                  <a:ext uri="{FF2B5EF4-FFF2-40B4-BE49-F238E27FC236}">
                    <a16:creationId xmlns:a16="http://schemas.microsoft.com/office/drawing/2014/main" id="{E979DA83-DB6C-B50D-9B50-A711C63349F0}"/>
                  </a:ext>
                </a:extLst>
              </p:cNvPr>
              <p:cNvSpPr>
                <a:spLocks noChangeAspect="1"/>
              </p:cNvSpPr>
              <p:nvPr/>
            </p:nvSpPr>
            <p:spPr>
              <a:xfrm>
                <a:off x="5890135" y="4723011"/>
                <a:ext cx="849631" cy="1004757"/>
              </a:xfrm>
              <a:custGeom>
                <a:avLst/>
                <a:gdLst/>
                <a:ahLst/>
                <a:cxnLst/>
                <a:rect l="l" t="t" r="r" b="b"/>
                <a:pathLst>
                  <a:path w="849631" h="1004757">
                    <a:moveTo>
                      <a:pt x="737913" y="963485"/>
                    </a:moveTo>
                    <a:cubicBezTo>
                      <a:pt x="731746" y="967281"/>
                      <a:pt x="725579" y="970839"/>
                      <a:pt x="719411" y="974159"/>
                    </a:cubicBezTo>
                    <a:cubicBezTo>
                      <a:pt x="722732" y="975108"/>
                      <a:pt x="725579" y="976057"/>
                      <a:pt x="727951" y="977006"/>
                    </a:cubicBezTo>
                    <a:cubicBezTo>
                      <a:pt x="729374" y="975108"/>
                      <a:pt x="731034" y="972736"/>
                      <a:pt x="732932" y="969890"/>
                    </a:cubicBezTo>
                    <a:cubicBezTo>
                      <a:pt x="734355" y="967992"/>
                      <a:pt x="736015" y="965857"/>
                      <a:pt x="737913" y="963485"/>
                    </a:cubicBezTo>
                    <a:close/>
                    <a:moveTo>
                      <a:pt x="106737" y="940715"/>
                    </a:moveTo>
                    <a:cubicBezTo>
                      <a:pt x="89659" y="949254"/>
                      <a:pt x="74242" y="958742"/>
                      <a:pt x="60484" y="969178"/>
                    </a:cubicBezTo>
                    <a:lnTo>
                      <a:pt x="104603" y="969178"/>
                    </a:lnTo>
                    <a:cubicBezTo>
                      <a:pt x="124053" y="954946"/>
                      <a:pt x="135912" y="946882"/>
                      <a:pt x="140182" y="944984"/>
                    </a:cubicBezTo>
                    <a:cubicBezTo>
                      <a:pt x="141131" y="944510"/>
                      <a:pt x="141842" y="944273"/>
                      <a:pt x="142317" y="944273"/>
                    </a:cubicBezTo>
                    <a:cubicBezTo>
                      <a:pt x="142791" y="944273"/>
                      <a:pt x="143265" y="944510"/>
                      <a:pt x="143740" y="944984"/>
                    </a:cubicBezTo>
                    <a:cubicBezTo>
                      <a:pt x="144214" y="945459"/>
                      <a:pt x="144451" y="945933"/>
                      <a:pt x="144451" y="946407"/>
                    </a:cubicBezTo>
                    <a:cubicBezTo>
                      <a:pt x="144451" y="946882"/>
                      <a:pt x="144214" y="947356"/>
                      <a:pt x="143740" y="947831"/>
                    </a:cubicBezTo>
                    <a:cubicBezTo>
                      <a:pt x="138521" y="954946"/>
                      <a:pt x="131406" y="962062"/>
                      <a:pt x="122392" y="969178"/>
                    </a:cubicBezTo>
                    <a:lnTo>
                      <a:pt x="136624" y="969178"/>
                    </a:lnTo>
                    <a:cubicBezTo>
                      <a:pt x="137098" y="967281"/>
                      <a:pt x="137810" y="965857"/>
                      <a:pt x="138759" y="964909"/>
                    </a:cubicBezTo>
                    <a:cubicBezTo>
                      <a:pt x="149195" y="957318"/>
                      <a:pt x="161292" y="949254"/>
                      <a:pt x="175049" y="940715"/>
                    </a:cubicBezTo>
                    <a:close/>
                    <a:moveTo>
                      <a:pt x="226283" y="940003"/>
                    </a:moveTo>
                    <a:cubicBezTo>
                      <a:pt x="215847" y="940003"/>
                      <a:pt x="206122" y="940240"/>
                      <a:pt x="197109" y="940715"/>
                    </a:cubicBezTo>
                    <a:cubicBezTo>
                      <a:pt x="192365" y="943561"/>
                      <a:pt x="186672" y="946882"/>
                      <a:pt x="180030" y="950677"/>
                    </a:cubicBezTo>
                    <a:cubicBezTo>
                      <a:pt x="169119" y="957318"/>
                      <a:pt x="159632" y="963485"/>
                      <a:pt x="151567" y="969178"/>
                    </a:cubicBezTo>
                    <a:cubicBezTo>
                      <a:pt x="155837" y="969178"/>
                      <a:pt x="166510" y="968941"/>
                      <a:pt x="183588" y="968467"/>
                    </a:cubicBezTo>
                    <a:cubicBezTo>
                      <a:pt x="184537" y="965146"/>
                      <a:pt x="186435" y="963485"/>
                      <a:pt x="189281" y="963485"/>
                    </a:cubicBezTo>
                    <a:cubicBezTo>
                      <a:pt x="189755" y="963485"/>
                      <a:pt x="190467" y="963485"/>
                      <a:pt x="191416" y="963485"/>
                    </a:cubicBezTo>
                    <a:lnTo>
                      <a:pt x="194262" y="962062"/>
                    </a:lnTo>
                    <a:cubicBezTo>
                      <a:pt x="196634" y="960639"/>
                      <a:pt x="198769" y="959216"/>
                      <a:pt x="200666" y="957793"/>
                    </a:cubicBezTo>
                    <a:cubicBezTo>
                      <a:pt x="205410" y="954946"/>
                      <a:pt x="211340" y="950914"/>
                      <a:pt x="218456" y="945696"/>
                    </a:cubicBezTo>
                    <a:cubicBezTo>
                      <a:pt x="221302" y="943798"/>
                      <a:pt x="223912" y="941901"/>
                      <a:pt x="226283" y="940003"/>
                    </a:cubicBezTo>
                    <a:close/>
                    <a:moveTo>
                      <a:pt x="245496" y="939292"/>
                    </a:moveTo>
                    <a:cubicBezTo>
                      <a:pt x="238855" y="944984"/>
                      <a:pt x="229604" y="952337"/>
                      <a:pt x="217744" y="961351"/>
                    </a:cubicBezTo>
                    <a:cubicBezTo>
                      <a:pt x="217270" y="961825"/>
                      <a:pt x="215847" y="963011"/>
                      <a:pt x="213475" y="964909"/>
                    </a:cubicBezTo>
                    <a:cubicBezTo>
                      <a:pt x="211577" y="966332"/>
                      <a:pt x="209917" y="967518"/>
                      <a:pt x="208494" y="968467"/>
                    </a:cubicBezTo>
                    <a:lnTo>
                      <a:pt x="225572" y="968467"/>
                    </a:lnTo>
                    <a:cubicBezTo>
                      <a:pt x="225572" y="967992"/>
                      <a:pt x="225572" y="967518"/>
                      <a:pt x="225572" y="967043"/>
                    </a:cubicBezTo>
                    <a:cubicBezTo>
                      <a:pt x="225572" y="966095"/>
                      <a:pt x="226046" y="965146"/>
                      <a:pt x="226995" y="964197"/>
                    </a:cubicBezTo>
                    <a:cubicBezTo>
                      <a:pt x="227944" y="963248"/>
                      <a:pt x="228893" y="962774"/>
                      <a:pt x="229841" y="962774"/>
                    </a:cubicBezTo>
                    <a:cubicBezTo>
                      <a:pt x="230316" y="962774"/>
                      <a:pt x="231027" y="963011"/>
                      <a:pt x="231976" y="963485"/>
                    </a:cubicBezTo>
                    <a:cubicBezTo>
                      <a:pt x="231502" y="963485"/>
                      <a:pt x="231265" y="963248"/>
                      <a:pt x="231265" y="962774"/>
                    </a:cubicBezTo>
                    <a:cubicBezTo>
                      <a:pt x="231265" y="962299"/>
                      <a:pt x="231739" y="961825"/>
                      <a:pt x="232688" y="961351"/>
                    </a:cubicBezTo>
                    <a:cubicBezTo>
                      <a:pt x="234585" y="960402"/>
                      <a:pt x="236483" y="959216"/>
                      <a:pt x="238380" y="957793"/>
                    </a:cubicBezTo>
                    <a:cubicBezTo>
                      <a:pt x="245496" y="952575"/>
                      <a:pt x="250715" y="949017"/>
                      <a:pt x="254035" y="947119"/>
                    </a:cubicBezTo>
                    <a:cubicBezTo>
                      <a:pt x="258779" y="944273"/>
                      <a:pt x="263049" y="941664"/>
                      <a:pt x="266844" y="939292"/>
                    </a:cubicBezTo>
                    <a:close/>
                    <a:moveTo>
                      <a:pt x="313808" y="937157"/>
                    </a:moveTo>
                    <a:cubicBezTo>
                      <a:pt x="303846" y="937631"/>
                      <a:pt x="294121" y="938106"/>
                      <a:pt x="284633" y="938580"/>
                    </a:cubicBezTo>
                    <a:cubicBezTo>
                      <a:pt x="280364" y="941426"/>
                      <a:pt x="269690" y="948779"/>
                      <a:pt x="252612" y="960639"/>
                    </a:cubicBezTo>
                    <a:cubicBezTo>
                      <a:pt x="245022" y="965383"/>
                      <a:pt x="240752" y="967992"/>
                      <a:pt x="239804" y="968467"/>
                    </a:cubicBezTo>
                    <a:cubicBezTo>
                      <a:pt x="245022" y="968941"/>
                      <a:pt x="251901" y="969178"/>
                      <a:pt x="260440" y="969178"/>
                    </a:cubicBezTo>
                    <a:cubicBezTo>
                      <a:pt x="270402" y="969178"/>
                      <a:pt x="277043" y="969415"/>
                      <a:pt x="280364" y="969890"/>
                    </a:cubicBezTo>
                    <a:cubicBezTo>
                      <a:pt x="280364" y="968467"/>
                      <a:pt x="280838" y="967281"/>
                      <a:pt x="281787" y="966332"/>
                    </a:cubicBezTo>
                    <a:cubicBezTo>
                      <a:pt x="293647" y="953998"/>
                      <a:pt x="304321" y="944510"/>
                      <a:pt x="313808" y="937868"/>
                    </a:cubicBezTo>
                    <a:lnTo>
                      <a:pt x="314520" y="937157"/>
                    </a:lnTo>
                    <a:close/>
                    <a:moveTo>
                      <a:pt x="370735" y="935734"/>
                    </a:moveTo>
                    <a:cubicBezTo>
                      <a:pt x="360299" y="935734"/>
                      <a:pt x="348913" y="935971"/>
                      <a:pt x="336579" y="936445"/>
                    </a:cubicBezTo>
                    <a:lnTo>
                      <a:pt x="335156" y="937157"/>
                    </a:lnTo>
                    <a:cubicBezTo>
                      <a:pt x="327566" y="941426"/>
                      <a:pt x="322347" y="944747"/>
                      <a:pt x="319501" y="947119"/>
                    </a:cubicBezTo>
                    <a:cubicBezTo>
                      <a:pt x="315231" y="949965"/>
                      <a:pt x="310962" y="953049"/>
                      <a:pt x="306692" y="956370"/>
                    </a:cubicBezTo>
                    <a:cubicBezTo>
                      <a:pt x="310962" y="954946"/>
                      <a:pt x="314757" y="953523"/>
                      <a:pt x="318078" y="952100"/>
                    </a:cubicBezTo>
                    <a:cubicBezTo>
                      <a:pt x="319027" y="952100"/>
                      <a:pt x="319738" y="952575"/>
                      <a:pt x="320213" y="953523"/>
                    </a:cubicBezTo>
                    <a:cubicBezTo>
                      <a:pt x="320213" y="953998"/>
                      <a:pt x="320213" y="954235"/>
                      <a:pt x="320213" y="954235"/>
                    </a:cubicBezTo>
                    <a:cubicBezTo>
                      <a:pt x="320213" y="955184"/>
                      <a:pt x="319975" y="955895"/>
                      <a:pt x="319501" y="956370"/>
                    </a:cubicBezTo>
                    <a:cubicBezTo>
                      <a:pt x="317603" y="957793"/>
                      <a:pt x="314520" y="959928"/>
                      <a:pt x="310250" y="962774"/>
                    </a:cubicBezTo>
                    <a:cubicBezTo>
                      <a:pt x="306455" y="966095"/>
                      <a:pt x="303372" y="968467"/>
                      <a:pt x="301000" y="969890"/>
                    </a:cubicBezTo>
                    <a:lnTo>
                      <a:pt x="323059" y="969890"/>
                    </a:lnTo>
                    <a:cubicBezTo>
                      <a:pt x="329226" y="965620"/>
                      <a:pt x="337291" y="959690"/>
                      <a:pt x="347253" y="952100"/>
                    </a:cubicBezTo>
                    <a:cubicBezTo>
                      <a:pt x="356266" y="944510"/>
                      <a:pt x="364094" y="939054"/>
                      <a:pt x="370735" y="935734"/>
                    </a:cubicBezTo>
                    <a:close/>
                    <a:moveTo>
                      <a:pt x="407026" y="934311"/>
                    </a:moveTo>
                    <a:cubicBezTo>
                      <a:pt x="399436" y="934311"/>
                      <a:pt x="390659" y="934548"/>
                      <a:pt x="380697" y="935022"/>
                    </a:cubicBezTo>
                    <a:lnTo>
                      <a:pt x="380697" y="935734"/>
                    </a:lnTo>
                    <a:cubicBezTo>
                      <a:pt x="375953" y="940952"/>
                      <a:pt x="364805" y="950677"/>
                      <a:pt x="347253" y="964909"/>
                    </a:cubicBezTo>
                    <a:cubicBezTo>
                      <a:pt x="344881" y="966806"/>
                      <a:pt x="342746" y="968467"/>
                      <a:pt x="340849" y="969890"/>
                    </a:cubicBezTo>
                    <a:lnTo>
                      <a:pt x="357927" y="969890"/>
                    </a:lnTo>
                    <a:cubicBezTo>
                      <a:pt x="378325" y="952337"/>
                      <a:pt x="394692" y="940478"/>
                      <a:pt x="407026" y="934311"/>
                    </a:cubicBezTo>
                    <a:close/>
                    <a:moveTo>
                      <a:pt x="540092" y="933599"/>
                    </a:moveTo>
                    <a:cubicBezTo>
                      <a:pt x="538669" y="934073"/>
                      <a:pt x="537483" y="934785"/>
                      <a:pt x="536534" y="935734"/>
                    </a:cubicBezTo>
                    <a:cubicBezTo>
                      <a:pt x="529893" y="940003"/>
                      <a:pt x="523726" y="944510"/>
                      <a:pt x="518033" y="949254"/>
                    </a:cubicBezTo>
                    <a:cubicBezTo>
                      <a:pt x="511866" y="953998"/>
                      <a:pt x="504276" y="960876"/>
                      <a:pt x="495262" y="969890"/>
                    </a:cubicBezTo>
                    <a:lnTo>
                      <a:pt x="512340" y="969890"/>
                    </a:lnTo>
                    <a:cubicBezTo>
                      <a:pt x="533214" y="952812"/>
                      <a:pt x="546259" y="942375"/>
                      <a:pt x="551478" y="938580"/>
                    </a:cubicBezTo>
                    <a:cubicBezTo>
                      <a:pt x="553850" y="936682"/>
                      <a:pt x="556221" y="935022"/>
                      <a:pt x="558593" y="933599"/>
                    </a:cubicBezTo>
                    <a:close/>
                    <a:moveTo>
                      <a:pt x="603423" y="932887"/>
                    </a:moveTo>
                    <a:cubicBezTo>
                      <a:pt x="594884" y="932887"/>
                      <a:pt x="585871" y="933125"/>
                      <a:pt x="576383" y="933599"/>
                    </a:cubicBezTo>
                    <a:lnTo>
                      <a:pt x="575671" y="933599"/>
                    </a:lnTo>
                    <a:cubicBezTo>
                      <a:pt x="565709" y="939766"/>
                      <a:pt x="559068" y="944035"/>
                      <a:pt x="555747" y="946407"/>
                    </a:cubicBezTo>
                    <a:cubicBezTo>
                      <a:pt x="549106" y="951151"/>
                      <a:pt x="538669" y="958979"/>
                      <a:pt x="524437" y="969890"/>
                    </a:cubicBezTo>
                    <a:cubicBezTo>
                      <a:pt x="533925" y="970364"/>
                      <a:pt x="543887" y="970601"/>
                      <a:pt x="554324" y="970601"/>
                    </a:cubicBezTo>
                    <a:cubicBezTo>
                      <a:pt x="558119" y="967755"/>
                      <a:pt x="564049" y="963011"/>
                      <a:pt x="572114" y="956370"/>
                    </a:cubicBezTo>
                    <a:cubicBezTo>
                      <a:pt x="579704" y="950203"/>
                      <a:pt x="585634" y="945459"/>
                      <a:pt x="589903" y="942138"/>
                    </a:cubicBezTo>
                    <a:cubicBezTo>
                      <a:pt x="594647" y="938343"/>
                      <a:pt x="599154" y="935259"/>
                      <a:pt x="603423" y="932887"/>
                    </a:cubicBezTo>
                    <a:close/>
                    <a:moveTo>
                      <a:pt x="435489" y="932887"/>
                    </a:moveTo>
                    <a:cubicBezTo>
                      <a:pt x="431220" y="933362"/>
                      <a:pt x="426239" y="933599"/>
                      <a:pt x="420546" y="933599"/>
                    </a:cubicBezTo>
                    <a:cubicBezTo>
                      <a:pt x="401570" y="945459"/>
                      <a:pt x="390422" y="952575"/>
                      <a:pt x="387102" y="954946"/>
                    </a:cubicBezTo>
                    <a:cubicBezTo>
                      <a:pt x="383306" y="958267"/>
                      <a:pt x="377139" y="963248"/>
                      <a:pt x="368600" y="969890"/>
                    </a:cubicBezTo>
                    <a:lnTo>
                      <a:pt x="389236" y="969890"/>
                    </a:lnTo>
                    <a:cubicBezTo>
                      <a:pt x="390185" y="965620"/>
                      <a:pt x="397775" y="958267"/>
                      <a:pt x="412007" y="947831"/>
                    </a:cubicBezTo>
                    <a:cubicBezTo>
                      <a:pt x="421020" y="941664"/>
                      <a:pt x="428848" y="936682"/>
                      <a:pt x="435489" y="932887"/>
                    </a:cubicBezTo>
                    <a:close/>
                    <a:moveTo>
                      <a:pt x="453279" y="932176"/>
                    </a:moveTo>
                    <a:cubicBezTo>
                      <a:pt x="448535" y="935496"/>
                      <a:pt x="439284" y="941901"/>
                      <a:pt x="425527" y="951389"/>
                    </a:cubicBezTo>
                    <a:cubicBezTo>
                      <a:pt x="418411" y="956607"/>
                      <a:pt x="412481" y="961114"/>
                      <a:pt x="407737" y="964909"/>
                    </a:cubicBezTo>
                    <a:cubicBezTo>
                      <a:pt x="403942" y="967755"/>
                      <a:pt x="402045" y="969415"/>
                      <a:pt x="402045" y="969890"/>
                    </a:cubicBezTo>
                    <a:lnTo>
                      <a:pt x="414142" y="969890"/>
                    </a:lnTo>
                    <a:cubicBezTo>
                      <a:pt x="439759" y="952337"/>
                      <a:pt x="458260" y="941664"/>
                      <a:pt x="469645" y="937868"/>
                    </a:cubicBezTo>
                    <a:cubicBezTo>
                      <a:pt x="470120" y="937868"/>
                      <a:pt x="470357" y="937868"/>
                      <a:pt x="470357" y="937868"/>
                    </a:cubicBezTo>
                    <a:cubicBezTo>
                      <a:pt x="470831" y="937868"/>
                      <a:pt x="471068" y="938106"/>
                      <a:pt x="471068" y="938580"/>
                    </a:cubicBezTo>
                    <a:cubicBezTo>
                      <a:pt x="471543" y="939054"/>
                      <a:pt x="471780" y="939529"/>
                      <a:pt x="471780" y="940003"/>
                    </a:cubicBezTo>
                    <a:cubicBezTo>
                      <a:pt x="471780" y="940003"/>
                      <a:pt x="471543" y="940240"/>
                      <a:pt x="471068" y="940715"/>
                    </a:cubicBezTo>
                    <a:cubicBezTo>
                      <a:pt x="468697" y="942138"/>
                      <a:pt x="454702" y="951626"/>
                      <a:pt x="429085" y="969178"/>
                    </a:cubicBezTo>
                    <a:lnTo>
                      <a:pt x="446163" y="969178"/>
                    </a:lnTo>
                    <a:cubicBezTo>
                      <a:pt x="446163" y="967755"/>
                      <a:pt x="446875" y="966569"/>
                      <a:pt x="448298" y="965620"/>
                    </a:cubicBezTo>
                    <a:cubicBezTo>
                      <a:pt x="464427" y="948542"/>
                      <a:pt x="478184" y="940003"/>
                      <a:pt x="489570" y="940003"/>
                    </a:cubicBezTo>
                    <a:cubicBezTo>
                      <a:pt x="489570" y="940003"/>
                      <a:pt x="489807" y="940003"/>
                      <a:pt x="490281" y="940003"/>
                    </a:cubicBezTo>
                    <a:cubicBezTo>
                      <a:pt x="492179" y="940003"/>
                      <a:pt x="493365" y="940952"/>
                      <a:pt x="493839" y="942850"/>
                    </a:cubicBezTo>
                    <a:cubicBezTo>
                      <a:pt x="493839" y="943324"/>
                      <a:pt x="493839" y="943798"/>
                      <a:pt x="493839" y="944273"/>
                    </a:cubicBezTo>
                    <a:cubicBezTo>
                      <a:pt x="493839" y="945221"/>
                      <a:pt x="493602" y="946170"/>
                      <a:pt x="493128" y="947119"/>
                    </a:cubicBezTo>
                    <a:cubicBezTo>
                      <a:pt x="492179" y="948068"/>
                      <a:pt x="486012" y="952337"/>
                      <a:pt x="474626" y="959928"/>
                    </a:cubicBezTo>
                    <a:cubicBezTo>
                      <a:pt x="469408" y="963723"/>
                      <a:pt x="464901" y="966806"/>
                      <a:pt x="461106" y="969178"/>
                    </a:cubicBezTo>
                    <a:lnTo>
                      <a:pt x="491704" y="969178"/>
                    </a:lnTo>
                    <a:cubicBezTo>
                      <a:pt x="497871" y="963960"/>
                      <a:pt x="507359" y="955421"/>
                      <a:pt x="520168" y="943561"/>
                    </a:cubicBezTo>
                    <a:cubicBezTo>
                      <a:pt x="524437" y="939766"/>
                      <a:pt x="528470" y="936445"/>
                      <a:pt x="532265" y="933599"/>
                    </a:cubicBezTo>
                    <a:cubicBezTo>
                      <a:pt x="527521" y="933125"/>
                      <a:pt x="522777" y="932887"/>
                      <a:pt x="518033" y="932887"/>
                    </a:cubicBezTo>
                    <a:cubicBezTo>
                      <a:pt x="512340" y="936208"/>
                      <a:pt x="508545" y="938580"/>
                      <a:pt x="506648" y="940003"/>
                    </a:cubicBezTo>
                    <a:cubicBezTo>
                      <a:pt x="506173" y="940478"/>
                      <a:pt x="505699" y="940715"/>
                      <a:pt x="505225" y="940715"/>
                    </a:cubicBezTo>
                    <a:cubicBezTo>
                      <a:pt x="504276" y="940715"/>
                      <a:pt x="503327" y="940003"/>
                      <a:pt x="502378" y="938580"/>
                    </a:cubicBezTo>
                    <a:cubicBezTo>
                      <a:pt x="501904" y="938106"/>
                      <a:pt x="501667" y="937394"/>
                      <a:pt x="501667" y="936445"/>
                    </a:cubicBezTo>
                    <a:cubicBezTo>
                      <a:pt x="501667" y="935496"/>
                      <a:pt x="502378" y="934548"/>
                      <a:pt x="503801" y="933599"/>
                    </a:cubicBezTo>
                    <a:lnTo>
                      <a:pt x="505225" y="932887"/>
                    </a:lnTo>
                    <a:cubicBezTo>
                      <a:pt x="487198" y="932413"/>
                      <a:pt x="472729" y="932176"/>
                      <a:pt x="461818" y="932176"/>
                    </a:cubicBezTo>
                    <a:close/>
                    <a:moveTo>
                      <a:pt x="645407" y="930041"/>
                    </a:moveTo>
                    <a:cubicBezTo>
                      <a:pt x="638765" y="930515"/>
                      <a:pt x="631649" y="930990"/>
                      <a:pt x="624059" y="931464"/>
                    </a:cubicBezTo>
                    <a:cubicBezTo>
                      <a:pt x="620738" y="933836"/>
                      <a:pt x="616943" y="936445"/>
                      <a:pt x="612674" y="939292"/>
                    </a:cubicBezTo>
                    <a:cubicBezTo>
                      <a:pt x="603660" y="944984"/>
                      <a:pt x="597493" y="949254"/>
                      <a:pt x="594173" y="952100"/>
                    </a:cubicBezTo>
                    <a:cubicBezTo>
                      <a:pt x="594173" y="952100"/>
                      <a:pt x="586345" y="958504"/>
                      <a:pt x="570690" y="971313"/>
                    </a:cubicBezTo>
                    <a:cubicBezTo>
                      <a:pt x="572588" y="971313"/>
                      <a:pt x="575434" y="971550"/>
                      <a:pt x="579229" y="972024"/>
                    </a:cubicBezTo>
                    <a:lnTo>
                      <a:pt x="587057" y="972024"/>
                    </a:lnTo>
                    <a:cubicBezTo>
                      <a:pt x="591326" y="969178"/>
                      <a:pt x="598679" y="963723"/>
                      <a:pt x="609116" y="955658"/>
                    </a:cubicBezTo>
                    <a:cubicBezTo>
                      <a:pt x="618129" y="948542"/>
                      <a:pt x="625482" y="943087"/>
                      <a:pt x="631175" y="939292"/>
                    </a:cubicBezTo>
                    <a:cubicBezTo>
                      <a:pt x="636393" y="935496"/>
                      <a:pt x="641137" y="932413"/>
                      <a:pt x="645407" y="930041"/>
                    </a:cubicBezTo>
                    <a:close/>
                    <a:moveTo>
                      <a:pt x="695929" y="924348"/>
                    </a:moveTo>
                    <a:lnTo>
                      <a:pt x="680274" y="927195"/>
                    </a:lnTo>
                    <a:cubicBezTo>
                      <a:pt x="679326" y="927195"/>
                      <a:pt x="671735" y="930753"/>
                      <a:pt x="657504" y="937868"/>
                    </a:cubicBezTo>
                    <a:cubicBezTo>
                      <a:pt x="648965" y="942138"/>
                      <a:pt x="640663" y="946882"/>
                      <a:pt x="632598" y="952100"/>
                    </a:cubicBezTo>
                    <a:cubicBezTo>
                      <a:pt x="631175" y="953049"/>
                      <a:pt x="621924" y="959928"/>
                      <a:pt x="604846" y="972736"/>
                    </a:cubicBezTo>
                    <a:cubicBezTo>
                      <a:pt x="609116" y="972736"/>
                      <a:pt x="613148" y="972736"/>
                      <a:pt x="616943" y="972736"/>
                    </a:cubicBezTo>
                    <a:cubicBezTo>
                      <a:pt x="621213" y="972736"/>
                      <a:pt x="625008" y="972736"/>
                      <a:pt x="628329" y="972736"/>
                    </a:cubicBezTo>
                    <a:cubicBezTo>
                      <a:pt x="629277" y="972736"/>
                      <a:pt x="630701" y="972499"/>
                      <a:pt x="632598" y="972024"/>
                    </a:cubicBezTo>
                    <a:cubicBezTo>
                      <a:pt x="632124" y="971076"/>
                      <a:pt x="631887" y="970127"/>
                      <a:pt x="631887" y="969178"/>
                    </a:cubicBezTo>
                    <a:cubicBezTo>
                      <a:pt x="631887" y="968229"/>
                      <a:pt x="632361" y="967281"/>
                      <a:pt x="633310" y="966332"/>
                    </a:cubicBezTo>
                    <a:cubicBezTo>
                      <a:pt x="638054" y="960639"/>
                      <a:pt x="650388" y="951389"/>
                      <a:pt x="670312" y="938580"/>
                    </a:cubicBezTo>
                    <a:cubicBezTo>
                      <a:pt x="680274" y="932413"/>
                      <a:pt x="688813" y="927669"/>
                      <a:pt x="695929" y="924348"/>
                    </a:cubicBezTo>
                    <a:close/>
                    <a:moveTo>
                      <a:pt x="711584" y="922214"/>
                    </a:moveTo>
                    <a:lnTo>
                      <a:pt x="712296" y="922925"/>
                    </a:lnTo>
                    <a:cubicBezTo>
                      <a:pt x="712770" y="923400"/>
                      <a:pt x="713007" y="923874"/>
                      <a:pt x="713007" y="924348"/>
                    </a:cubicBezTo>
                    <a:cubicBezTo>
                      <a:pt x="713007" y="925297"/>
                      <a:pt x="712533" y="926009"/>
                      <a:pt x="711584" y="926483"/>
                    </a:cubicBezTo>
                    <a:cubicBezTo>
                      <a:pt x="707315" y="930278"/>
                      <a:pt x="701147" y="934548"/>
                      <a:pt x="693083" y="939292"/>
                    </a:cubicBezTo>
                    <a:cubicBezTo>
                      <a:pt x="682172" y="945933"/>
                      <a:pt x="675768" y="949965"/>
                      <a:pt x="673870" y="951389"/>
                    </a:cubicBezTo>
                    <a:cubicBezTo>
                      <a:pt x="656318" y="963723"/>
                      <a:pt x="646118" y="970601"/>
                      <a:pt x="643272" y="972024"/>
                    </a:cubicBezTo>
                    <a:cubicBezTo>
                      <a:pt x="652760" y="971076"/>
                      <a:pt x="659876" y="970601"/>
                      <a:pt x="664619" y="970601"/>
                    </a:cubicBezTo>
                    <a:lnTo>
                      <a:pt x="665331" y="969890"/>
                    </a:lnTo>
                    <a:cubicBezTo>
                      <a:pt x="679088" y="961825"/>
                      <a:pt x="689999" y="954946"/>
                      <a:pt x="698064" y="949254"/>
                    </a:cubicBezTo>
                    <a:cubicBezTo>
                      <a:pt x="715142" y="936920"/>
                      <a:pt x="726290" y="930278"/>
                      <a:pt x="731508" y="929329"/>
                    </a:cubicBezTo>
                    <a:cubicBezTo>
                      <a:pt x="732932" y="929329"/>
                      <a:pt x="733880" y="929804"/>
                      <a:pt x="734355" y="930753"/>
                    </a:cubicBezTo>
                    <a:cubicBezTo>
                      <a:pt x="734829" y="931227"/>
                      <a:pt x="735066" y="931701"/>
                      <a:pt x="735066" y="932176"/>
                    </a:cubicBezTo>
                    <a:cubicBezTo>
                      <a:pt x="735066" y="932650"/>
                      <a:pt x="734829" y="933125"/>
                      <a:pt x="734355" y="933599"/>
                    </a:cubicBezTo>
                    <a:cubicBezTo>
                      <a:pt x="733880" y="933599"/>
                      <a:pt x="728425" y="936920"/>
                      <a:pt x="717988" y="943561"/>
                    </a:cubicBezTo>
                    <a:cubicBezTo>
                      <a:pt x="713719" y="946407"/>
                      <a:pt x="707552" y="950677"/>
                      <a:pt x="699487" y="956370"/>
                    </a:cubicBezTo>
                    <a:cubicBezTo>
                      <a:pt x="688576" y="963960"/>
                      <a:pt x="681698" y="968704"/>
                      <a:pt x="678851" y="970601"/>
                    </a:cubicBezTo>
                    <a:lnTo>
                      <a:pt x="685967" y="970601"/>
                    </a:lnTo>
                    <a:cubicBezTo>
                      <a:pt x="694980" y="970601"/>
                      <a:pt x="701859" y="970839"/>
                      <a:pt x="706603" y="971313"/>
                    </a:cubicBezTo>
                    <a:lnTo>
                      <a:pt x="707315" y="971313"/>
                    </a:lnTo>
                    <a:cubicBezTo>
                      <a:pt x="714430" y="967518"/>
                      <a:pt x="724393" y="961114"/>
                      <a:pt x="737201" y="952100"/>
                    </a:cubicBezTo>
                    <a:cubicBezTo>
                      <a:pt x="750010" y="943087"/>
                      <a:pt x="759735" y="936682"/>
                      <a:pt x="766376" y="932887"/>
                    </a:cubicBezTo>
                    <a:lnTo>
                      <a:pt x="776338" y="924348"/>
                    </a:lnTo>
                    <a:cubicBezTo>
                      <a:pt x="771120" y="924348"/>
                      <a:pt x="765902" y="924111"/>
                      <a:pt x="760683" y="923637"/>
                    </a:cubicBezTo>
                    <a:cubicBezTo>
                      <a:pt x="755939" y="923637"/>
                      <a:pt x="746926" y="923400"/>
                      <a:pt x="733643" y="922925"/>
                    </a:cubicBezTo>
                    <a:cubicBezTo>
                      <a:pt x="724630" y="922451"/>
                      <a:pt x="717277" y="922214"/>
                      <a:pt x="711584" y="922214"/>
                    </a:cubicBezTo>
                    <a:close/>
                    <a:moveTo>
                      <a:pt x="30598" y="921502"/>
                    </a:moveTo>
                    <a:cubicBezTo>
                      <a:pt x="32970" y="921502"/>
                      <a:pt x="34630" y="922451"/>
                      <a:pt x="35579" y="924348"/>
                    </a:cubicBezTo>
                    <a:lnTo>
                      <a:pt x="36290" y="924348"/>
                    </a:lnTo>
                    <a:cubicBezTo>
                      <a:pt x="38188" y="923874"/>
                      <a:pt x="39374" y="923637"/>
                      <a:pt x="39848" y="923637"/>
                    </a:cubicBezTo>
                    <a:cubicBezTo>
                      <a:pt x="41271" y="923637"/>
                      <a:pt x="42457" y="924111"/>
                      <a:pt x="43406" y="925060"/>
                    </a:cubicBezTo>
                    <a:cubicBezTo>
                      <a:pt x="43881" y="925534"/>
                      <a:pt x="44118" y="926009"/>
                      <a:pt x="44118" y="926483"/>
                    </a:cubicBezTo>
                    <a:cubicBezTo>
                      <a:pt x="44118" y="927432"/>
                      <a:pt x="43643" y="928143"/>
                      <a:pt x="42695" y="928618"/>
                    </a:cubicBezTo>
                    <a:cubicBezTo>
                      <a:pt x="40797" y="930990"/>
                      <a:pt x="39374" y="932413"/>
                      <a:pt x="38425" y="932887"/>
                    </a:cubicBezTo>
                    <a:cubicBezTo>
                      <a:pt x="35579" y="934311"/>
                      <a:pt x="33918" y="935259"/>
                      <a:pt x="33444" y="935734"/>
                    </a:cubicBezTo>
                    <a:cubicBezTo>
                      <a:pt x="32970" y="935734"/>
                      <a:pt x="32258" y="935734"/>
                      <a:pt x="31309" y="935734"/>
                    </a:cubicBezTo>
                    <a:cubicBezTo>
                      <a:pt x="28937" y="935734"/>
                      <a:pt x="27040" y="934785"/>
                      <a:pt x="25617" y="932887"/>
                    </a:cubicBezTo>
                    <a:cubicBezTo>
                      <a:pt x="25142" y="931464"/>
                      <a:pt x="24905" y="930278"/>
                      <a:pt x="24905" y="929329"/>
                    </a:cubicBezTo>
                    <a:cubicBezTo>
                      <a:pt x="24905" y="927906"/>
                      <a:pt x="25142" y="926483"/>
                      <a:pt x="25617" y="925060"/>
                    </a:cubicBezTo>
                    <a:cubicBezTo>
                      <a:pt x="26091" y="922688"/>
                      <a:pt x="27751" y="921502"/>
                      <a:pt x="30598" y="921502"/>
                    </a:cubicBezTo>
                    <a:close/>
                    <a:moveTo>
                      <a:pt x="66177" y="856036"/>
                    </a:moveTo>
                    <a:cubicBezTo>
                      <a:pt x="63805" y="857934"/>
                      <a:pt x="59298" y="860780"/>
                      <a:pt x="52657" y="864575"/>
                    </a:cubicBezTo>
                    <a:cubicBezTo>
                      <a:pt x="46015" y="869319"/>
                      <a:pt x="38662" y="873826"/>
                      <a:pt x="30598" y="878095"/>
                    </a:cubicBezTo>
                    <a:cubicBezTo>
                      <a:pt x="29175" y="882365"/>
                      <a:pt x="27751" y="887109"/>
                      <a:pt x="26328" y="892327"/>
                    </a:cubicBezTo>
                    <a:cubicBezTo>
                      <a:pt x="31072" y="889955"/>
                      <a:pt x="37476" y="885923"/>
                      <a:pt x="45541" y="880230"/>
                    </a:cubicBezTo>
                    <a:cubicBezTo>
                      <a:pt x="54554" y="874537"/>
                      <a:pt x="60959" y="870505"/>
                      <a:pt x="64754" y="868133"/>
                    </a:cubicBezTo>
                    <a:cubicBezTo>
                      <a:pt x="65228" y="863864"/>
                      <a:pt x="65703" y="859831"/>
                      <a:pt x="66177" y="856036"/>
                    </a:cubicBezTo>
                    <a:close/>
                    <a:moveTo>
                      <a:pt x="71158" y="827573"/>
                    </a:moveTo>
                    <a:cubicBezTo>
                      <a:pt x="60721" y="835637"/>
                      <a:pt x="50522" y="842042"/>
                      <a:pt x="40560" y="846786"/>
                    </a:cubicBezTo>
                    <a:cubicBezTo>
                      <a:pt x="38188" y="853901"/>
                      <a:pt x="36290" y="859831"/>
                      <a:pt x="34867" y="864575"/>
                    </a:cubicBezTo>
                    <a:cubicBezTo>
                      <a:pt x="40560" y="861255"/>
                      <a:pt x="45778" y="858171"/>
                      <a:pt x="50522" y="855325"/>
                    </a:cubicBezTo>
                    <a:cubicBezTo>
                      <a:pt x="61433" y="848209"/>
                      <a:pt x="67363" y="844414"/>
                      <a:pt x="68312" y="843939"/>
                    </a:cubicBezTo>
                    <a:cubicBezTo>
                      <a:pt x="68786" y="839195"/>
                      <a:pt x="69498" y="834689"/>
                      <a:pt x="70446" y="830419"/>
                    </a:cubicBezTo>
                    <a:lnTo>
                      <a:pt x="70446" y="828996"/>
                    </a:lnTo>
                    <a:cubicBezTo>
                      <a:pt x="70921" y="828522"/>
                      <a:pt x="71158" y="828047"/>
                      <a:pt x="71158" y="827573"/>
                    </a:cubicBezTo>
                    <a:close/>
                    <a:moveTo>
                      <a:pt x="76139" y="796975"/>
                    </a:moveTo>
                    <a:cubicBezTo>
                      <a:pt x="75190" y="797449"/>
                      <a:pt x="71158" y="800058"/>
                      <a:pt x="64042" y="804802"/>
                    </a:cubicBezTo>
                    <a:cubicBezTo>
                      <a:pt x="60247" y="807174"/>
                      <a:pt x="56452" y="809309"/>
                      <a:pt x="52657" y="811206"/>
                    </a:cubicBezTo>
                    <a:cubicBezTo>
                      <a:pt x="50759" y="816899"/>
                      <a:pt x="48862" y="822355"/>
                      <a:pt x="46964" y="827573"/>
                    </a:cubicBezTo>
                    <a:cubicBezTo>
                      <a:pt x="46964" y="828047"/>
                      <a:pt x="46490" y="829945"/>
                      <a:pt x="45541" y="833266"/>
                    </a:cubicBezTo>
                    <a:cubicBezTo>
                      <a:pt x="60721" y="824252"/>
                      <a:pt x="69735" y="819034"/>
                      <a:pt x="72581" y="817611"/>
                    </a:cubicBezTo>
                    <a:cubicBezTo>
                      <a:pt x="74004" y="809546"/>
                      <a:pt x="75190" y="802667"/>
                      <a:pt x="76139" y="796975"/>
                    </a:cubicBezTo>
                    <a:close/>
                    <a:moveTo>
                      <a:pt x="91082" y="754280"/>
                    </a:moveTo>
                    <a:cubicBezTo>
                      <a:pt x="90608" y="754280"/>
                      <a:pt x="84441" y="758075"/>
                      <a:pt x="72581" y="765665"/>
                    </a:cubicBezTo>
                    <a:cubicBezTo>
                      <a:pt x="72581" y="765665"/>
                      <a:pt x="72107" y="766139"/>
                      <a:pt x="71158" y="767088"/>
                    </a:cubicBezTo>
                    <a:cubicBezTo>
                      <a:pt x="65940" y="777999"/>
                      <a:pt x="61196" y="788910"/>
                      <a:pt x="56926" y="799821"/>
                    </a:cubicBezTo>
                    <a:cubicBezTo>
                      <a:pt x="58824" y="798872"/>
                      <a:pt x="60721" y="797686"/>
                      <a:pt x="62619" y="796263"/>
                    </a:cubicBezTo>
                    <a:cubicBezTo>
                      <a:pt x="64042" y="795314"/>
                      <a:pt x="66651" y="793417"/>
                      <a:pt x="70446" y="790570"/>
                    </a:cubicBezTo>
                    <a:cubicBezTo>
                      <a:pt x="74242" y="788198"/>
                      <a:pt x="77088" y="786301"/>
                      <a:pt x="78985" y="784878"/>
                    </a:cubicBezTo>
                    <a:cubicBezTo>
                      <a:pt x="79934" y="783455"/>
                      <a:pt x="81357" y="782031"/>
                      <a:pt x="83255" y="780608"/>
                    </a:cubicBezTo>
                    <a:cubicBezTo>
                      <a:pt x="84204" y="777762"/>
                      <a:pt x="85153" y="775627"/>
                      <a:pt x="86101" y="774204"/>
                    </a:cubicBezTo>
                    <a:cubicBezTo>
                      <a:pt x="87999" y="766614"/>
                      <a:pt x="89185" y="761633"/>
                      <a:pt x="89659" y="759261"/>
                    </a:cubicBezTo>
                    <a:cubicBezTo>
                      <a:pt x="90134" y="758312"/>
                      <a:pt x="90608" y="756652"/>
                      <a:pt x="91082" y="754280"/>
                    </a:cubicBezTo>
                    <a:close/>
                    <a:moveTo>
                      <a:pt x="369312" y="714431"/>
                    </a:moveTo>
                    <a:cubicBezTo>
                      <a:pt x="364568" y="716803"/>
                      <a:pt x="360536" y="719175"/>
                      <a:pt x="357215" y="721547"/>
                    </a:cubicBezTo>
                    <a:cubicBezTo>
                      <a:pt x="348202" y="727239"/>
                      <a:pt x="342035" y="731746"/>
                      <a:pt x="338714" y="735067"/>
                    </a:cubicBezTo>
                    <a:lnTo>
                      <a:pt x="355080" y="735067"/>
                    </a:lnTo>
                    <a:cubicBezTo>
                      <a:pt x="361247" y="726053"/>
                      <a:pt x="365991" y="719175"/>
                      <a:pt x="369312" y="714431"/>
                    </a:cubicBezTo>
                    <a:close/>
                    <a:moveTo>
                      <a:pt x="105314" y="701622"/>
                    </a:moveTo>
                    <a:cubicBezTo>
                      <a:pt x="102942" y="705418"/>
                      <a:pt x="100807" y="709213"/>
                      <a:pt x="98910" y="713008"/>
                    </a:cubicBezTo>
                    <a:cubicBezTo>
                      <a:pt x="91320" y="725816"/>
                      <a:pt x="84441" y="738862"/>
                      <a:pt x="78274" y="752145"/>
                    </a:cubicBezTo>
                    <a:cubicBezTo>
                      <a:pt x="83018" y="749299"/>
                      <a:pt x="87287" y="747638"/>
                      <a:pt x="91082" y="747164"/>
                    </a:cubicBezTo>
                    <a:cubicBezTo>
                      <a:pt x="91557" y="747164"/>
                      <a:pt x="92031" y="747401"/>
                      <a:pt x="92506" y="747875"/>
                    </a:cubicBezTo>
                    <a:cubicBezTo>
                      <a:pt x="98198" y="727002"/>
                      <a:pt x="102468" y="711585"/>
                      <a:pt x="105314" y="701622"/>
                    </a:cubicBezTo>
                    <a:close/>
                    <a:moveTo>
                      <a:pt x="424104" y="688102"/>
                    </a:moveTo>
                    <a:cubicBezTo>
                      <a:pt x="410821" y="693795"/>
                      <a:pt x="399198" y="699013"/>
                      <a:pt x="389236" y="703757"/>
                    </a:cubicBezTo>
                    <a:cubicBezTo>
                      <a:pt x="388762" y="704706"/>
                      <a:pt x="383544" y="712059"/>
                      <a:pt x="373581" y="725816"/>
                    </a:cubicBezTo>
                    <a:cubicBezTo>
                      <a:pt x="371684" y="728663"/>
                      <a:pt x="369312" y="731746"/>
                      <a:pt x="366466" y="735067"/>
                    </a:cubicBezTo>
                    <a:lnTo>
                      <a:pt x="369312" y="735778"/>
                    </a:lnTo>
                    <a:lnTo>
                      <a:pt x="372158" y="735778"/>
                    </a:lnTo>
                    <a:cubicBezTo>
                      <a:pt x="375005" y="731509"/>
                      <a:pt x="382358" y="726291"/>
                      <a:pt x="394217" y="720124"/>
                    </a:cubicBezTo>
                    <a:cubicBezTo>
                      <a:pt x="404654" y="706366"/>
                      <a:pt x="414616" y="695693"/>
                      <a:pt x="424104" y="688102"/>
                    </a:cubicBezTo>
                    <a:close/>
                    <a:moveTo>
                      <a:pt x="542939" y="642561"/>
                    </a:moveTo>
                    <a:cubicBezTo>
                      <a:pt x="523963" y="650625"/>
                      <a:pt x="504987" y="657741"/>
                      <a:pt x="486012" y="663908"/>
                    </a:cubicBezTo>
                    <a:cubicBezTo>
                      <a:pt x="473203" y="668178"/>
                      <a:pt x="455651" y="674819"/>
                      <a:pt x="433354" y="683833"/>
                    </a:cubicBezTo>
                    <a:cubicBezTo>
                      <a:pt x="433829" y="683833"/>
                      <a:pt x="434066" y="684070"/>
                      <a:pt x="434066" y="684544"/>
                    </a:cubicBezTo>
                    <a:cubicBezTo>
                      <a:pt x="434066" y="685019"/>
                      <a:pt x="433829" y="685493"/>
                      <a:pt x="433354" y="685968"/>
                    </a:cubicBezTo>
                    <a:cubicBezTo>
                      <a:pt x="430983" y="688339"/>
                      <a:pt x="426713" y="692846"/>
                      <a:pt x="420546" y="699488"/>
                    </a:cubicBezTo>
                    <a:cubicBezTo>
                      <a:pt x="414853" y="705655"/>
                      <a:pt x="410584" y="710399"/>
                      <a:pt x="407737" y="713719"/>
                    </a:cubicBezTo>
                    <a:cubicBezTo>
                      <a:pt x="421495" y="706603"/>
                      <a:pt x="433829" y="700436"/>
                      <a:pt x="444740" y="695218"/>
                    </a:cubicBezTo>
                    <a:lnTo>
                      <a:pt x="453279" y="690949"/>
                    </a:lnTo>
                    <a:cubicBezTo>
                      <a:pt x="452804" y="690000"/>
                      <a:pt x="452567" y="689288"/>
                      <a:pt x="452567" y="688814"/>
                    </a:cubicBezTo>
                    <a:cubicBezTo>
                      <a:pt x="452567" y="687865"/>
                      <a:pt x="453042" y="686916"/>
                      <a:pt x="453990" y="685968"/>
                    </a:cubicBezTo>
                    <a:cubicBezTo>
                      <a:pt x="454465" y="685493"/>
                      <a:pt x="455176" y="685019"/>
                      <a:pt x="456125" y="684544"/>
                    </a:cubicBezTo>
                    <a:cubicBezTo>
                      <a:pt x="457548" y="683596"/>
                      <a:pt x="458497" y="682884"/>
                      <a:pt x="458972" y="682410"/>
                    </a:cubicBezTo>
                    <a:lnTo>
                      <a:pt x="461106" y="680275"/>
                    </a:lnTo>
                    <a:lnTo>
                      <a:pt x="463953" y="679563"/>
                    </a:lnTo>
                    <a:cubicBezTo>
                      <a:pt x="464427" y="679563"/>
                      <a:pt x="464664" y="679563"/>
                      <a:pt x="464664" y="679563"/>
                    </a:cubicBezTo>
                    <a:cubicBezTo>
                      <a:pt x="465613" y="679563"/>
                      <a:pt x="466325" y="679800"/>
                      <a:pt x="466799" y="680275"/>
                    </a:cubicBezTo>
                    <a:cubicBezTo>
                      <a:pt x="467273" y="680749"/>
                      <a:pt x="467511" y="681461"/>
                      <a:pt x="467511" y="682410"/>
                    </a:cubicBezTo>
                    <a:lnTo>
                      <a:pt x="466799" y="683121"/>
                    </a:lnTo>
                    <a:lnTo>
                      <a:pt x="466799" y="684544"/>
                    </a:lnTo>
                    <a:cubicBezTo>
                      <a:pt x="492890" y="671261"/>
                      <a:pt x="515661" y="658927"/>
                      <a:pt x="535111" y="647542"/>
                    </a:cubicBezTo>
                    <a:cubicBezTo>
                      <a:pt x="537009" y="646119"/>
                      <a:pt x="539618" y="644458"/>
                      <a:pt x="542939" y="642561"/>
                    </a:cubicBezTo>
                    <a:close/>
                    <a:moveTo>
                      <a:pt x="243361" y="349388"/>
                    </a:moveTo>
                    <a:cubicBezTo>
                      <a:pt x="240041" y="352709"/>
                      <a:pt x="237194" y="355792"/>
                      <a:pt x="234822" y="358639"/>
                    </a:cubicBezTo>
                    <a:cubicBezTo>
                      <a:pt x="230553" y="363383"/>
                      <a:pt x="226995" y="367415"/>
                      <a:pt x="224149" y="370736"/>
                    </a:cubicBezTo>
                    <a:cubicBezTo>
                      <a:pt x="227944" y="369312"/>
                      <a:pt x="231976" y="367652"/>
                      <a:pt x="236246" y="365755"/>
                    </a:cubicBezTo>
                    <a:cubicBezTo>
                      <a:pt x="238618" y="364806"/>
                      <a:pt x="241701" y="363620"/>
                      <a:pt x="245496" y="362197"/>
                    </a:cubicBezTo>
                    <a:cubicBezTo>
                      <a:pt x="244073" y="362197"/>
                      <a:pt x="243124" y="361722"/>
                      <a:pt x="242650" y="360773"/>
                    </a:cubicBezTo>
                    <a:cubicBezTo>
                      <a:pt x="240752" y="359350"/>
                      <a:pt x="239804" y="357927"/>
                      <a:pt x="239804" y="356504"/>
                    </a:cubicBezTo>
                    <a:cubicBezTo>
                      <a:pt x="239804" y="355555"/>
                      <a:pt x="240041" y="354606"/>
                      <a:pt x="240515" y="353658"/>
                    </a:cubicBezTo>
                    <a:cubicBezTo>
                      <a:pt x="240990" y="353183"/>
                      <a:pt x="241938" y="351760"/>
                      <a:pt x="243361" y="349388"/>
                    </a:cubicBezTo>
                    <a:close/>
                    <a:moveTo>
                      <a:pt x="206359" y="323059"/>
                    </a:moveTo>
                    <a:cubicBezTo>
                      <a:pt x="207308" y="323059"/>
                      <a:pt x="207782" y="323534"/>
                      <a:pt x="207782" y="324483"/>
                    </a:cubicBezTo>
                    <a:cubicBezTo>
                      <a:pt x="207782" y="324957"/>
                      <a:pt x="207545" y="325669"/>
                      <a:pt x="207071" y="326617"/>
                    </a:cubicBezTo>
                    <a:cubicBezTo>
                      <a:pt x="206122" y="328515"/>
                      <a:pt x="205410" y="329701"/>
                      <a:pt x="204936" y="330175"/>
                    </a:cubicBezTo>
                    <a:cubicBezTo>
                      <a:pt x="203987" y="330650"/>
                      <a:pt x="203276" y="331124"/>
                      <a:pt x="202801" y="331598"/>
                    </a:cubicBezTo>
                    <a:cubicBezTo>
                      <a:pt x="200904" y="333022"/>
                      <a:pt x="199243" y="333733"/>
                      <a:pt x="197820" y="333733"/>
                    </a:cubicBezTo>
                    <a:cubicBezTo>
                      <a:pt x="195448" y="333259"/>
                      <a:pt x="194262" y="331836"/>
                      <a:pt x="194262" y="329464"/>
                    </a:cubicBezTo>
                    <a:cubicBezTo>
                      <a:pt x="194262" y="328515"/>
                      <a:pt x="194499" y="327092"/>
                      <a:pt x="194974" y="325194"/>
                    </a:cubicBezTo>
                    <a:cubicBezTo>
                      <a:pt x="195448" y="324245"/>
                      <a:pt x="196160" y="323771"/>
                      <a:pt x="197109" y="323771"/>
                    </a:cubicBezTo>
                    <a:cubicBezTo>
                      <a:pt x="197109" y="323771"/>
                      <a:pt x="197346" y="323771"/>
                      <a:pt x="197820" y="323771"/>
                    </a:cubicBezTo>
                    <a:cubicBezTo>
                      <a:pt x="198769" y="324245"/>
                      <a:pt x="199243" y="324957"/>
                      <a:pt x="199243" y="325906"/>
                    </a:cubicBezTo>
                    <a:cubicBezTo>
                      <a:pt x="199243" y="325906"/>
                      <a:pt x="199243" y="326143"/>
                      <a:pt x="199243" y="326617"/>
                    </a:cubicBezTo>
                    <a:cubicBezTo>
                      <a:pt x="199718" y="326143"/>
                      <a:pt x="200192" y="325906"/>
                      <a:pt x="200666" y="325906"/>
                    </a:cubicBezTo>
                    <a:cubicBezTo>
                      <a:pt x="201141" y="325431"/>
                      <a:pt x="202327" y="324720"/>
                      <a:pt x="204224" y="323771"/>
                    </a:cubicBezTo>
                    <a:cubicBezTo>
                      <a:pt x="205173" y="323297"/>
                      <a:pt x="205885" y="323059"/>
                      <a:pt x="206359" y="323059"/>
                    </a:cubicBezTo>
                    <a:close/>
                    <a:moveTo>
                      <a:pt x="205648" y="304558"/>
                    </a:moveTo>
                    <a:lnTo>
                      <a:pt x="190704" y="319502"/>
                    </a:lnTo>
                    <a:cubicBezTo>
                      <a:pt x="180268" y="330413"/>
                      <a:pt x="175049" y="336105"/>
                      <a:pt x="175049" y="336580"/>
                    </a:cubicBezTo>
                    <a:cubicBezTo>
                      <a:pt x="175049" y="336580"/>
                      <a:pt x="175287" y="336342"/>
                      <a:pt x="175761" y="335868"/>
                    </a:cubicBezTo>
                    <a:cubicBezTo>
                      <a:pt x="184774" y="343933"/>
                      <a:pt x="191653" y="349625"/>
                      <a:pt x="196397" y="352946"/>
                    </a:cubicBezTo>
                    <a:cubicBezTo>
                      <a:pt x="196397" y="353420"/>
                      <a:pt x="199480" y="355555"/>
                      <a:pt x="205648" y="359350"/>
                    </a:cubicBezTo>
                    <a:lnTo>
                      <a:pt x="207782" y="361485"/>
                    </a:lnTo>
                    <a:cubicBezTo>
                      <a:pt x="209680" y="358164"/>
                      <a:pt x="213475" y="353183"/>
                      <a:pt x="219168" y="346542"/>
                    </a:cubicBezTo>
                    <a:cubicBezTo>
                      <a:pt x="222963" y="341798"/>
                      <a:pt x="226758" y="337291"/>
                      <a:pt x="230553" y="333022"/>
                    </a:cubicBezTo>
                    <a:cubicBezTo>
                      <a:pt x="228655" y="332547"/>
                      <a:pt x="225809" y="329938"/>
                      <a:pt x="222014" y="325194"/>
                    </a:cubicBezTo>
                    <a:cubicBezTo>
                      <a:pt x="216796" y="318553"/>
                      <a:pt x="212289" y="312860"/>
                      <a:pt x="208494" y="308116"/>
                    </a:cubicBezTo>
                    <a:cubicBezTo>
                      <a:pt x="208019" y="308116"/>
                      <a:pt x="207071" y="306930"/>
                      <a:pt x="205648" y="304558"/>
                    </a:cubicBezTo>
                    <a:close/>
                    <a:moveTo>
                      <a:pt x="194974" y="291038"/>
                    </a:moveTo>
                    <a:cubicBezTo>
                      <a:pt x="194499" y="291038"/>
                      <a:pt x="189993" y="294833"/>
                      <a:pt x="181454" y="302424"/>
                    </a:cubicBezTo>
                    <a:cubicBezTo>
                      <a:pt x="167222" y="314758"/>
                      <a:pt x="159869" y="320925"/>
                      <a:pt x="159395" y="320925"/>
                    </a:cubicBezTo>
                    <a:cubicBezTo>
                      <a:pt x="161292" y="322822"/>
                      <a:pt x="164613" y="325906"/>
                      <a:pt x="169357" y="330175"/>
                    </a:cubicBezTo>
                    <a:cubicBezTo>
                      <a:pt x="171254" y="328278"/>
                      <a:pt x="173863" y="325431"/>
                      <a:pt x="177184" y="321636"/>
                    </a:cubicBezTo>
                    <a:lnTo>
                      <a:pt x="185012" y="313809"/>
                    </a:lnTo>
                    <a:cubicBezTo>
                      <a:pt x="192127" y="306219"/>
                      <a:pt x="197583" y="301475"/>
                      <a:pt x="201378" y="299577"/>
                    </a:cubicBezTo>
                    <a:cubicBezTo>
                      <a:pt x="199006" y="296731"/>
                      <a:pt x="196871" y="294122"/>
                      <a:pt x="194974" y="291750"/>
                    </a:cubicBezTo>
                    <a:cubicBezTo>
                      <a:pt x="194974" y="291750"/>
                      <a:pt x="194974" y="291513"/>
                      <a:pt x="194974" y="291038"/>
                    </a:cubicBezTo>
                    <a:close/>
                    <a:moveTo>
                      <a:pt x="508071" y="283211"/>
                    </a:moveTo>
                    <a:cubicBezTo>
                      <a:pt x="505225" y="286057"/>
                      <a:pt x="494314" y="294359"/>
                      <a:pt x="475338" y="308116"/>
                    </a:cubicBezTo>
                    <a:cubicBezTo>
                      <a:pt x="473915" y="309539"/>
                      <a:pt x="468222" y="313572"/>
                      <a:pt x="458260" y="320213"/>
                    </a:cubicBezTo>
                    <a:cubicBezTo>
                      <a:pt x="463004" y="323059"/>
                      <a:pt x="467273" y="326143"/>
                      <a:pt x="471068" y="329464"/>
                    </a:cubicBezTo>
                    <a:cubicBezTo>
                      <a:pt x="474389" y="327092"/>
                      <a:pt x="480556" y="321874"/>
                      <a:pt x="489570" y="313809"/>
                    </a:cubicBezTo>
                    <a:cubicBezTo>
                      <a:pt x="501904" y="303847"/>
                      <a:pt x="510206" y="298391"/>
                      <a:pt x="514475" y="297442"/>
                    </a:cubicBezTo>
                    <a:cubicBezTo>
                      <a:pt x="514950" y="297442"/>
                      <a:pt x="515187" y="297442"/>
                      <a:pt x="515187" y="297442"/>
                    </a:cubicBezTo>
                    <a:cubicBezTo>
                      <a:pt x="516610" y="297442"/>
                      <a:pt x="517559" y="297917"/>
                      <a:pt x="518033" y="298866"/>
                    </a:cubicBezTo>
                    <a:cubicBezTo>
                      <a:pt x="518507" y="299340"/>
                      <a:pt x="518745" y="299814"/>
                      <a:pt x="518745" y="300289"/>
                    </a:cubicBezTo>
                    <a:cubicBezTo>
                      <a:pt x="518745" y="300763"/>
                      <a:pt x="518507" y="301475"/>
                      <a:pt x="518033" y="302424"/>
                    </a:cubicBezTo>
                    <a:cubicBezTo>
                      <a:pt x="517084" y="304795"/>
                      <a:pt x="508545" y="312623"/>
                      <a:pt x="492416" y="325906"/>
                    </a:cubicBezTo>
                    <a:cubicBezTo>
                      <a:pt x="487672" y="329701"/>
                      <a:pt x="483165" y="333496"/>
                      <a:pt x="478896" y="337291"/>
                    </a:cubicBezTo>
                    <a:cubicBezTo>
                      <a:pt x="483165" y="341561"/>
                      <a:pt x="486723" y="346542"/>
                      <a:pt x="489570" y="352234"/>
                    </a:cubicBezTo>
                    <a:cubicBezTo>
                      <a:pt x="509494" y="336105"/>
                      <a:pt x="519693" y="328041"/>
                      <a:pt x="520168" y="328041"/>
                    </a:cubicBezTo>
                    <a:lnTo>
                      <a:pt x="520879" y="328041"/>
                    </a:lnTo>
                    <a:cubicBezTo>
                      <a:pt x="521354" y="328041"/>
                      <a:pt x="521591" y="328278"/>
                      <a:pt x="521591" y="328752"/>
                    </a:cubicBezTo>
                    <a:cubicBezTo>
                      <a:pt x="521591" y="328752"/>
                      <a:pt x="521354" y="328989"/>
                      <a:pt x="520879" y="329464"/>
                    </a:cubicBezTo>
                    <a:cubicBezTo>
                      <a:pt x="517084" y="331836"/>
                      <a:pt x="512103" y="335868"/>
                      <a:pt x="505936" y="341561"/>
                    </a:cubicBezTo>
                    <a:cubicBezTo>
                      <a:pt x="499295" y="347728"/>
                      <a:pt x="494551" y="351997"/>
                      <a:pt x="491704" y="354369"/>
                    </a:cubicBezTo>
                    <a:cubicBezTo>
                      <a:pt x="498346" y="366703"/>
                      <a:pt x="501904" y="379749"/>
                      <a:pt x="502378" y="393506"/>
                    </a:cubicBezTo>
                    <a:cubicBezTo>
                      <a:pt x="502378" y="394930"/>
                      <a:pt x="502378" y="396590"/>
                      <a:pt x="502378" y="398487"/>
                    </a:cubicBezTo>
                    <a:cubicBezTo>
                      <a:pt x="502378" y="406078"/>
                      <a:pt x="501429" y="414142"/>
                      <a:pt x="499532" y="422681"/>
                    </a:cubicBezTo>
                    <a:cubicBezTo>
                      <a:pt x="501904" y="419835"/>
                      <a:pt x="504039" y="417226"/>
                      <a:pt x="505936" y="414854"/>
                    </a:cubicBezTo>
                    <a:cubicBezTo>
                      <a:pt x="523963" y="390660"/>
                      <a:pt x="532976" y="367415"/>
                      <a:pt x="532976" y="345119"/>
                    </a:cubicBezTo>
                    <a:cubicBezTo>
                      <a:pt x="532976" y="333259"/>
                      <a:pt x="530367" y="321399"/>
                      <a:pt x="525149" y="309539"/>
                    </a:cubicBezTo>
                    <a:cubicBezTo>
                      <a:pt x="520879" y="300052"/>
                      <a:pt x="515187" y="291275"/>
                      <a:pt x="508071" y="283211"/>
                    </a:cubicBezTo>
                    <a:close/>
                    <a:moveTo>
                      <a:pt x="179319" y="274672"/>
                    </a:moveTo>
                    <a:cubicBezTo>
                      <a:pt x="177896" y="276095"/>
                      <a:pt x="175761" y="277992"/>
                      <a:pt x="172915" y="280364"/>
                    </a:cubicBezTo>
                    <a:lnTo>
                      <a:pt x="166510" y="286769"/>
                    </a:lnTo>
                    <a:cubicBezTo>
                      <a:pt x="164613" y="288666"/>
                      <a:pt x="161529" y="291987"/>
                      <a:pt x="157260" y="296731"/>
                    </a:cubicBezTo>
                    <a:lnTo>
                      <a:pt x="147298" y="306693"/>
                    </a:lnTo>
                    <a:cubicBezTo>
                      <a:pt x="146823" y="307167"/>
                      <a:pt x="146112" y="307405"/>
                      <a:pt x="145163" y="307405"/>
                    </a:cubicBezTo>
                    <a:cubicBezTo>
                      <a:pt x="146112" y="308353"/>
                      <a:pt x="149195" y="311200"/>
                      <a:pt x="154413" y="315944"/>
                    </a:cubicBezTo>
                    <a:cubicBezTo>
                      <a:pt x="156311" y="314520"/>
                      <a:pt x="160106" y="310963"/>
                      <a:pt x="165799" y="305270"/>
                    </a:cubicBezTo>
                    <a:cubicBezTo>
                      <a:pt x="170543" y="301000"/>
                      <a:pt x="174575" y="297442"/>
                      <a:pt x="177896" y="294596"/>
                    </a:cubicBezTo>
                    <a:cubicBezTo>
                      <a:pt x="183114" y="289852"/>
                      <a:pt x="186909" y="286769"/>
                      <a:pt x="189281" y="285346"/>
                    </a:cubicBezTo>
                    <a:cubicBezTo>
                      <a:pt x="185486" y="281076"/>
                      <a:pt x="182165" y="277518"/>
                      <a:pt x="179319" y="274672"/>
                    </a:cubicBezTo>
                    <a:close/>
                    <a:moveTo>
                      <a:pt x="489570" y="266844"/>
                    </a:moveTo>
                    <a:cubicBezTo>
                      <a:pt x="484826" y="270165"/>
                      <a:pt x="478184" y="274672"/>
                      <a:pt x="469645" y="280364"/>
                    </a:cubicBezTo>
                    <a:cubicBezTo>
                      <a:pt x="460158" y="286531"/>
                      <a:pt x="453279" y="291038"/>
                      <a:pt x="449009" y="293885"/>
                    </a:cubicBezTo>
                    <a:cubicBezTo>
                      <a:pt x="443317" y="298154"/>
                      <a:pt x="436912" y="302898"/>
                      <a:pt x="429797" y="308116"/>
                    </a:cubicBezTo>
                    <a:cubicBezTo>
                      <a:pt x="438336" y="310488"/>
                      <a:pt x="446400" y="313809"/>
                      <a:pt x="453990" y="318078"/>
                    </a:cubicBezTo>
                    <a:cubicBezTo>
                      <a:pt x="458734" y="314283"/>
                      <a:pt x="465376" y="308828"/>
                      <a:pt x="473915" y="301712"/>
                    </a:cubicBezTo>
                    <a:cubicBezTo>
                      <a:pt x="488146" y="289852"/>
                      <a:pt x="498346" y="282499"/>
                      <a:pt x="504513" y="279653"/>
                    </a:cubicBezTo>
                    <a:cubicBezTo>
                      <a:pt x="499769" y="274909"/>
                      <a:pt x="494788" y="270639"/>
                      <a:pt x="489570" y="266844"/>
                    </a:cubicBezTo>
                    <a:close/>
                    <a:moveTo>
                      <a:pt x="164376" y="259017"/>
                    </a:moveTo>
                    <a:cubicBezTo>
                      <a:pt x="160106" y="262812"/>
                      <a:pt x="157023" y="265658"/>
                      <a:pt x="155125" y="267556"/>
                    </a:cubicBezTo>
                    <a:cubicBezTo>
                      <a:pt x="144214" y="277992"/>
                      <a:pt x="135201" y="285820"/>
                      <a:pt x="128085" y="291038"/>
                    </a:cubicBezTo>
                    <a:lnTo>
                      <a:pt x="139470" y="302424"/>
                    </a:lnTo>
                    <a:cubicBezTo>
                      <a:pt x="139945" y="301475"/>
                      <a:pt x="140419" y="300763"/>
                      <a:pt x="140893" y="300289"/>
                    </a:cubicBezTo>
                    <a:cubicBezTo>
                      <a:pt x="160343" y="279890"/>
                      <a:pt x="171254" y="269216"/>
                      <a:pt x="173626" y="268267"/>
                    </a:cubicBezTo>
                    <a:cubicBezTo>
                      <a:pt x="169831" y="263998"/>
                      <a:pt x="166748" y="260914"/>
                      <a:pt x="164376" y="259017"/>
                    </a:cubicBezTo>
                    <a:close/>
                    <a:moveTo>
                      <a:pt x="466799" y="253324"/>
                    </a:moveTo>
                    <a:lnTo>
                      <a:pt x="466799" y="254747"/>
                    </a:lnTo>
                    <a:cubicBezTo>
                      <a:pt x="463478" y="258068"/>
                      <a:pt x="450433" y="268742"/>
                      <a:pt x="427662" y="286769"/>
                    </a:cubicBezTo>
                    <a:cubicBezTo>
                      <a:pt x="419123" y="293410"/>
                      <a:pt x="411770" y="299340"/>
                      <a:pt x="405603" y="304558"/>
                    </a:cubicBezTo>
                    <a:cubicBezTo>
                      <a:pt x="409398" y="304558"/>
                      <a:pt x="413193" y="305033"/>
                      <a:pt x="416988" y="305981"/>
                    </a:cubicBezTo>
                    <a:cubicBezTo>
                      <a:pt x="426476" y="297917"/>
                      <a:pt x="435489" y="290801"/>
                      <a:pt x="444028" y="284634"/>
                    </a:cubicBezTo>
                    <a:cubicBezTo>
                      <a:pt x="459683" y="273249"/>
                      <a:pt x="472254" y="265421"/>
                      <a:pt x="481742" y="261152"/>
                    </a:cubicBezTo>
                    <a:cubicBezTo>
                      <a:pt x="476998" y="258305"/>
                      <a:pt x="472017" y="255696"/>
                      <a:pt x="466799" y="253324"/>
                    </a:cubicBezTo>
                    <a:close/>
                    <a:moveTo>
                      <a:pt x="151567" y="245497"/>
                    </a:moveTo>
                    <a:cubicBezTo>
                      <a:pt x="150144" y="246920"/>
                      <a:pt x="148246" y="248580"/>
                      <a:pt x="145874" y="250478"/>
                    </a:cubicBezTo>
                    <a:lnTo>
                      <a:pt x="140182" y="256171"/>
                    </a:lnTo>
                    <a:cubicBezTo>
                      <a:pt x="129271" y="267556"/>
                      <a:pt x="121206" y="275621"/>
                      <a:pt x="115988" y="280364"/>
                    </a:cubicBezTo>
                    <a:cubicBezTo>
                      <a:pt x="116937" y="280839"/>
                      <a:pt x="119309" y="282974"/>
                      <a:pt x="123104" y="286769"/>
                    </a:cubicBezTo>
                    <a:cubicBezTo>
                      <a:pt x="123578" y="286294"/>
                      <a:pt x="123815" y="285820"/>
                      <a:pt x="123815" y="285346"/>
                    </a:cubicBezTo>
                    <a:cubicBezTo>
                      <a:pt x="127610" y="282025"/>
                      <a:pt x="132354" y="277281"/>
                      <a:pt x="138047" y="271114"/>
                    </a:cubicBezTo>
                    <a:cubicBezTo>
                      <a:pt x="144688" y="263524"/>
                      <a:pt x="149195" y="258542"/>
                      <a:pt x="151567" y="256171"/>
                    </a:cubicBezTo>
                    <a:lnTo>
                      <a:pt x="157260" y="250478"/>
                    </a:lnTo>
                    <a:cubicBezTo>
                      <a:pt x="154413" y="248106"/>
                      <a:pt x="152516" y="246446"/>
                      <a:pt x="151567" y="245497"/>
                    </a:cubicBezTo>
                    <a:close/>
                    <a:moveTo>
                      <a:pt x="441894" y="243362"/>
                    </a:moveTo>
                    <a:cubicBezTo>
                      <a:pt x="441419" y="243836"/>
                      <a:pt x="436201" y="248106"/>
                      <a:pt x="426239" y="256171"/>
                    </a:cubicBezTo>
                    <a:cubicBezTo>
                      <a:pt x="421020" y="259966"/>
                      <a:pt x="413905" y="265896"/>
                      <a:pt x="404891" y="273960"/>
                    </a:cubicBezTo>
                    <a:cubicBezTo>
                      <a:pt x="393980" y="282974"/>
                      <a:pt x="383069" y="293647"/>
                      <a:pt x="372158" y="305981"/>
                    </a:cubicBezTo>
                    <a:cubicBezTo>
                      <a:pt x="379748" y="304558"/>
                      <a:pt x="387102" y="303847"/>
                      <a:pt x="394217" y="303847"/>
                    </a:cubicBezTo>
                    <a:cubicBezTo>
                      <a:pt x="406077" y="293410"/>
                      <a:pt x="416039" y="284871"/>
                      <a:pt x="424104" y="278230"/>
                    </a:cubicBezTo>
                    <a:cubicBezTo>
                      <a:pt x="442131" y="263524"/>
                      <a:pt x="454939" y="254510"/>
                      <a:pt x="462529" y="251189"/>
                    </a:cubicBezTo>
                    <a:cubicBezTo>
                      <a:pt x="455888" y="248343"/>
                      <a:pt x="449009" y="245734"/>
                      <a:pt x="441894" y="243362"/>
                    </a:cubicBezTo>
                    <a:close/>
                    <a:moveTo>
                      <a:pt x="370735" y="235535"/>
                    </a:moveTo>
                    <a:cubicBezTo>
                      <a:pt x="353657" y="237907"/>
                      <a:pt x="337528" y="243836"/>
                      <a:pt x="322347" y="253324"/>
                    </a:cubicBezTo>
                    <a:cubicBezTo>
                      <a:pt x="307167" y="262812"/>
                      <a:pt x="291986" y="275383"/>
                      <a:pt x="276806" y="291038"/>
                    </a:cubicBezTo>
                    <a:cubicBezTo>
                      <a:pt x="270639" y="297680"/>
                      <a:pt x="263997" y="304795"/>
                      <a:pt x="256882" y="312386"/>
                    </a:cubicBezTo>
                    <a:cubicBezTo>
                      <a:pt x="256882" y="312860"/>
                      <a:pt x="256170" y="313809"/>
                      <a:pt x="254747" y="315232"/>
                    </a:cubicBezTo>
                    <a:cubicBezTo>
                      <a:pt x="253798" y="316181"/>
                      <a:pt x="253086" y="317130"/>
                      <a:pt x="252612" y="318078"/>
                    </a:cubicBezTo>
                    <a:lnTo>
                      <a:pt x="254035" y="318078"/>
                    </a:lnTo>
                    <a:cubicBezTo>
                      <a:pt x="256882" y="319027"/>
                      <a:pt x="258779" y="320925"/>
                      <a:pt x="259728" y="323771"/>
                    </a:cubicBezTo>
                    <a:cubicBezTo>
                      <a:pt x="265895" y="315232"/>
                      <a:pt x="272536" y="306930"/>
                      <a:pt x="279652" y="298866"/>
                    </a:cubicBezTo>
                    <a:cubicBezTo>
                      <a:pt x="289614" y="287955"/>
                      <a:pt x="298153" y="279416"/>
                      <a:pt x="305269" y="273249"/>
                    </a:cubicBezTo>
                    <a:cubicBezTo>
                      <a:pt x="315231" y="264235"/>
                      <a:pt x="322585" y="258780"/>
                      <a:pt x="327328" y="256882"/>
                    </a:cubicBezTo>
                    <a:cubicBezTo>
                      <a:pt x="327803" y="256882"/>
                      <a:pt x="328277" y="256882"/>
                      <a:pt x="328752" y="256882"/>
                    </a:cubicBezTo>
                    <a:cubicBezTo>
                      <a:pt x="329700" y="256882"/>
                      <a:pt x="330649" y="257357"/>
                      <a:pt x="331598" y="258305"/>
                    </a:cubicBezTo>
                    <a:cubicBezTo>
                      <a:pt x="332072" y="258780"/>
                      <a:pt x="332310" y="259491"/>
                      <a:pt x="332310" y="260440"/>
                    </a:cubicBezTo>
                    <a:cubicBezTo>
                      <a:pt x="332310" y="260914"/>
                      <a:pt x="332072" y="261389"/>
                      <a:pt x="331598" y="261863"/>
                    </a:cubicBezTo>
                    <a:cubicBezTo>
                      <a:pt x="330649" y="264235"/>
                      <a:pt x="324008" y="271588"/>
                      <a:pt x="311674" y="283922"/>
                    </a:cubicBezTo>
                    <a:lnTo>
                      <a:pt x="288191" y="307405"/>
                    </a:lnTo>
                    <a:cubicBezTo>
                      <a:pt x="273485" y="324483"/>
                      <a:pt x="260677" y="341561"/>
                      <a:pt x="249766" y="358639"/>
                    </a:cubicBezTo>
                    <a:cubicBezTo>
                      <a:pt x="249291" y="359587"/>
                      <a:pt x="248817" y="360299"/>
                      <a:pt x="248343" y="360773"/>
                    </a:cubicBezTo>
                    <a:cubicBezTo>
                      <a:pt x="257830" y="356504"/>
                      <a:pt x="269453" y="350337"/>
                      <a:pt x="283210" y="342272"/>
                    </a:cubicBezTo>
                    <a:cubicBezTo>
                      <a:pt x="281313" y="340849"/>
                      <a:pt x="280364" y="339426"/>
                      <a:pt x="280364" y="338003"/>
                    </a:cubicBezTo>
                    <a:cubicBezTo>
                      <a:pt x="280364" y="337528"/>
                      <a:pt x="280601" y="336817"/>
                      <a:pt x="281075" y="335868"/>
                    </a:cubicBezTo>
                    <a:cubicBezTo>
                      <a:pt x="301474" y="309302"/>
                      <a:pt x="319975" y="287243"/>
                      <a:pt x="336579" y="269691"/>
                    </a:cubicBezTo>
                    <a:cubicBezTo>
                      <a:pt x="348913" y="256882"/>
                      <a:pt x="359113" y="246683"/>
                      <a:pt x="367177" y="239093"/>
                    </a:cubicBezTo>
                    <a:close/>
                    <a:moveTo>
                      <a:pt x="392794" y="234111"/>
                    </a:moveTo>
                    <a:cubicBezTo>
                      <a:pt x="390422" y="236483"/>
                      <a:pt x="387339" y="239330"/>
                      <a:pt x="383544" y="242650"/>
                    </a:cubicBezTo>
                    <a:cubicBezTo>
                      <a:pt x="378800" y="246446"/>
                      <a:pt x="375716" y="249055"/>
                      <a:pt x="374293" y="250478"/>
                    </a:cubicBezTo>
                    <a:cubicBezTo>
                      <a:pt x="363856" y="259966"/>
                      <a:pt x="354131" y="269453"/>
                      <a:pt x="345118" y="278941"/>
                    </a:cubicBezTo>
                    <a:cubicBezTo>
                      <a:pt x="324719" y="299814"/>
                      <a:pt x="307404" y="319027"/>
                      <a:pt x="293172" y="336580"/>
                    </a:cubicBezTo>
                    <a:cubicBezTo>
                      <a:pt x="312148" y="326143"/>
                      <a:pt x="328040" y="318553"/>
                      <a:pt x="340849" y="313809"/>
                    </a:cubicBezTo>
                    <a:cubicBezTo>
                      <a:pt x="339425" y="312860"/>
                      <a:pt x="338714" y="311911"/>
                      <a:pt x="338714" y="310963"/>
                    </a:cubicBezTo>
                    <a:cubicBezTo>
                      <a:pt x="338714" y="310014"/>
                      <a:pt x="338951" y="309302"/>
                      <a:pt x="339425" y="308828"/>
                    </a:cubicBezTo>
                    <a:cubicBezTo>
                      <a:pt x="351759" y="290801"/>
                      <a:pt x="363619" y="276569"/>
                      <a:pt x="375005" y="266133"/>
                    </a:cubicBezTo>
                    <a:cubicBezTo>
                      <a:pt x="383781" y="257356"/>
                      <a:pt x="391608" y="250537"/>
                      <a:pt x="398487" y="245675"/>
                    </a:cubicBezTo>
                    <a:lnTo>
                      <a:pt x="415187" y="237491"/>
                    </a:lnTo>
                    <a:lnTo>
                      <a:pt x="419080" y="238079"/>
                    </a:lnTo>
                    <a:lnTo>
                      <a:pt x="419834" y="238381"/>
                    </a:lnTo>
                    <a:cubicBezTo>
                      <a:pt x="419834" y="238855"/>
                      <a:pt x="419834" y="239330"/>
                      <a:pt x="419834" y="239804"/>
                    </a:cubicBezTo>
                    <a:cubicBezTo>
                      <a:pt x="419834" y="240753"/>
                      <a:pt x="419597" y="241702"/>
                      <a:pt x="419123" y="242650"/>
                    </a:cubicBezTo>
                    <a:cubicBezTo>
                      <a:pt x="418648" y="243125"/>
                      <a:pt x="412244" y="248106"/>
                      <a:pt x="399910" y="257594"/>
                    </a:cubicBezTo>
                    <a:cubicBezTo>
                      <a:pt x="393269" y="263286"/>
                      <a:pt x="387339" y="268505"/>
                      <a:pt x="382120" y="273249"/>
                    </a:cubicBezTo>
                    <a:cubicBezTo>
                      <a:pt x="370735" y="284634"/>
                      <a:pt x="359824" y="297205"/>
                      <a:pt x="349388" y="310963"/>
                    </a:cubicBezTo>
                    <a:cubicBezTo>
                      <a:pt x="354131" y="309539"/>
                      <a:pt x="359113" y="308353"/>
                      <a:pt x="364331" y="307405"/>
                    </a:cubicBezTo>
                    <a:lnTo>
                      <a:pt x="364331" y="306693"/>
                    </a:lnTo>
                    <a:cubicBezTo>
                      <a:pt x="384730" y="283922"/>
                      <a:pt x="397301" y="270402"/>
                      <a:pt x="402045" y="266133"/>
                    </a:cubicBezTo>
                    <a:cubicBezTo>
                      <a:pt x="411058" y="257119"/>
                      <a:pt x="417700" y="250952"/>
                      <a:pt x="421969" y="247632"/>
                    </a:cubicBezTo>
                    <a:cubicBezTo>
                      <a:pt x="427662" y="242413"/>
                      <a:pt x="430508" y="239804"/>
                      <a:pt x="430508" y="239804"/>
                    </a:cubicBezTo>
                    <a:lnTo>
                      <a:pt x="419080" y="238079"/>
                    </a:lnTo>
                    <a:lnTo>
                      <a:pt x="416276" y="236958"/>
                    </a:lnTo>
                    <a:lnTo>
                      <a:pt x="415187" y="237491"/>
                    </a:lnTo>
                    <a:close/>
                    <a:moveTo>
                      <a:pt x="123104" y="219880"/>
                    </a:moveTo>
                    <a:lnTo>
                      <a:pt x="121681" y="221303"/>
                    </a:lnTo>
                    <a:cubicBezTo>
                      <a:pt x="120257" y="223200"/>
                      <a:pt x="117885" y="225572"/>
                      <a:pt x="114565" y="228419"/>
                    </a:cubicBezTo>
                    <a:lnTo>
                      <a:pt x="106737" y="236246"/>
                    </a:lnTo>
                    <a:cubicBezTo>
                      <a:pt x="96775" y="246208"/>
                      <a:pt x="90371" y="252138"/>
                      <a:pt x="87524" y="254036"/>
                    </a:cubicBezTo>
                    <a:cubicBezTo>
                      <a:pt x="93217" y="259254"/>
                      <a:pt x="101282" y="266607"/>
                      <a:pt x="111718" y="276095"/>
                    </a:cubicBezTo>
                    <a:lnTo>
                      <a:pt x="111718" y="275383"/>
                    </a:lnTo>
                    <a:cubicBezTo>
                      <a:pt x="117411" y="269691"/>
                      <a:pt x="125001" y="261152"/>
                      <a:pt x="134489" y="249766"/>
                    </a:cubicBezTo>
                    <a:cubicBezTo>
                      <a:pt x="141131" y="242176"/>
                      <a:pt x="144451" y="238381"/>
                      <a:pt x="144451" y="238381"/>
                    </a:cubicBezTo>
                    <a:cubicBezTo>
                      <a:pt x="141131" y="235535"/>
                      <a:pt x="138759" y="233400"/>
                      <a:pt x="137335" y="231977"/>
                    </a:cubicBezTo>
                    <a:cubicBezTo>
                      <a:pt x="135438" y="234349"/>
                      <a:pt x="131406" y="238618"/>
                      <a:pt x="125238" y="244785"/>
                    </a:cubicBezTo>
                    <a:cubicBezTo>
                      <a:pt x="118123" y="251901"/>
                      <a:pt x="110770" y="258068"/>
                      <a:pt x="103179" y="263286"/>
                    </a:cubicBezTo>
                    <a:cubicBezTo>
                      <a:pt x="102705" y="263761"/>
                      <a:pt x="102231" y="263998"/>
                      <a:pt x="101756" y="263998"/>
                    </a:cubicBezTo>
                    <a:cubicBezTo>
                      <a:pt x="100333" y="263998"/>
                      <a:pt x="99384" y="263286"/>
                      <a:pt x="98910" y="261863"/>
                    </a:cubicBezTo>
                    <a:cubicBezTo>
                      <a:pt x="98435" y="260914"/>
                      <a:pt x="98198" y="260203"/>
                      <a:pt x="98198" y="259728"/>
                    </a:cubicBezTo>
                    <a:cubicBezTo>
                      <a:pt x="98198" y="258780"/>
                      <a:pt x="98673" y="258068"/>
                      <a:pt x="99621" y="257594"/>
                    </a:cubicBezTo>
                    <a:cubicBezTo>
                      <a:pt x="106737" y="252375"/>
                      <a:pt x="114802" y="244785"/>
                      <a:pt x="123815" y="234823"/>
                    </a:cubicBezTo>
                    <a:cubicBezTo>
                      <a:pt x="123815" y="234349"/>
                      <a:pt x="126187" y="231502"/>
                      <a:pt x="130931" y="226284"/>
                    </a:cubicBezTo>
                    <a:lnTo>
                      <a:pt x="129508" y="224861"/>
                    </a:lnTo>
                    <a:cubicBezTo>
                      <a:pt x="127610" y="223438"/>
                      <a:pt x="125476" y="221777"/>
                      <a:pt x="123104" y="219880"/>
                    </a:cubicBezTo>
                    <a:close/>
                    <a:moveTo>
                      <a:pt x="110295" y="209206"/>
                    </a:moveTo>
                    <a:lnTo>
                      <a:pt x="106737" y="212764"/>
                    </a:lnTo>
                    <a:cubicBezTo>
                      <a:pt x="105314" y="213713"/>
                      <a:pt x="104128" y="214661"/>
                      <a:pt x="103179" y="215610"/>
                    </a:cubicBezTo>
                    <a:cubicBezTo>
                      <a:pt x="102705" y="216085"/>
                      <a:pt x="97724" y="222014"/>
                      <a:pt x="88236" y="233400"/>
                    </a:cubicBezTo>
                    <a:cubicBezTo>
                      <a:pt x="83967" y="238144"/>
                      <a:pt x="80171" y="241702"/>
                      <a:pt x="76851" y="244074"/>
                    </a:cubicBezTo>
                    <a:cubicBezTo>
                      <a:pt x="77325" y="245022"/>
                      <a:pt x="79223" y="246920"/>
                      <a:pt x="82543" y="249766"/>
                    </a:cubicBezTo>
                    <a:cubicBezTo>
                      <a:pt x="85864" y="245971"/>
                      <a:pt x="93217" y="238144"/>
                      <a:pt x="104603" y="226284"/>
                    </a:cubicBezTo>
                    <a:cubicBezTo>
                      <a:pt x="111244" y="218694"/>
                      <a:pt x="115039" y="214661"/>
                      <a:pt x="115988" y="214187"/>
                    </a:cubicBezTo>
                    <a:cubicBezTo>
                      <a:pt x="113616" y="212289"/>
                      <a:pt x="111718" y="210629"/>
                      <a:pt x="110295" y="209206"/>
                    </a:cubicBezTo>
                    <a:close/>
                    <a:moveTo>
                      <a:pt x="85390" y="192840"/>
                    </a:moveTo>
                    <a:cubicBezTo>
                      <a:pt x="83018" y="194263"/>
                      <a:pt x="80646" y="196160"/>
                      <a:pt x="78274" y="198532"/>
                    </a:cubicBezTo>
                    <a:cubicBezTo>
                      <a:pt x="71632" y="204225"/>
                      <a:pt x="65703" y="210392"/>
                      <a:pt x="60484" y="217033"/>
                    </a:cubicBezTo>
                    <a:cubicBezTo>
                      <a:pt x="57638" y="220829"/>
                      <a:pt x="55503" y="224149"/>
                      <a:pt x="54080" y="226996"/>
                    </a:cubicBezTo>
                    <a:lnTo>
                      <a:pt x="59773" y="231265"/>
                    </a:lnTo>
                    <a:cubicBezTo>
                      <a:pt x="62619" y="233163"/>
                      <a:pt x="65940" y="235535"/>
                      <a:pt x="69735" y="238381"/>
                    </a:cubicBezTo>
                    <a:cubicBezTo>
                      <a:pt x="70209" y="237907"/>
                      <a:pt x="76376" y="229605"/>
                      <a:pt x="88236" y="213475"/>
                    </a:cubicBezTo>
                    <a:cubicBezTo>
                      <a:pt x="92506" y="208257"/>
                      <a:pt x="96301" y="204462"/>
                      <a:pt x="99621" y="202090"/>
                    </a:cubicBezTo>
                    <a:cubicBezTo>
                      <a:pt x="94403" y="198769"/>
                      <a:pt x="89659" y="195686"/>
                      <a:pt x="85390" y="192840"/>
                    </a:cubicBezTo>
                    <a:close/>
                    <a:moveTo>
                      <a:pt x="69023" y="185012"/>
                    </a:moveTo>
                    <a:lnTo>
                      <a:pt x="68312" y="186435"/>
                    </a:lnTo>
                    <a:cubicBezTo>
                      <a:pt x="66889" y="188807"/>
                      <a:pt x="64991" y="189993"/>
                      <a:pt x="62619" y="189993"/>
                    </a:cubicBezTo>
                    <a:cubicBezTo>
                      <a:pt x="61196" y="192840"/>
                      <a:pt x="59535" y="196397"/>
                      <a:pt x="57638" y="200667"/>
                    </a:cubicBezTo>
                    <a:cubicBezTo>
                      <a:pt x="62382" y="194500"/>
                      <a:pt x="66889" y="189756"/>
                      <a:pt x="71158" y="186435"/>
                    </a:cubicBezTo>
                    <a:close/>
                    <a:moveTo>
                      <a:pt x="398487" y="23482"/>
                    </a:moveTo>
                    <a:cubicBezTo>
                      <a:pt x="348676" y="23482"/>
                      <a:pt x="300288" y="31547"/>
                      <a:pt x="253324" y="47676"/>
                    </a:cubicBezTo>
                    <a:cubicBezTo>
                      <a:pt x="184063" y="70921"/>
                      <a:pt x="127848" y="111007"/>
                      <a:pt x="84678" y="167934"/>
                    </a:cubicBezTo>
                    <a:cubicBezTo>
                      <a:pt x="87524" y="168883"/>
                      <a:pt x="90371" y="170069"/>
                      <a:pt x="93217" y="171492"/>
                    </a:cubicBezTo>
                    <a:cubicBezTo>
                      <a:pt x="107923" y="179082"/>
                      <a:pt x="124527" y="190230"/>
                      <a:pt x="143028" y="204936"/>
                    </a:cubicBezTo>
                    <a:cubicBezTo>
                      <a:pt x="154413" y="213950"/>
                      <a:pt x="166036" y="224386"/>
                      <a:pt x="177896" y="236246"/>
                    </a:cubicBezTo>
                    <a:cubicBezTo>
                      <a:pt x="179319" y="235772"/>
                      <a:pt x="180505" y="235535"/>
                      <a:pt x="181454" y="235535"/>
                    </a:cubicBezTo>
                    <a:cubicBezTo>
                      <a:pt x="181928" y="235535"/>
                      <a:pt x="182402" y="235535"/>
                      <a:pt x="182877" y="235535"/>
                    </a:cubicBezTo>
                    <a:cubicBezTo>
                      <a:pt x="183351" y="235535"/>
                      <a:pt x="183826" y="235772"/>
                      <a:pt x="184300" y="236246"/>
                    </a:cubicBezTo>
                    <a:cubicBezTo>
                      <a:pt x="184300" y="236721"/>
                      <a:pt x="184300" y="236958"/>
                      <a:pt x="184300" y="236958"/>
                    </a:cubicBezTo>
                    <a:cubicBezTo>
                      <a:pt x="184300" y="237907"/>
                      <a:pt x="184063" y="238618"/>
                      <a:pt x="183588" y="239093"/>
                    </a:cubicBezTo>
                    <a:cubicBezTo>
                      <a:pt x="183588" y="239567"/>
                      <a:pt x="183351" y="240041"/>
                      <a:pt x="182877" y="240516"/>
                    </a:cubicBezTo>
                    <a:cubicBezTo>
                      <a:pt x="196160" y="253799"/>
                      <a:pt x="209917" y="268979"/>
                      <a:pt x="224149" y="286057"/>
                    </a:cubicBezTo>
                    <a:cubicBezTo>
                      <a:pt x="229841" y="292699"/>
                      <a:pt x="235060" y="299103"/>
                      <a:pt x="239804" y="305270"/>
                    </a:cubicBezTo>
                    <a:lnTo>
                      <a:pt x="240515" y="305270"/>
                    </a:lnTo>
                    <a:cubicBezTo>
                      <a:pt x="241938" y="302898"/>
                      <a:pt x="244310" y="299340"/>
                      <a:pt x="247631" y="294596"/>
                    </a:cubicBezTo>
                    <a:cubicBezTo>
                      <a:pt x="253324" y="285583"/>
                      <a:pt x="262811" y="274435"/>
                      <a:pt x="276094" y="261152"/>
                    </a:cubicBezTo>
                    <a:cubicBezTo>
                      <a:pt x="301237" y="236009"/>
                      <a:pt x="328514" y="220117"/>
                      <a:pt x="357927" y="213475"/>
                    </a:cubicBezTo>
                    <a:cubicBezTo>
                      <a:pt x="368363" y="211104"/>
                      <a:pt x="379274" y="209918"/>
                      <a:pt x="390659" y="209918"/>
                    </a:cubicBezTo>
                    <a:cubicBezTo>
                      <a:pt x="411058" y="209918"/>
                      <a:pt x="432406" y="213950"/>
                      <a:pt x="454702" y="222014"/>
                    </a:cubicBezTo>
                    <a:cubicBezTo>
                      <a:pt x="488384" y="233874"/>
                      <a:pt x="513289" y="249529"/>
                      <a:pt x="529418" y="268979"/>
                    </a:cubicBezTo>
                    <a:cubicBezTo>
                      <a:pt x="548394" y="292224"/>
                      <a:pt x="557882" y="317367"/>
                      <a:pt x="557882" y="344407"/>
                    </a:cubicBezTo>
                    <a:cubicBezTo>
                      <a:pt x="557882" y="354844"/>
                      <a:pt x="556459" y="365755"/>
                      <a:pt x="553612" y="377140"/>
                    </a:cubicBezTo>
                    <a:cubicBezTo>
                      <a:pt x="544599" y="413194"/>
                      <a:pt x="520405" y="445452"/>
                      <a:pt x="481031" y="473915"/>
                    </a:cubicBezTo>
                    <a:cubicBezTo>
                      <a:pt x="454465" y="492891"/>
                      <a:pt x="418411" y="511392"/>
                      <a:pt x="372870" y="529419"/>
                    </a:cubicBezTo>
                    <a:cubicBezTo>
                      <a:pt x="304558" y="555985"/>
                      <a:pt x="266607" y="571165"/>
                      <a:pt x="259016" y="574960"/>
                    </a:cubicBezTo>
                    <a:cubicBezTo>
                      <a:pt x="217270" y="594410"/>
                      <a:pt x="185486" y="617418"/>
                      <a:pt x="163664" y="643984"/>
                    </a:cubicBezTo>
                    <a:cubicBezTo>
                      <a:pt x="157971" y="651100"/>
                      <a:pt x="152516" y="658690"/>
                      <a:pt x="147298" y="666755"/>
                    </a:cubicBezTo>
                    <a:cubicBezTo>
                      <a:pt x="146349" y="668652"/>
                      <a:pt x="145637" y="670313"/>
                      <a:pt x="145163" y="671736"/>
                    </a:cubicBezTo>
                    <a:lnTo>
                      <a:pt x="143028" y="676005"/>
                    </a:lnTo>
                    <a:cubicBezTo>
                      <a:pt x="139233" y="684544"/>
                      <a:pt x="135201" y="695930"/>
                      <a:pt x="130931" y="710161"/>
                    </a:cubicBezTo>
                    <a:cubicBezTo>
                      <a:pt x="125238" y="729611"/>
                      <a:pt x="117411" y="758312"/>
                      <a:pt x="107449" y="796263"/>
                    </a:cubicBezTo>
                    <a:cubicBezTo>
                      <a:pt x="103179" y="814290"/>
                      <a:pt x="100570" y="824489"/>
                      <a:pt x="99621" y="826861"/>
                    </a:cubicBezTo>
                    <a:cubicBezTo>
                      <a:pt x="97249" y="834926"/>
                      <a:pt x="94878" y="840144"/>
                      <a:pt x="92506" y="842516"/>
                    </a:cubicBezTo>
                    <a:cubicBezTo>
                      <a:pt x="88710" y="866236"/>
                      <a:pt x="86813" y="886160"/>
                      <a:pt x="86813" y="902289"/>
                    </a:cubicBezTo>
                    <a:cubicBezTo>
                      <a:pt x="86813" y="903712"/>
                      <a:pt x="86813" y="905373"/>
                      <a:pt x="86813" y="907270"/>
                    </a:cubicBezTo>
                    <a:cubicBezTo>
                      <a:pt x="92031" y="909168"/>
                      <a:pt x="94640" y="912251"/>
                      <a:pt x="94640" y="916521"/>
                    </a:cubicBezTo>
                    <a:cubicBezTo>
                      <a:pt x="94640" y="917470"/>
                      <a:pt x="94403" y="918893"/>
                      <a:pt x="93929" y="920790"/>
                    </a:cubicBezTo>
                    <a:cubicBezTo>
                      <a:pt x="100570" y="920316"/>
                      <a:pt x="109821" y="919842"/>
                      <a:pt x="121681" y="919367"/>
                    </a:cubicBezTo>
                    <a:cubicBezTo>
                      <a:pt x="135912" y="918893"/>
                      <a:pt x="145400" y="918656"/>
                      <a:pt x="150144" y="918656"/>
                    </a:cubicBezTo>
                    <a:cubicBezTo>
                      <a:pt x="169119" y="917707"/>
                      <a:pt x="195685" y="916758"/>
                      <a:pt x="229841" y="915809"/>
                    </a:cubicBezTo>
                    <a:cubicBezTo>
                      <a:pt x="266844" y="914386"/>
                      <a:pt x="293410" y="913200"/>
                      <a:pt x="309539" y="912251"/>
                    </a:cubicBezTo>
                    <a:cubicBezTo>
                      <a:pt x="407263" y="908456"/>
                      <a:pt x="456125" y="906559"/>
                      <a:pt x="456125" y="906559"/>
                    </a:cubicBezTo>
                    <a:cubicBezTo>
                      <a:pt x="506411" y="906084"/>
                      <a:pt x="543413" y="905847"/>
                      <a:pt x="567132" y="905847"/>
                    </a:cubicBezTo>
                    <a:cubicBezTo>
                      <a:pt x="588480" y="905847"/>
                      <a:pt x="599154" y="906084"/>
                      <a:pt x="599154" y="906559"/>
                    </a:cubicBezTo>
                    <a:cubicBezTo>
                      <a:pt x="634733" y="905136"/>
                      <a:pt x="664619" y="902526"/>
                      <a:pt x="688813" y="898731"/>
                    </a:cubicBezTo>
                    <a:cubicBezTo>
                      <a:pt x="690711" y="897783"/>
                      <a:pt x="692608" y="897071"/>
                      <a:pt x="694506" y="896597"/>
                    </a:cubicBezTo>
                    <a:lnTo>
                      <a:pt x="699487" y="896597"/>
                    </a:lnTo>
                    <a:cubicBezTo>
                      <a:pt x="704231" y="895648"/>
                      <a:pt x="709449" y="894462"/>
                      <a:pt x="715142" y="893039"/>
                    </a:cubicBezTo>
                    <a:cubicBezTo>
                      <a:pt x="717514" y="893987"/>
                      <a:pt x="719886" y="894462"/>
                      <a:pt x="722258" y="894462"/>
                    </a:cubicBezTo>
                    <a:lnTo>
                      <a:pt x="745740" y="894462"/>
                    </a:lnTo>
                    <a:cubicBezTo>
                      <a:pt x="746215" y="895411"/>
                      <a:pt x="746689" y="896597"/>
                      <a:pt x="747163" y="898020"/>
                    </a:cubicBezTo>
                    <a:cubicBezTo>
                      <a:pt x="752856" y="898020"/>
                      <a:pt x="757363" y="898257"/>
                      <a:pt x="760683" y="898731"/>
                    </a:cubicBezTo>
                    <a:cubicBezTo>
                      <a:pt x="784403" y="899206"/>
                      <a:pt x="803616" y="899443"/>
                      <a:pt x="818322" y="899443"/>
                    </a:cubicBezTo>
                    <a:cubicBezTo>
                      <a:pt x="818796" y="889955"/>
                      <a:pt x="819745" y="876909"/>
                      <a:pt x="821168" y="860306"/>
                    </a:cubicBezTo>
                    <a:cubicBezTo>
                      <a:pt x="823066" y="842279"/>
                      <a:pt x="824252" y="829233"/>
                      <a:pt x="824726" y="821169"/>
                    </a:cubicBezTo>
                    <a:cubicBezTo>
                      <a:pt x="825200" y="813104"/>
                      <a:pt x="825438" y="805514"/>
                      <a:pt x="825438" y="798398"/>
                    </a:cubicBezTo>
                    <a:cubicBezTo>
                      <a:pt x="825438" y="774678"/>
                      <a:pt x="823066" y="755703"/>
                      <a:pt x="818322" y="741471"/>
                    </a:cubicBezTo>
                    <a:lnTo>
                      <a:pt x="769934" y="741471"/>
                    </a:lnTo>
                    <a:cubicBezTo>
                      <a:pt x="758549" y="743369"/>
                      <a:pt x="750484" y="744555"/>
                      <a:pt x="745740" y="745029"/>
                    </a:cubicBezTo>
                    <a:lnTo>
                      <a:pt x="742182" y="745029"/>
                    </a:lnTo>
                    <a:lnTo>
                      <a:pt x="742182" y="748587"/>
                    </a:lnTo>
                    <a:cubicBezTo>
                      <a:pt x="739810" y="747164"/>
                      <a:pt x="737438" y="746452"/>
                      <a:pt x="735066" y="746452"/>
                    </a:cubicBezTo>
                    <a:lnTo>
                      <a:pt x="714430" y="746452"/>
                    </a:lnTo>
                    <a:cubicBezTo>
                      <a:pt x="712533" y="746452"/>
                      <a:pt x="710635" y="746927"/>
                      <a:pt x="708738" y="747875"/>
                    </a:cubicBezTo>
                    <a:cubicBezTo>
                      <a:pt x="707789" y="747875"/>
                      <a:pt x="706840" y="747638"/>
                      <a:pt x="705891" y="747164"/>
                    </a:cubicBezTo>
                    <a:lnTo>
                      <a:pt x="704468" y="747164"/>
                    </a:lnTo>
                    <a:cubicBezTo>
                      <a:pt x="693557" y="747164"/>
                      <a:pt x="685493" y="746452"/>
                      <a:pt x="680274" y="745029"/>
                    </a:cubicBezTo>
                    <a:cubicBezTo>
                      <a:pt x="677902" y="745029"/>
                      <a:pt x="675530" y="745029"/>
                      <a:pt x="673158" y="745029"/>
                    </a:cubicBezTo>
                    <a:cubicBezTo>
                      <a:pt x="663671" y="745029"/>
                      <a:pt x="653234" y="745741"/>
                      <a:pt x="641849" y="747164"/>
                    </a:cubicBezTo>
                    <a:cubicBezTo>
                      <a:pt x="588717" y="753331"/>
                      <a:pt x="562151" y="756652"/>
                      <a:pt x="562151" y="757126"/>
                    </a:cubicBezTo>
                    <a:cubicBezTo>
                      <a:pt x="562151" y="757126"/>
                      <a:pt x="562389" y="757126"/>
                      <a:pt x="562863" y="757126"/>
                    </a:cubicBezTo>
                    <a:cubicBezTo>
                      <a:pt x="495025" y="759972"/>
                      <a:pt x="438810" y="761395"/>
                      <a:pt x="394217" y="761395"/>
                    </a:cubicBezTo>
                    <a:cubicBezTo>
                      <a:pt x="377139" y="761395"/>
                      <a:pt x="361959" y="761158"/>
                      <a:pt x="348676" y="760684"/>
                    </a:cubicBezTo>
                    <a:cubicBezTo>
                      <a:pt x="346778" y="762581"/>
                      <a:pt x="344406" y="763530"/>
                      <a:pt x="341560" y="763530"/>
                    </a:cubicBezTo>
                    <a:cubicBezTo>
                      <a:pt x="340611" y="763530"/>
                      <a:pt x="339663" y="763530"/>
                      <a:pt x="338714" y="763530"/>
                    </a:cubicBezTo>
                    <a:cubicBezTo>
                      <a:pt x="332547" y="762581"/>
                      <a:pt x="328040" y="759972"/>
                      <a:pt x="325194" y="755703"/>
                    </a:cubicBezTo>
                    <a:lnTo>
                      <a:pt x="323771" y="751433"/>
                    </a:lnTo>
                    <a:cubicBezTo>
                      <a:pt x="321399" y="750010"/>
                      <a:pt x="319738" y="748587"/>
                      <a:pt x="318789" y="747164"/>
                    </a:cubicBezTo>
                    <a:cubicBezTo>
                      <a:pt x="317366" y="744792"/>
                      <a:pt x="316655" y="742183"/>
                      <a:pt x="316655" y="739336"/>
                    </a:cubicBezTo>
                    <a:cubicBezTo>
                      <a:pt x="316655" y="736964"/>
                      <a:pt x="317129" y="734592"/>
                      <a:pt x="318078" y="732221"/>
                    </a:cubicBezTo>
                    <a:cubicBezTo>
                      <a:pt x="321399" y="723682"/>
                      <a:pt x="330649" y="714194"/>
                      <a:pt x="345830" y="703757"/>
                    </a:cubicBezTo>
                    <a:cubicBezTo>
                      <a:pt x="362433" y="692372"/>
                      <a:pt x="386390" y="679563"/>
                      <a:pt x="417700" y="665332"/>
                    </a:cubicBezTo>
                    <a:cubicBezTo>
                      <a:pt x="440945" y="654895"/>
                      <a:pt x="459683" y="647305"/>
                      <a:pt x="473915" y="642561"/>
                    </a:cubicBezTo>
                    <a:cubicBezTo>
                      <a:pt x="520405" y="626906"/>
                      <a:pt x="561440" y="607693"/>
                      <a:pt x="597019" y="584923"/>
                    </a:cubicBezTo>
                    <a:cubicBezTo>
                      <a:pt x="616469" y="572588"/>
                      <a:pt x="634970" y="559305"/>
                      <a:pt x="652523" y="545074"/>
                    </a:cubicBezTo>
                    <a:lnTo>
                      <a:pt x="653234" y="545074"/>
                    </a:lnTo>
                    <a:lnTo>
                      <a:pt x="653946" y="544362"/>
                    </a:lnTo>
                    <a:cubicBezTo>
                      <a:pt x="654894" y="543413"/>
                      <a:pt x="655843" y="542702"/>
                      <a:pt x="656792" y="542227"/>
                    </a:cubicBezTo>
                    <a:cubicBezTo>
                      <a:pt x="688102" y="518982"/>
                      <a:pt x="709924" y="489333"/>
                      <a:pt x="722258" y="453279"/>
                    </a:cubicBezTo>
                    <a:cubicBezTo>
                      <a:pt x="733643" y="419598"/>
                      <a:pt x="740285" y="380223"/>
                      <a:pt x="742182" y="335156"/>
                    </a:cubicBezTo>
                    <a:cubicBezTo>
                      <a:pt x="742182" y="329464"/>
                      <a:pt x="742182" y="323771"/>
                      <a:pt x="742182" y="318078"/>
                    </a:cubicBezTo>
                    <a:cubicBezTo>
                      <a:pt x="742182" y="282974"/>
                      <a:pt x="738387" y="253087"/>
                      <a:pt x="730797" y="228419"/>
                    </a:cubicBezTo>
                    <a:cubicBezTo>
                      <a:pt x="717988" y="187147"/>
                      <a:pt x="697590" y="151568"/>
                      <a:pt x="669601" y="121681"/>
                    </a:cubicBezTo>
                    <a:cubicBezTo>
                      <a:pt x="623110" y="71870"/>
                      <a:pt x="556221" y="40798"/>
                      <a:pt x="468934" y="28463"/>
                    </a:cubicBezTo>
                    <a:cubicBezTo>
                      <a:pt x="445214" y="25143"/>
                      <a:pt x="421732" y="23482"/>
                      <a:pt x="398487" y="23482"/>
                    </a:cubicBezTo>
                    <a:close/>
                    <a:moveTo>
                      <a:pt x="407026" y="0"/>
                    </a:moveTo>
                    <a:cubicBezTo>
                      <a:pt x="456362" y="0"/>
                      <a:pt x="503564" y="7116"/>
                      <a:pt x="548631" y="21348"/>
                    </a:cubicBezTo>
                    <a:cubicBezTo>
                      <a:pt x="591326" y="35105"/>
                      <a:pt x="625482" y="51946"/>
                      <a:pt x="651099" y="71870"/>
                    </a:cubicBezTo>
                    <a:cubicBezTo>
                      <a:pt x="685730" y="98436"/>
                      <a:pt x="713007" y="130220"/>
                      <a:pt x="732932" y="167222"/>
                    </a:cubicBezTo>
                    <a:cubicBezTo>
                      <a:pt x="753805" y="207071"/>
                      <a:pt x="765427" y="247394"/>
                      <a:pt x="767799" y="288192"/>
                    </a:cubicBezTo>
                    <a:cubicBezTo>
                      <a:pt x="768274" y="297205"/>
                      <a:pt x="768511" y="306456"/>
                      <a:pt x="768511" y="315944"/>
                    </a:cubicBezTo>
                    <a:cubicBezTo>
                      <a:pt x="768511" y="338714"/>
                      <a:pt x="766850" y="362197"/>
                      <a:pt x="763530" y="386390"/>
                    </a:cubicBezTo>
                    <a:cubicBezTo>
                      <a:pt x="758311" y="428137"/>
                      <a:pt x="748824" y="462767"/>
                      <a:pt x="735066" y="490282"/>
                    </a:cubicBezTo>
                    <a:cubicBezTo>
                      <a:pt x="729848" y="500718"/>
                      <a:pt x="724393" y="509969"/>
                      <a:pt x="718700" y="518034"/>
                    </a:cubicBezTo>
                    <a:cubicBezTo>
                      <a:pt x="716802" y="524201"/>
                      <a:pt x="708738" y="532977"/>
                      <a:pt x="694506" y="544362"/>
                    </a:cubicBezTo>
                    <a:cubicBezTo>
                      <a:pt x="690237" y="547683"/>
                      <a:pt x="685967" y="551241"/>
                      <a:pt x="681698" y="555036"/>
                    </a:cubicBezTo>
                    <a:cubicBezTo>
                      <a:pt x="678851" y="557882"/>
                      <a:pt x="675530" y="561440"/>
                      <a:pt x="671735" y="565710"/>
                    </a:cubicBezTo>
                    <a:cubicBezTo>
                      <a:pt x="659401" y="578518"/>
                      <a:pt x="646593" y="590378"/>
                      <a:pt x="633310" y="601289"/>
                    </a:cubicBezTo>
                    <a:cubicBezTo>
                      <a:pt x="607693" y="622637"/>
                      <a:pt x="579467" y="642324"/>
                      <a:pt x="548631" y="660350"/>
                    </a:cubicBezTo>
                    <a:cubicBezTo>
                      <a:pt x="523963" y="675057"/>
                      <a:pt x="493839" y="691186"/>
                      <a:pt x="458260" y="708738"/>
                    </a:cubicBezTo>
                    <a:cubicBezTo>
                      <a:pt x="447349" y="713957"/>
                      <a:pt x="432406" y="721072"/>
                      <a:pt x="413430" y="730086"/>
                    </a:cubicBezTo>
                    <a:cubicBezTo>
                      <a:pt x="408212" y="732458"/>
                      <a:pt x="403942" y="734355"/>
                      <a:pt x="400622" y="735778"/>
                    </a:cubicBezTo>
                    <a:lnTo>
                      <a:pt x="438336" y="735778"/>
                    </a:lnTo>
                    <a:cubicBezTo>
                      <a:pt x="475338" y="735304"/>
                      <a:pt x="515661" y="734355"/>
                      <a:pt x="559305" y="732932"/>
                    </a:cubicBezTo>
                    <a:cubicBezTo>
                      <a:pt x="570216" y="732458"/>
                      <a:pt x="584922" y="731035"/>
                      <a:pt x="603423" y="728663"/>
                    </a:cubicBezTo>
                    <a:cubicBezTo>
                      <a:pt x="624771" y="725816"/>
                      <a:pt x="639240" y="723919"/>
                      <a:pt x="646830" y="722970"/>
                    </a:cubicBezTo>
                    <a:cubicBezTo>
                      <a:pt x="654420" y="722496"/>
                      <a:pt x="661536" y="722258"/>
                      <a:pt x="668177" y="722258"/>
                    </a:cubicBezTo>
                    <a:cubicBezTo>
                      <a:pt x="677191" y="722258"/>
                      <a:pt x="685255" y="722733"/>
                      <a:pt x="692371" y="723682"/>
                    </a:cubicBezTo>
                    <a:cubicBezTo>
                      <a:pt x="694269" y="723682"/>
                      <a:pt x="696166" y="723919"/>
                      <a:pt x="698064" y="724393"/>
                    </a:cubicBezTo>
                    <a:lnTo>
                      <a:pt x="703757" y="724393"/>
                    </a:lnTo>
                    <a:cubicBezTo>
                      <a:pt x="708975" y="723919"/>
                      <a:pt x="715142" y="723444"/>
                      <a:pt x="722258" y="722970"/>
                    </a:cubicBezTo>
                    <a:cubicBezTo>
                      <a:pt x="725104" y="721072"/>
                      <a:pt x="727713" y="720124"/>
                      <a:pt x="730085" y="720124"/>
                    </a:cubicBezTo>
                    <a:cubicBezTo>
                      <a:pt x="732932" y="720124"/>
                      <a:pt x="735541" y="721072"/>
                      <a:pt x="737913" y="722970"/>
                    </a:cubicBezTo>
                    <a:lnTo>
                      <a:pt x="740759" y="722970"/>
                    </a:lnTo>
                    <a:cubicBezTo>
                      <a:pt x="741708" y="722496"/>
                      <a:pt x="742657" y="722258"/>
                      <a:pt x="743605" y="722258"/>
                    </a:cubicBezTo>
                    <a:lnTo>
                      <a:pt x="752856" y="722258"/>
                    </a:lnTo>
                    <a:cubicBezTo>
                      <a:pt x="788910" y="716091"/>
                      <a:pt x="813103" y="713008"/>
                      <a:pt x="825438" y="713008"/>
                    </a:cubicBezTo>
                    <a:cubicBezTo>
                      <a:pt x="829707" y="713008"/>
                      <a:pt x="833028" y="714668"/>
                      <a:pt x="835400" y="717989"/>
                    </a:cubicBezTo>
                    <a:cubicBezTo>
                      <a:pt x="836823" y="719886"/>
                      <a:pt x="837535" y="722021"/>
                      <a:pt x="837535" y="724393"/>
                    </a:cubicBezTo>
                    <a:cubicBezTo>
                      <a:pt x="837535" y="725342"/>
                      <a:pt x="837297" y="726528"/>
                      <a:pt x="836823" y="727951"/>
                    </a:cubicBezTo>
                    <a:cubicBezTo>
                      <a:pt x="845362" y="748350"/>
                      <a:pt x="849631" y="773967"/>
                      <a:pt x="849631" y="804802"/>
                    </a:cubicBezTo>
                    <a:cubicBezTo>
                      <a:pt x="849631" y="809072"/>
                      <a:pt x="849631" y="813578"/>
                      <a:pt x="849631" y="818322"/>
                    </a:cubicBezTo>
                    <a:cubicBezTo>
                      <a:pt x="849157" y="825912"/>
                      <a:pt x="847971" y="841330"/>
                      <a:pt x="846074" y="864575"/>
                    </a:cubicBezTo>
                    <a:cubicBezTo>
                      <a:pt x="844176" y="884025"/>
                      <a:pt x="843227" y="899443"/>
                      <a:pt x="843227" y="910828"/>
                    </a:cubicBezTo>
                    <a:lnTo>
                      <a:pt x="843227" y="912963"/>
                    </a:lnTo>
                    <a:cubicBezTo>
                      <a:pt x="842753" y="916758"/>
                      <a:pt x="841092" y="919842"/>
                      <a:pt x="838246" y="922214"/>
                    </a:cubicBezTo>
                    <a:lnTo>
                      <a:pt x="837535" y="922214"/>
                    </a:lnTo>
                    <a:cubicBezTo>
                      <a:pt x="835637" y="923637"/>
                      <a:pt x="833502" y="924348"/>
                      <a:pt x="831130" y="924348"/>
                    </a:cubicBezTo>
                    <a:cubicBezTo>
                      <a:pt x="825912" y="924823"/>
                      <a:pt x="820219" y="925060"/>
                      <a:pt x="814052" y="925060"/>
                    </a:cubicBezTo>
                    <a:cubicBezTo>
                      <a:pt x="812155" y="926009"/>
                      <a:pt x="809783" y="927432"/>
                      <a:pt x="806936" y="929329"/>
                    </a:cubicBezTo>
                    <a:cubicBezTo>
                      <a:pt x="796974" y="935022"/>
                      <a:pt x="787012" y="942138"/>
                      <a:pt x="777050" y="950677"/>
                    </a:cubicBezTo>
                    <a:cubicBezTo>
                      <a:pt x="767562" y="959216"/>
                      <a:pt x="758311" y="968941"/>
                      <a:pt x="749298" y="979852"/>
                    </a:cubicBezTo>
                    <a:cubicBezTo>
                      <a:pt x="748824" y="980326"/>
                      <a:pt x="745029" y="984833"/>
                      <a:pt x="737913" y="993372"/>
                    </a:cubicBezTo>
                    <a:cubicBezTo>
                      <a:pt x="736964" y="996218"/>
                      <a:pt x="735066" y="998353"/>
                      <a:pt x="732220" y="999776"/>
                    </a:cubicBezTo>
                    <a:lnTo>
                      <a:pt x="728662" y="1003334"/>
                    </a:lnTo>
                    <a:cubicBezTo>
                      <a:pt x="727713" y="1004283"/>
                      <a:pt x="726527" y="1004757"/>
                      <a:pt x="725104" y="1004757"/>
                    </a:cubicBezTo>
                    <a:cubicBezTo>
                      <a:pt x="724630" y="1004757"/>
                      <a:pt x="723918" y="1004520"/>
                      <a:pt x="722969" y="1004046"/>
                    </a:cubicBezTo>
                    <a:cubicBezTo>
                      <a:pt x="721072" y="1003571"/>
                      <a:pt x="719886" y="1002148"/>
                      <a:pt x="719411" y="999776"/>
                    </a:cubicBezTo>
                    <a:lnTo>
                      <a:pt x="720123" y="999065"/>
                    </a:lnTo>
                    <a:cubicBezTo>
                      <a:pt x="713007" y="995744"/>
                      <a:pt x="700910" y="994084"/>
                      <a:pt x="683832" y="994084"/>
                    </a:cubicBezTo>
                    <a:cubicBezTo>
                      <a:pt x="678140" y="994084"/>
                      <a:pt x="671973" y="994321"/>
                      <a:pt x="665331" y="994795"/>
                    </a:cubicBezTo>
                    <a:cubicBezTo>
                      <a:pt x="625482" y="996218"/>
                      <a:pt x="604372" y="996930"/>
                      <a:pt x="602000" y="996930"/>
                    </a:cubicBezTo>
                    <a:cubicBezTo>
                      <a:pt x="543650" y="994084"/>
                      <a:pt x="480082" y="992660"/>
                      <a:pt x="411295" y="992660"/>
                    </a:cubicBezTo>
                    <a:cubicBezTo>
                      <a:pt x="402282" y="992660"/>
                      <a:pt x="391845" y="992660"/>
                      <a:pt x="379986" y="992660"/>
                    </a:cubicBezTo>
                    <a:cubicBezTo>
                      <a:pt x="356266" y="992660"/>
                      <a:pt x="326617" y="992423"/>
                      <a:pt x="291038" y="991949"/>
                    </a:cubicBezTo>
                    <a:cubicBezTo>
                      <a:pt x="237432" y="991474"/>
                      <a:pt x="197346" y="991237"/>
                      <a:pt x="170780" y="991237"/>
                    </a:cubicBezTo>
                    <a:cubicBezTo>
                      <a:pt x="130457" y="991237"/>
                      <a:pt x="100807" y="991000"/>
                      <a:pt x="81832" y="990526"/>
                    </a:cubicBezTo>
                    <a:cubicBezTo>
                      <a:pt x="49099" y="989103"/>
                      <a:pt x="26803" y="986968"/>
                      <a:pt x="14943" y="984121"/>
                    </a:cubicBezTo>
                    <a:cubicBezTo>
                      <a:pt x="11622" y="983647"/>
                      <a:pt x="9725" y="982224"/>
                      <a:pt x="9250" y="979852"/>
                    </a:cubicBezTo>
                    <a:cubicBezTo>
                      <a:pt x="8776" y="979852"/>
                      <a:pt x="8301" y="978666"/>
                      <a:pt x="7827" y="976294"/>
                    </a:cubicBezTo>
                    <a:lnTo>
                      <a:pt x="7827" y="974159"/>
                    </a:lnTo>
                    <a:cubicBezTo>
                      <a:pt x="7827" y="972736"/>
                      <a:pt x="8539" y="972024"/>
                      <a:pt x="9962" y="972024"/>
                    </a:cubicBezTo>
                    <a:lnTo>
                      <a:pt x="10673" y="971313"/>
                    </a:lnTo>
                    <a:cubicBezTo>
                      <a:pt x="11148" y="970364"/>
                      <a:pt x="11385" y="969890"/>
                      <a:pt x="11385" y="969890"/>
                    </a:cubicBezTo>
                    <a:cubicBezTo>
                      <a:pt x="11385" y="969890"/>
                      <a:pt x="11385" y="970127"/>
                      <a:pt x="11385" y="970601"/>
                    </a:cubicBezTo>
                    <a:cubicBezTo>
                      <a:pt x="13283" y="969178"/>
                      <a:pt x="15180" y="968467"/>
                      <a:pt x="17078" y="968467"/>
                    </a:cubicBezTo>
                    <a:cubicBezTo>
                      <a:pt x="19924" y="968941"/>
                      <a:pt x="29412" y="969178"/>
                      <a:pt x="45541" y="969178"/>
                    </a:cubicBezTo>
                    <a:cubicBezTo>
                      <a:pt x="60247" y="956370"/>
                      <a:pt x="73767" y="946882"/>
                      <a:pt x="86101" y="940715"/>
                    </a:cubicBezTo>
                    <a:cubicBezTo>
                      <a:pt x="83255" y="940240"/>
                      <a:pt x="81120" y="940003"/>
                      <a:pt x="79697" y="940003"/>
                    </a:cubicBezTo>
                    <a:cubicBezTo>
                      <a:pt x="77799" y="940003"/>
                      <a:pt x="75665" y="939766"/>
                      <a:pt x="73293" y="939292"/>
                    </a:cubicBezTo>
                    <a:cubicBezTo>
                      <a:pt x="71395" y="938817"/>
                      <a:pt x="69972" y="938580"/>
                      <a:pt x="69023" y="938580"/>
                    </a:cubicBezTo>
                    <a:cubicBezTo>
                      <a:pt x="64754" y="941426"/>
                      <a:pt x="60959" y="944035"/>
                      <a:pt x="57638" y="946407"/>
                    </a:cubicBezTo>
                    <a:cubicBezTo>
                      <a:pt x="40560" y="958742"/>
                      <a:pt x="29886" y="965383"/>
                      <a:pt x="25617" y="966332"/>
                    </a:cubicBezTo>
                    <a:cubicBezTo>
                      <a:pt x="25142" y="966332"/>
                      <a:pt x="24431" y="966332"/>
                      <a:pt x="23482" y="966332"/>
                    </a:cubicBezTo>
                    <a:cubicBezTo>
                      <a:pt x="21584" y="966332"/>
                      <a:pt x="19687" y="965383"/>
                      <a:pt x="17789" y="963485"/>
                    </a:cubicBezTo>
                    <a:cubicBezTo>
                      <a:pt x="16840" y="962062"/>
                      <a:pt x="16366" y="960639"/>
                      <a:pt x="16366" y="959216"/>
                    </a:cubicBezTo>
                    <a:cubicBezTo>
                      <a:pt x="16366" y="958267"/>
                      <a:pt x="16603" y="957081"/>
                      <a:pt x="17078" y="955658"/>
                    </a:cubicBezTo>
                    <a:cubicBezTo>
                      <a:pt x="19924" y="950440"/>
                      <a:pt x="29886" y="941426"/>
                      <a:pt x="46964" y="928618"/>
                    </a:cubicBezTo>
                    <a:cubicBezTo>
                      <a:pt x="53606" y="923400"/>
                      <a:pt x="59298" y="919130"/>
                      <a:pt x="64042" y="915809"/>
                    </a:cubicBezTo>
                    <a:cubicBezTo>
                      <a:pt x="63568" y="910117"/>
                      <a:pt x="63331" y="903950"/>
                      <a:pt x="63331" y="897308"/>
                    </a:cubicBezTo>
                    <a:cubicBezTo>
                      <a:pt x="63331" y="892090"/>
                      <a:pt x="63568" y="886634"/>
                      <a:pt x="64042" y="880942"/>
                    </a:cubicBezTo>
                    <a:cubicBezTo>
                      <a:pt x="53131" y="891378"/>
                      <a:pt x="39611" y="899680"/>
                      <a:pt x="23482" y="905847"/>
                    </a:cubicBezTo>
                    <a:cubicBezTo>
                      <a:pt x="23482" y="906322"/>
                      <a:pt x="23007" y="907982"/>
                      <a:pt x="22059" y="910828"/>
                    </a:cubicBezTo>
                    <a:cubicBezTo>
                      <a:pt x="39137" y="900866"/>
                      <a:pt x="51945" y="894462"/>
                      <a:pt x="60484" y="891615"/>
                    </a:cubicBezTo>
                    <a:cubicBezTo>
                      <a:pt x="60959" y="891615"/>
                      <a:pt x="61196" y="891615"/>
                      <a:pt x="61196" y="891615"/>
                    </a:cubicBezTo>
                    <a:cubicBezTo>
                      <a:pt x="61670" y="891615"/>
                      <a:pt x="62145" y="892090"/>
                      <a:pt x="62619" y="893039"/>
                    </a:cubicBezTo>
                    <a:cubicBezTo>
                      <a:pt x="62619" y="893513"/>
                      <a:pt x="62619" y="893750"/>
                      <a:pt x="62619" y="893750"/>
                    </a:cubicBezTo>
                    <a:cubicBezTo>
                      <a:pt x="62619" y="894699"/>
                      <a:pt x="62382" y="895411"/>
                      <a:pt x="61907" y="895885"/>
                    </a:cubicBezTo>
                    <a:cubicBezTo>
                      <a:pt x="49099" y="904898"/>
                      <a:pt x="35342" y="914149"/>
                      <a:pt x="20636" y="923637"/>
                    </a:cubicBezTo>
                    <a:lnTo>
                      <a:pt x="19924" y="923637"/>
                    </a:lnTo>
                    <a:cubicBezTo>
                      <a:pt x="18975" y="928855"/>
                      <a:pt x="18026" y="933836"/>
                      <a:pt x="17078" y="938580"/>
                    </a:cubicBezTo>
                    <a:cubicBezTo>
                      <a:pt x="17078" y="940478"/>
                      <a:pt x="16840" y="942850"/>
                      <a:pt x="16366" y="945696"/>
                    </a:cubicBezTo>
                    <a:lnTo>
                      <a:pt x="16366" y="952100"/>
                    </a:lnTo>
                    <a:lnTo>
                      <a:pt x="15654" y="956370"/>
                    </a:lnTo>
                    <a:cubicBezTo>
                      <a:pt x="15654" y="956844"/>
                      <a:pt x="15417" y="957793"/>
                      <a:pt x="14943" y="959216"/>
                    </a:cubicBezTo>
                    <a:cubicBezTo>
                      <a:pt x="14468" y="960165"/>
                      <a:pt x="13994" y="960876"/>
                      <a:pt x="13520" y="961351"/>
                    </a:cubicBezTo>
                    <a:lnTo>
                      <a:pt x="12097" y="961351"/>
                    </a:lnTo>
                    <a:cubicBezTo>
                      <a:pt x="11622" y="961351"/>
                      <a:pt x="11148" y="961351"/>
                      <a:pt x="10673" y="961351"/>
                    </a:cubicBezTo>
                    <a:cubicBezTo>
                      <a:pt x="9250" y="961351"/>
                      <a:pt x="8064" y="960876"/>
                      <a:pt x="7115" y="959928"/>
                    </a:cubicBezTo>
                    <a:cubicBezTo>
                      <a:pt x="2372" y="955184"/>
                      <a:pt x="0" y="947356"/>
                      <a:pt x="0" y="936445"/>
                    </a:cubicBezTo>
                    <a:cubicBezTo>
                      <a:pt x="0" y="935496"/>
                      <a:pt x="0" y="934548"/>
                      <a:pt x="0" y="933599"/>
                    </a:cubicBezTo>
                    <a:cubicBezTo>
                      <a:pt x="474" y="922688"/>
                      <a:pt x="2609" y="908931"/>
                      <a:pt x="6404" y="892327"/>
                    </a:cubicBezTo>
                    <a:cubicBezTo>
                      <a:pt x="9250" y="880467"/>
                      <a:pt x="13283" y="866473"/>
                      <a:pt x="18501" y="850344"/>
                    </a:cubicBezTo>
                    <a:cubicBezTo>
                      <a:pt x="18026" y="849395"/>
                      <a:pt x="17789" y="848683"/>
                      <a:pt x="17789" y="848209"/>
                    </a:cubicBezTo>
                    <a:cubicBezTo>
                      <a:pt x="17789" y="846311"/>
                      <a:pt x="18738" y="844888"/>
                      <a:pt x="20636" y="843939"/>
                    </a:cubicBezTo>
                    <a:cubicBezTo>
                      <a:pt x="21584" y="841093"/>
                      <a:pt x="24431" y="832317"/>
                      <a:pt x="29175" y="817611"/>
                    </a:cubicBezTo>
                    <a:cubicBezTo>
                      <a:pt x="28700" y="816662"/>
                      <a:pt x="28463" y="815713"/>
                      <a:pt x="28463" y="814764"/>
                    </a:cubicBezTo>
                    <a:cubicBezTo>
                      <a:pt x="28463" y="813341"/>
                      <a:pt x="29412" y="812155"/>
                      <a:pt x="31309" y="811206"/>
                    </a:cubicBezTo>
                    <a:cubicBezTo>
                      <a:pt x="45067" y="771832"/>
                      <a:pt x="62145" y="734830"/>
                      <a:pt x="82543" y="700199"/>
                    </a:cubicBezTo>
                    <a:cubicBezTo>
                      <a:pt x="94403" y="680749"/>
                      <a:pt x="106500" y="662722"/>
                      <a:pt x="118834" y="646119"/>
                    </a:cubicBezTo>
                    <a:cubicBezTo>
                      <a:pt x="138284" y="620027"/>
                      <a:pt x="152279" y="604610"/>
                      <a:pt x="160818" y="599866"/>
                    </a:cubicBezTo>
                    <a:cubicBezTo>
                      <a:pt x="162241" y="599391"/>
                      <a:pt x="163427" y="599154"/>
                      <a:pt x="164376" y="599154"/>
                    </a:cubicBezTo>
                    <a:cubicBezTo>
                      <a:pt x="165799" y="599154"/>
                      <a:pt x="167222" y="599629"/>
                      <a:pt x="168645" y="600577"/>
                    </a:cubicBezTo>
                    <a:cubicBezTo>
                      <a:pt x="175761" y="594410"/>
                      <a:pt x="182877" y="588718"/>
                      <a:pt x="189993" y="583499"/>
                    </a:cubicBezTo>
                    <a:cubicBezTo>
                      <a:pt x="215135" y="565473"/>
                      <a:pt x="251189" y="547446"/>
                      <a:pt x="298153" y="529419"/>
                    </a:cubicBezTo>
                    <a:cubicBezTo>
                      <a:pt x="358875" y="506174"/>
                      <a:pt x="396589" y="490993"/>
                      <a:pt x="411295" y="483878"/>
                    </a:cubicBezTo>
                    <a:cubicBezTo>
                      <a:pt x="429797" y="474864"/>
                      <a:pt x="445689" y="466088"/>
                      <a:pt x="458972" y="457549"/>
                    </a:cubicBezTo>
                    <a:lnTo>
                      <a:pt x="464664" y="447587"/>
                    </a:lnTo>
                    <a:cubicBezTo>
                      <a:pt x="468934" y="439997"/>
                      <a:pt x="472017" y="433118"/>
                      <a:pt x="473915" y="426951"/>
                    </a:cubicBezTo>
                    <a:cubicBezTo>
                      <a:pt x="477710" y="415091"/>
                      <a:pt x="479607" y="404892"/>
                      <a:pt x="479607" y="396353"/>
                    </a:cubicBezTo>
                    <a:cubicBezTo>
                      <a:pt x="479607" y="393506"/>
                      <a:pt x="479370" y="390897"/>
                      <a:pt x="478896" y="388525"/>
                    </a:cubicBezTo>
                    <a:cubicBezTo>
                      <a:pt x="473678" y="359587"/>
                      <a:pt x="456600" y="340849"/>
                      <a:pt x="427662" y="332310"/>
                    </a:cubicBezTo>
                    <a:cubicBezTo>
                      <a:pt x="421020" y="330413"/>
                      <a:pt x="414142" y="328989"/>
                      <a:pt x="407026" y="328041"/>
                    </a:cubicBezTo>
                    <a:lnTo>
                      <a:pt x="405603" y="329464"/>
                    </a:lnTo>
                    <a:cubicBezTo>
                      <a:pt x="404180" y="330887"/>
                      <a:pt x="402756" y="331598"/>
                      <a:pt x="401333" y="331598"/>
                    </a:cubicBezTo>
                    <a:cubicBezTo>
                      <a:pt x="399436" y="331598"/>
                      <a:pt x="398012" y="330175"/>
                      <a:pt x="397064" y="327329"/>
                    </a:cubicBezTo>
                    <a:cubicBezTo>
                      <a:pt x="373344" y="327329"/>
                      <a:pt x="346778" y="334445"/>
                      <a:pt x="317366" y="348677"/>
                    </a:cubicBezTo>
                    <a:cubicBezTo>
                      <a:pt x="282261" y="366229"/>
                      <a:pt x="263523" y="375717"/>
                      <a:pt x="261151" y="377140"/>
                    </a:cubicBezTo>
                    <a:cubicBezTo>
                      <a:pt x="243599" y="384256"/>
                      <a:pt x="228655" y="387814"/>
                      <a:pt x="216321" y="387814"/>
                    </a:cubicBezTo>
                    <a:cubicBezTo>
                      <a:pt x="214898" y="387814"/>
                      <a:pt x="213475" y="387814"/>
                      <a:pt x="212052" y="387814"/>
                    </a:cubicBezTo>
                    <a:lnTo>
                      <a:pt x="209205" y="390660"/>
                    </a:lnTo>
                    <a:cubicBezTo>
                      <a:pt x="208257" y="391609"/>
                      <a:pt x="206833" y="392083"/>
                      <a:pt x="204936" y="392083"/>
                    </a:cubicBezTo>
                    <a:cubicBezTo>
                      <a:pt x="204462" y="392083"/>
                      <a:pt x="203987" y="392083"/>
                      <a:pt x="203513" y="392083"/>
                    </a:cubicBezTo>
                    <a:cubicBezTo>
                      <a:pt x="201141" y="391609"/>
                      <a:pt x="199718" y="390186"/>
                      <a:pt x="199243" y="387814"/>
                    </a:cubicBezTo>
                    <a:cubicBezTo>
                      <a:pt x="199243" y="386865"/>
                      <a:pt x="199243" y="385679"/>
                      <a:pt x="199243" y="384256"/>
                    </a:cubicBezTo>
                    <a:cubicBezTo>
                      <a:pt x="199243" y="383307"/>
                      <a:pt x="199243" y="382121"/>
                      <a:pt x="199243" y="380698"/>
                    </a:cubicBezTo>
                    <a:cubicBezTo>
                      <a:pt x="195448" y="380223"/>
                      <a:pt x="191179" y="378089"/>
                      <a:pt x="186435" y="374294"/>
                    </a:cubicBezTo>
                    <a:cubicBezTo>
                      <a:pt x="179793" y="369550"/>
                      <a:pt x="172440" y="363620"/>
                      <a:pt x="164376" y="356504"/>
                    </a:cubicBezTo>
                    <a:cubicBezTo>
                      <a:pt x="153939" y="347491"/>
                      <a:pt x="135912" y="330175"/>
                      <a:pt x="110295" y="304558"/>
                    </a:cubicBezTo>
                    <a:cubicBezTo>
                      <a:pt x="87999" y="282262"/>
                      <a:pt x="70446" y="265421"/>
                      <a:pt x="57638" y="254036"/>
                    </a:cubicBezTo>
                    <a:cubicBezTo>
                      <a:pt x="49573" y="246920"/>
                      <a:pt x="43406" y="241939"/>
                      <a:pt x="39137" y="239093"/>
                    </a:cubicBezTo>
                    <a:cubicBezTo>
                      <a:pt x="38188" y="238144"/>
                      <a:pt x="37002" y="237432"/>
                      <a:pt x="35579" y="236958"/>
                    </a:cubicBezTo>
                    <a:cubicBezTo>
                      <a:pt x="34156" y="236009"/>
                      <a:pt x="33207" y="235297"/>
                      <a:pt x="32732" y="234823"/>
                    </a:cubicBezTo>
                    <a:lnTo>
                      <a:pt x="32021" y="234823"/>
                    </a:lnTo>
                    <a:cubicBezTo>
                      <a:pt x="31547" y="234823"/>
                      <a:pt x="31072" y="234823"/>
                      <a:pt x="30598" y="234823"/>
                    </a:cubicBezTo>
                    <a:cubicBezTo>
                      <a:pt x="29175" y="234823"/>
                      <a:pt x="27989" y="234349"/>
                      <a:pt x="27040" y="233400"/>
                    </a:cubicBezTo>
                    <a:cubicBezTo>
                      <a:pt x="25617" y="232925"/>
                      <a:pt x="24905" y="231977"/>
                      <a:pt x="24905" y="230553"/>
                    </a:cubicBezTo>
                    <a:cubicBezTo>
                      <a:pt x="24905" y="230079"/>
                      <a:pt x="25142" y="229368"/>
                      <a:pt x="25617" y="228419"/>
                    </a:cubicBezTo>
                    <a:cubicBezTo>
                      <a:pt x="26565" y="226521"/>
                      <a:pt x="27751" y="224861"/>
                      <a:pt x="29175" y="223438"/>
                    </a:cubicBezTo>
                    <a:cubicBezTo>
                      <a:pt x="30598" y="222489"/>
                      <a:pt x="32021" y="221777"/>
                      <a:pt x="33444" y="221303"/>
                    </a:cubicBezTo>
                    <a:cubicBezTo>
                      <a:pt x="33444" y="220354"/>
                      <a:pt x="33444" y="219405"/>
                      <a:pt x="33444" y="218457"/>
                    </a:cubicBezTo>
                    <a:cubicBezTo>
                      <a:pt x="33444" y="215136"/>
                      <a:pt x="34393" y="211104"/>
                      <a:pt x="36290" y="206360"/>
                    </a:cubicBezTo>
                    <a:cubicBezTo>
                      <a:pt x="37714" y="201141"/>
                      <a:pt x="41746" y="191654"/>
                      <a:pt x="48387" y="177896"/>
                    </a:cubicBezTo>
                    <a:cubicBezTo>
                      <a:pt x="46015" y="176947"/>
                      <a:pt x="42932" y="175999"/>
                      <a:pt x="39137" y="175050"/>
                    </a:cubicBezTo>
                    <a:cubicBezTo>
                      <a:pt x="34867" y="174101"/>
                      <a:pt x="32732" y="171255"/>
                      <a:pt x="32732" y="166511"/>
                    </a:cubicBezTo>
                    <a:cubicBezTo>
                      <a:pt x="32732" y="161767"/>
                      <a:pt x="35342" y="159158"/>
                      <a:pt x="40560" y="158683"/>
                    </a:cubicBezTo>
                    <a:cubicBezTo>
                      <a:pt x="42932" y="158209"/>
                      <a:pt x="45304" y="157972"/>
                      <a:pt x="47676" y="157972"/>
                    </a:cubicBezTo>
                    <a:cubicBezTo>
                      <a:pt x="51471" y="157972"/>
                      <a:pt x="55266" y="158446"/>
                      <a:pt x="59061" y="159395"/>
                    </a:cubicBezTo>
                    <a:cubicBezTo>
                      <a:pt x="61433" y="157972"/>
                      <a:pt x="63568" y="157260"/>
                      <a:pt x="65465" y="157260"/>
                    </a:cubicBezTo>
                    <a:cubicBezTo>
                      <a:pt x="68312" y="157260"/>
                      <a:pt x="70446" y="159158"/>
                      <a:pt x="71870" y="162953"/>
                    </a:cubicBezTo>
                    <a:cubicBezTo>
                      <a:pt x="72344" y="162004"/>
                      <a:pt x="72581" y="161293"/>
                      <a:pt x="72581" y="160818"/>
                    </a:cubicBezTo>
                    <a:cubicBezTo>
                      <a:pt x="95826" y="117649"/>
                      <a:pt x="132591" y="82070"/>
                      <a:pt x="182877" y="54081"/>
                    </a:cubicBezTo>
                    <a:cubicBezTo>
                      <a:pt x="226521" y="29412"/>
                      <a:pt x="275620" y="13283"/>
                      <a:pt x="330175" y="5693"/>
                    </a:cubicBezTo>
                    <a:cubicBezTo>
                      <a:pt x="356266" y="1898"/>
                      <a:pt x="381883" y="0"/>
                      <a:pt x="407026"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36" name="Hộp Văn bản 35">
              <a:extLst>
                <a:ext uri="{FF2B5EF4-FFF2-40B4-BE49-F238E27FC236}">
                  <a16:creationId xmlns:a16="http://schemas.microsoft.com/office/drawing/2014/main" id="{9AD3C66C-AA8E-3903-BDAA-F9829F30789A}"/>
                </a:ext>
              </a:extLst>
            </p:cNvPr>
            <p:cNvSpPr txBox="1"/>
            <p:nvPr/>
          </p:nvSpPr>
          <p:spPr>
            <a:xfrm>
              <a:off x="2209799" y="4239255"/>
              <a:ext cx="15201900" cy="923330"/>
            </a:xfrm>
            <a:prstGeom prst="rect">
              <a:avLst/>
            </a:prstGeom>
            <a:noFill/>
          </p:spPr>
          <p:txBody>
            <a:bodyPr wrap="square">
              <a:spAutoFit/>
            </a:bodyPr>
            <a:lstStyle/>
            <a:p>
              <a:r>
                <a:rPr lang="vi-VN" sz="5400" i="1">
                  <a:solidFill>
                    <a:srgbClr val="2E2E2E"/>
                  </a:solidFill>
                  <a:effectLst/>
                  <a:latin typeface="+mj-lt"/>
                </a:rPr>
                <a:t>Cánh đồng làng mùa xuân thật đẹp!</a:t>
              </a:r>
              <a:endParaRPr lang="en-US" sz="5400" i="1">
                <a:latin typeface="+mj-lt"/>
              </a:endParaRPr>
            </a:p>
          </p:txBody>
        </p:sp>
      </p:grpSp>
      <p:grpSp>
        <p:nvGrpSpPr>
          <p:cNvPr id="40" name="Nhóm 39">
            <a:extLst>
              <a:ext uri="{FF2B5EF4-FFF2-40B4-BE49-F238E27FC236}">
                <a16:creationId xmlns:a16="http://schemas.microsoft.com/office/drawing/2014/main" id="{370BC9F0-316D-6AD1-2832-D8EE6A7EA949}"/>
              </a:ext>
            </a:extLst>
          </p:cNvPr>
          <p:cNvGrpSpPr/>
          <p:nvPr/>
        </p:nvGrpSpPr>
        <p:grpSpPr>
          <a:xfrm>
            <a:off x="639518" y="6043280"/>
            <a:ext cx="16772181" cy="1503545"/>
            <a:chOff x="639518" y="5586080"/>
            <a:chExt cx="16772181" cy="1503545"/>
          </a:xfrm>
        </p:grpSpPr>
        <p:grpSp>
          <p:nvGrpSpPr>
            <p:cNvPr id="35" name="Nhóm 34">
              <a:extLst>
                <a:ext uri="{FF2B5EF4-FFF2-40B4-BE49-F238E27FC236}">
                  <a16:creationId xmlns:a16="http://schemas.microsoft.com/office/drawing/2014/main" id="{1CA56D8B-0AD1-EC45-217B-37A0F8EAEA8E}"/>
                </a:ext>
              </a:extLst>
            </p:cNvPr>
            <p:cNvGrpSpPr/>
            <p:nvPr/>
          </p:nvGrpSpPr>
          <p:grpSpPr>
            <a:xfrm>
              <a:off x="639518" y="5586080"/>
              <a:ext cx="1570282" cy="1503545"/>
              <a:chOff x="7848600" y="3848100"/>
              <a:chExt cx="2864961" cy="2743200"/>
            </a:xfrm>
          </p:grpSpPr>
          <p:sp>
            <p:nvSpPr>
              <p:cNvPr id="24" name="Freeform 6">
                <a:extLst>
                  <a:ext uri="{FF2B5EF4-FFF2-40B4-BE49-F238E27FC236}">
                    <a16:creationId xmlns:a16="http://schemas.microsoft.com/office/drawing/2014/main" id="{1D558B7C-E072-D783-488E-801DD41BC466}"/>
                  </a:ext>
                </a:extLst>
              </p:cNvPr>
              <p:cNvSpPr/>
              <p:nvPr/>
            </p:nvSpPr>
            <p:spPr>
              <a:xfrm>
                <a:off x="784860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Hình Bầu dục 24">
                <a:extLst>
                  <a:ext uri="{FF2B5EF4-FFF2-40B4-BE49-F238E27FC236}">
                    <a16:creationId xmlns:a16="http://schemas.microsoft.com/office/drawing/2014/main" id="{DDE181AB-2140-5D02-A494-51AEA4B23FA6}"/>
                  </a:ext>
                </a:extLst>
              </p:cNvPr>
              <p:cNvSpPr/>
              <p:nvPr/>
            </p:nvSpPr>
            <p:spPr>
              <a:xfrm>
                <a:off x="851908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ình tự do: Hình 27">
                <a:extLst>
                  <a:ext uri="{FF2B5EF4-FFF2-40B4-BE49-F238E27FC236}">
                    <a16:creationId xmlns:a16="http://schemas.microsoft.com/office/drawing/2014/main" id="{47CEC842-552B-6B83-90C1-FB838A343BAF}"/>
                  </a:ext>
                </a:extLst>
              </p:cNvPr>
              <p:cNvSpPr>
                <a:spLocks noChangeAspect="1"/>
              </p:cNvSpPr>
              <p:nvPr/>
            </p:nvSpPr>
            <p:spPr>
              <a:xfrm>
                <a:off x="8970575" y="4732973"/>
                <a:ext cx="622637" cy="994795"/>
              </a:xfrm>
              <a:custGeom>
                <a:avLst/>
                <a:gdLst/>
                <a:ahLst/>
                <a:cxnLst/>
                <a:rect l="l" t="t" r="r" b="b"/>
                <a:pathLst>
                  <a:path w="622637" h="994795">
                    <a:moveTo>
                      <a:pt x="254748" y="917944"/>
                    </a:moveTo>
                    <a:cubicBezTo>
                      <a:pt x="249055" y="923163"/>
                      <a:pt x="244074" y="927906"/>
                      <a:pt x="239804" y="932176"/>
                    </a:cubicBezTo>
                    <a:cubicBezTo>
                      <a:pt x="233637" y="938817"/>
                      <a:pt x="226047" y="947356"/>
                      <a:pt x="217034" y="957793"/>
                    </a:cubicBezTo>
                    <a:lnTo>
                      <a:pt x="221303" y="959928"/>
                    </a:lnTo>
                    <a:lnTo>
                      <a:pt x="222726" y="959928"/>
                    </a:lnTo>
                    <a:cubicBezTo>
                      <a:pt x="224624" y="960877"/>
                      <a:pt x="227233" y="961825"/>
                      <a:pt x="230554" y="962774"/>
                    </a:cubicBezTo>
                    <a:cubicBezTo>
                      <a:pt x="240990" y="948068"/>
                      <a:pt x="251664" y="935734"/>
                      <a:pt x="262575" y="925772"/>
                    </a:cubicBezTo>
                    <a:cubicBezTo>
                      <a:pt x="263049" y="925297"/>
                      <a:pt x="264473" y="924111"/>
                      <a:pt x="266845" y="922214"/>
                    </a:cubicBezTo>
                    <a:cubicBezTo>
                      <a:pt x="262575" y="920791"/>
                      <a:pt x="258543" y="919367"/>
                      <a:pt x="254748" y="917944"/>
                    </a:cubicBezTo>
                    <a:close/>
                    <a:moveTo>
                      <a:pt x="235535" y="911540"/>
                    </a:moveTo>
                    <a:cubicBezTo>
                      <a:pt x="230791" y="915335"/>
                      <a:pt x="227470" y="918181"/>
                      <a:pt x="225573" y="920079"/>
                    </a:cubicBezTo>
                    <a:cubicBezTo>
                      <a:pt x="210867" y="934311"/>
                      <a:pt x="202090" y="942850"/>
                      <a:pt x="199244" y="945696"/>
                    </a:cubicBezTo>
                    <a:cubicBezTo>
                      <a:pt x="198770" y="946170"/>
                      <a:pt x="198058" y="946408"/>
                      <a:pt x="197109" y="946408"/>
                    </a:cubicBezTo>
                    <a:cubicBezTo>
                      <a:pt x="201379" y="948780"/>
                      <a:pt x="204937" y="950914"/>
                      <a:pt x="207783" y="952812"/>
                    </a:cubicBezTo>
                    <a:cubicBezTo>
                      <a:pt x="208257" y="952812"/>
                      <a:pt x="209206" y="953286"/>
                      <a:pt x="210629" y="954235"/>
                    </a:cubicBezTo>
                    <a:cubicBezTo>
                      <a:pt x="231977" y="931464"/>
                      <a:pt x="244311" y="918656"/>
                      <a:pt x="247632" y="915809"/>
                    </a:cubicBezTo>
                    <a:cubicBezTo>
                      <a:pt x="242888" y="914386"/>
                      <a:pt x="238856" y="912963"/>
                      <a:pt x="235535" y="911540"/>
                    </a:cubicBezTo>
                    <a:close/>
                    <a:moveTo>
                      <a:pt x="217745" y="903713"/>
                    </a:moveTo>
                    <a:cubicBezTo>
                      <a:pt x="207309" y="912252"/>
                      <a:pt x="201379" y="917233"/>
                      <a:pt x="199956" y="918656"/>
                    </a:cubicBezTo>
                    <a:cubicBezTo>
                      <a:pt x="191891" y="925297"/>
                      <a:pt x="186198" y="930041"/>
                      <a:pt x="182878" y="932888"/>
                    </a:cubicBezTo>
                    <a:cubicBezTo>
                      <a:pt x="180980" y="933836"/>
                      <a:pt x="179794" y="934548"/>
                      <a:pt x="179320" y="935022"/>
                    </a:cubicBezTo>
                    <a:cubicBezTo>
                      <a:pt x="183115" y="937869"/>
                      <a:pt x="187147" y="940478"/>
                      <a:pt x="191417" y="942850"/>
                    </a:cubicBezTo>
                    <a:cubicBezTo>
                      <a:pt x="191417" y="942375"/>
                      <a:pt x="191417" y="942138"/>
                      <a:pt x="191417" y="942138"/>
                    </a:cubicBezTo>
                    <a:cubicBezTo>
                      <a:pt x="191417" y="940715"/>
                      <a:pt x="191891" y="939766"/>
                      <a:pt x="192840" y="939292"/>
                    </a:cubicBezTo>
                    <a:lnTo>
                      <a:pt x="224149" y="907270"/>
                    </a:lnTo>
                    <a:close/>
                    <a:moveTo>
                      <a:pt x="198532" y="893750"/>
                    </a:moveTo>
                    <a:cubicBezTo>
                      <a:pt x="195686" y="896122"/>
                      <a:pt x="192128" y="898731"/>
                      <a:pt x="187859" y="901578"/>
                    </a:cubicBezTo>
                    <a:cubicBezTo>
                      <a:pt x="181692" y="905847"/>
                      <a:pt x="177896" y="908456"/>
                      <a:pt x="176473" y="909405"/>
                    </a:cubicBezTo>
                    <a:cubicBezTo>
                      <a:pt x="166985" y="916047"/>
                      <a:pt x="161056" y="920079"/>
                      <a:pt x="158684" y="921502"/>
                    </a:cubicBezTo>
                    <a:cubicBezTo>
                      <a:pt x="162953" y="924349"/>
                      <a:pt x="166748" y="926958"/>
                      <a:pt x="170069" y="929330"/>
                    </a:cubicBezTo>
                    <a:cubicBezTo>
                      <a:pt x="171018" y="927906"/>
                      <a:pt x="172204" y="926958"/>
                      <a:pt x="173627" y="926483"/>
                    </a:cubicBezTo>
                    <a:lnTo>
                      <a:pt x="174339" y="926483"/>
                    </a:lnTo>
                    <a:lnTo>
                      <a:pt x="175762" y="925060"/>
                    </a:lnTo>
                    <a:cubicBezTo>
                      <a:pt x="177185" y="923637"/>
                      <a:pt x="179320" y="921977"/>
                      <a:pt x="182166" y="920079"/>
                    </a:cubicBezTo>
                    <a:cubicBezTo>
                      <a:pt x="185487" y="917233"/>
                      <a:pt x="190942" y="912252"/>
                      <a:pt x="198532" y="905136"/>
                    </a:cubicBezTo>
                    <a:cubicBezTo>
                      <a:pt x="200904" y="903238"/>
                      <a:pt x="203513" y="900866"/>
                      <a:pt x="206360" y="898020"/>
                    </a:cubicBezTo>
                    <a:cubicBezTo>
                      <a:pt x="203988" y="896597"/>
                      <a:pt x="201379" y="895174"/>
                      <a:pt x="198532" y="893750"/>
                    </a:cubicBezTo>
                    <a:close/>
                    <a:moveTo>
                      <a:pt x="515187" y="881653"/>
                    </a:moveTo>
                    <a:cubicBezTo>
                      <a:pt x="513290" y="883077"/>
                      <a:pt x="510918" y="884500"/>
                      <a:pt x="508072" y="885923"/>
                    </a:cubicBezTo>
                    <a:cubicBezTo>
                      <a:pt x="508546" y="885923"/>
                      <a:pt x="508783" y="886160"/>
                      <a:pt x="508783" y="886635"/>
                    </a:cubicBezTo>
                    <a:cubicBezTo>
                      <a:pt x="508783" y="886635"/>
                      <a:pt x="508546" y="886872"/>
                      <a:pt x="508072" y="887346"/>
                    </a:cubicBezTo>
                    <a:cubicBezTo>
                      <a:pt x="500481" y="895411"/>
                      <a:pt x="486961" y="907270"/>
                      <a:pt x="467511" y="922925"/>
                    </a:cubicBezTo>
                    <a:cubicBezTo>
                      <a:pt x="467037" y="923400"/>
                      <a:pt x="466088" y="923637"/>
                      <a:pt x="464665" y="923637"/>
                    </a:cubicBezTo>
                    <a:cubicBezTo>
                      <a:pt x="464191" y="923637"/>
                      <a:pt x="463716" y="923637"/>
                      <a:pt x="463242" y="923637"/>
                    </a:cubicBezTo>
                    <a:cubicBezTo>
                      <a:pt x="461344" y="926958"/>
                      <a:pt x="458024" y="929804"/>
                      <a:pt x="453280" y="932176"/>
                    </a:cubicBezTo>
                    <a:cubicBezTo>
                      <a:pt x="452805" y="932650"/>
                      <a:pt x="452331" y="932888"/>
                      <a:pt x="451857" y="932888"/>
                    </a:cubicBezTo>
                    <a:cubicBezTo>
                      <a:pt x="450908" y="932888"/>
                      <a:pt x="449959" y="932176"/>
                      <a:pt x="449010" y="930753"/>
                    </a:cubicBezTo>
                    <a:cubicBezTo>
                      <a:pt x="448536" y="930278"/>
                      <a:pt x="448299" y="929804"/>
                      <a:pt x="448299" y="929330"/>
                    </a:cubicBezTo>
                    <a:cubicBezTo>
                      <a:pt x="448299" y="927906"/>
                      <a:pt x="449010" y="926958"/>
                      <a:pt x="450433" y="926483"/>
                    </a:cubicBezTo>
                    <a:cubicBezTo>
                      <a:pt x="451857" y="926009"/>
                      <a:pt x="453754" y="924823"/>
                      <a:pt x="456126" y="922925"/>
                    </a:cubicBezTo>
                    <a:cubicBezTo>
                      <a:pt x="458498" y="921028"/>
                      <a:pt x="460395" y="919605"/>
                      <a:pt x="461819" y="918656"/>
                    </a:cubicBezTo>
                    <a:cubicBezTo>
                      <a:pt x="463716" y="914386"/>
                      <a:pt x="467986" y="909642"/>
                      <a:pt x="474627" y="904424"/>
                    </a:cubicBezTo>
                    <a:cubicBezTo>
                      <a:pt x="456600" y="912489"/>
                      <a:pt x="438336" y="918893"/>
                      <a:pt x="419835" y="923637"/>
                    </a:cubicBezTo>
                    <a:lnTo>
                      <a:pt x="415566" y="927906"/>
                    </a:lnTo>
                    <a:cubicBezTo>
                      <a:pt x="408924" y="933599"/>
                      <a:pt x="404180" y="937869"/>
                      <a:pt x="401334" y="940715"/>
                    </a:cubicBezTo>
                    <a:cubicBezTo>
                      <a:pt x="398962" y="942613"/>
                      <a:pt x="397302" y="944273"/>
                      <a:pt x="396353" y="945696"/>
                    </a:cubicBezTo>
                    <a:lnTo>
                      <a:pt x="394930" y="946408"/>
                    </a:lnTo>
                    <a:cubicBezTo>
                      <a:pt x="393981" y="948780"/>
                      <a:pt x="392321" y="950203"/>
                      <a:pt x="389949" y="950677"/>
                    </a:cubicBezTo>
                    <a:cubicBezTo>
                      <a:pt x="389474" y="950677"/>
                      <a:pt x="388763" y="950677"/>
                      <a:pt x="387814" y="950677"/>
                    </a:cubicBezTo>
                    <a:cubicBezTo>
                      <a:pt x="385916" y="950677"/>
                      <a:pt x="384493" y="949728"/>
                      <a:pt x="383544" y="947831"/>
                    </a:cubicBezTo>
                    <a:cubicBezTo>
                      <a:pt x="383070" y="946882"/>
                      <a:pt x="382833" y="945696"/>
                      <a:pt x="382833" y="944273"/>
                    </a:cubicBezTo>
                    <a:cubicBezTo>
                      <a:pt x="382833" y="940478"/>
                      <a:pt x="386154" y="935497"/>
                      <a:pt x="392795" y="929330"/>
                    </a:cubicBezTo>
                    <a:cubicBezTo>
                      <a:pt x="389000" y="930278"/>
                      <a:pt x="385442" y="930990"/>
                      <a:pt x="382121" y="931464"/>
                    </a:cubicBezTo>
                    <a:cubicBezTo>
                      <a:pt x="379275" y="933362"/>
                      <a:pt x="376666" y="935497"/>
                      <a:pt x="374294" y="937869"/>
                    </a:cubicBezTo>
                    <a:cubicBezTo>
                      <a:pt x="364806" y="946408"/>
                      <a:pt x="356741" y="955895"/>
                      <a:pt x="350100" y="966332"/>
                    </a:cubicBezTo>
                    <a:cubicBezTo>
                      <a:pt x="349151" y="968230"/>
                      <a:pt x="347728" y="969178"/>
                      <a:pt x="345830" y="969178"/>
                    </a:cubicBezTo>
                    <a:cubicBezTo>
                      <a:pt x="344882" y="969178"/>
                      <a:pt x="343933" y="968704"/>
                      <a:pt x="342984" y="967755"/>
                    </a:cubicBezTo>
                    <a:cubicBezTo>
                      <a:pt x="341087" y="966806"/>
                      <a:pt x="340138" y="965620"/>
                      <a:pt x="340138" y="964197"/>
                    </a:cubicBezTo>
                    <a:cubicBezTo>
                      <a:pt x="340138" y="963248"/>
                      <a:pt x="340612" y="962300"/>
                      <a:pt x="341561" y="961351"/>
                    </a:cubicBezTo>
                    <a:cubicBezTo>
                      <a:pt x="347728" y="950914"/>
                      <a:pt x="355081" y="941427"/>
                      <a:pt x="363620" y="932888"/>
                    </a:cubicBezTo>
                    <a:cubicBezTo>
                      <a:pt x="360774" y="932888"/>
                      <a:pt x="358402" y="933125"/>
                      <a:pt x="356504" y="933599"/>
                    </a:cubicBezTo>
                    <a:cubicBezTo>
                      <a:pt x="352235" y="937869"/>
                      <a:pt x="348440" y="941901"/>
                      <a:pt x="345119" y="945696"/>
                    </a:cubicBezTo>
                    <a:cubicBezTo>
                      <a:pt x="331362" y="959928"/>
                      <a:pt x="322823" y="967992"/>
                      <a:pt x="319502" y="969890"/>
                    </a:cubicBezTo>
                    <a:cubicBezTo>
                      <a:pt x="318553" y="970364"/>
                      <a:pt x="317841" y="970601"/>
                      <a:pt x="317367" y="970601"/>
                    </a:cubicBezTo>
                    <a:cubicBezTo>
                      <a:pt x="315944" y="970601"/>
                      <a:pt x="314758" y="970127"/>
                      <a:pt x="313809" y="969178"/>
                    </a:cubicBezTo>
                    <a:cubicBezTo>
                      <a:pt x="313335" y="967755"/>
                      <a:pt x="313098" y="966569"/>
                      <a:pt x="313098" y="965620"/>
                    </a:cubicBezTo>
                    <a:cubicBezTo>
                      <a:pt x="313098" y="964672"/>
                      <a:pt x="313335" y="963723"/>
                      <a:pt x="313809" y="962774"/>
                    </a:cubicBezTo>
                    <a:cubicBezTo>
                      <a:pt x="315232" y="961351"/>
                      <a:pt x="324246" y="952100"/>
                      <a:pt x="340849" y="935022"/>
                    </a:cubicBezTo>
                    <a:lnTo>
                      <a:pt x="342273" y="933599"/>
                    </a:lnTo>
                    <a:cubicBezTo>
                      <a:pt x="338003" y="933599"/>
                      <a:pt x="333971" y="933362"/>
                      <a:pt x="330176" y="932888"/>
                    </a:cubicBezTo>
                    <a:lnTo>
                      <a:pt x="297443" y="965620"/>
                    </a:lnTo>
                    <a:cubicBezTo>
                      <a:pt x="296019" y="966569"/>
                      <a:pt x="294834" y="967044"/>
                      <a:pt x="293885" y="967044"/>
                    </a:cubicBezTo>
                    <a:cubicBezTo>
                      <a:pt x="292462" y="967044"/>
                      <a:pt x="291038" y="966332"/>
                      <a:pt x="289615" y="964909"/>
                    </a:cubicBezTo>
                    <a:cubicBezTo>
                      <a:pt x="288666" y="963486"/>
                      <a:pt x="288192" y="962300"/>
                      <a:pt x="288192" y="961351"/>
                    </a:cubicBezTo>
                    <a:cubicBezTo>
                      <a:pt x="288192" y="959928"/>
                      <a:pt x="289141" y="958742"/>
                      <a:pt x="291038" y="957793"/>
                    </a:cubicBezTo>
                    <a:cubicBezTo>
                      <a:pt x="295308" y="954472"/>
                      <a:pt x="303847" y="945696"/>
                      <a:pt x="316655" y="931464"/>
                    </a:cubicBezTo>
                    <a:lnTo>
                      <a:pt x="311674" y="931464"/>
                    </a:lnTo>
                    <a:cubicBezTo>
                      <a:pt x="310726" y="930990"/>
                      <a:pt x="309065" y="930753"/>
                      <a:pt x="306693" y="930753"/>
                    </a:cubicBezTo>
                    <a:cubicBezTo>
                      <a:pt x="302898" y="933599"/>
                      <a:pt x="299815" y="936208"/>
                      <a:pt x="297443" y="938580"/>
                    </a:cubicBezTo>
                    <a:cubicBezTo>
                      <a:pt x="290327" y="945222"/>
                      <a:pt x="281551" y="954235"/>
                      <a:pt x="271114" y="965620"/>
                    </a:cubicBezTo>
                    <a:cubicBezTo>
                      <a:pt x="269691" y="967044"/>
                      <a:pt x="268505" y="967755"/>
                      <a:pt x="267556" y="967755"/>
                    </a:cubicBezTo>
                    <a:cubicBezTo>
                      <a:pt x="266133" y="967755"/>
                      <a:pt x="264947" y="967281"/>
                      <a:pt x="263998" y="966332"/>
                    </a:cubicBezTo>
                    <a:cubicBezTo>
                      <a:pt x="262575" y="964909"/>
                      <a:pt x="261863" y="963248"/>
                      <a:pt x="261863" y="961351"/>
                    </a:cubicBezTo>
                    <a:cubicBezTo>
                      <a:pt x="261863" y="960402"/>
                      <a:pt x="262338" y="959216"/>
                      <a:pt x="263287" y="957793"/>
                    </a:cubicBezTo>
                    <a:cubicBezTo>
                      <a:pt x="275146" y="944510"/>
                      <a:pt x="284634" y="934548"/>
                      <a:pt x="291750" y="927906"/>
                    </a:cubicBezTo>
                    <a:cubicBezTo>
                      <a:pt x="287955" y="926958"/>
                      <a:pt x="284397" y="926246"/>
                      <a:pt x="281076" y="925772"/>
                    </a:cubicBezTo>
                    <a:cubicBezTo>
                      <a:pt x="276807" y="929092"/>
                      <a:pt x="272774" y="932413"/>
                      <a:pt x="268979" y="935734"/>
                    </a:cubicBezTo>
                    <a:cubicBezTo>
                      <a:pt x="259491" y="945222"/>
                      <a:pt x="250478" y="955421"/>
                      <a:pt x="241939" y="966332"/>
                    </a:cubicBezTo>
                    <a:cubicBezTo>
                      <a:pt x="248581" y="967755"/>
                      <a:pt x="255696" y="969178"/>
                      <a:pt x="263287" y="970601"/>
                    </a:cubicBezTo>
                    <a:cubicBezTo>
                      <a:pt x="278941" y="972973"/>
                      <a:pt x="294596" y="974159"/>
                      <a:pt x="310251" y="974159"/>
                    </a:cubicBezTo>
                    <a:cubicBezTo>
                      <a:pt x="345356" y="974159"/>
                      <a:pt x="379749" y="967518"/>
                      <a:pt x="413431" y="954235"/>
                    </a:cubicBezTo>
                    <a:cubicBezTo>
                      <a:pt x="413431" y="953761"/>
                      <a:pt x="413431" y="953523"/>
                      <a:pt x="413431" y="953523"/>
                    </a:cubicBezTo>
                    <a:cubicBezTo>
                      <a:pt x="413431" y="952100"/>
                      <a:pt x="413905" y="951152"/>
                      <a:pt x="414854" y="950677"/>
                    </a:cubicBezTo>
                    <a:cubicBezTo>
                      <a:pt x="416752" y="948780"/>
                      <a:pt x="423156" y="941427"/>
                      <a:pt x="434067" y="928618"/>
                    </a:cubicBezTo>
                    <a:cubicBezTo>
                      <a:pt x="441183" y="920079"/>
                      <a:pt x="446875" y="915335"/>
                      <a:pt x="451145" y="914386"/>
                    </a:cubicBezTo>
                    <a:cubicBezTo>
                      <a:pt x="451619" y="914386"/>
                      <a:pt x="451857" y="914386"/>
                      <a:pt x="451857" y="914386"/>
                    </a:cubicBezTo>
                    <a:cubicBezTo>
                      <a:pt x="452805" y="914386"/>
                      <a:pt x="453517" y="914624"/>
                      <a:pt x="453991" y="915098"/>
                    </a:cubicBezTo>
                    <a:cubicBezTo>
                      <a:pt x="454466" y="915098"/>
                      <a:pt x="454703" y="915335"/>
                      <a:pt x="454703" y="915809"/>
                    </a:cubicBezTo>
                    <a:cubicBezTo>
                      <a:pt x="454703" y="916284"/>
                      <a:pt x="454466" y="916758"/>
                      <a:pt x="453991" y="917233"/>
                    </a:cubicBezTo>
                    <a:cubicBezTo>
                      <a:pt x="453517" y="917707"/>
                      <a:pt x="448299" y="923874"/>
                      <a:pt x="438336" y="935734"/>
                    </a:cubicBezTo>
                    <a:cubicBezTo>
                      <a:pt x="433593" y="941901"/>
                      <a:pt x="430035" y="946170"/>
                      <a:pt x="427663" y="948542"/>
                    </a:cubicBezTo>
                    <a:cubicBezTo>
                      <a:pt x="442843" y="941427"/>
                      <a:pt x="457075" y="933125"/>
                      <a:pt x="470358" y="923637"/>
                    </a:cubicBezTo>
                    <a:cubicBezTo>
                      <a:pt x="486961" y="911777"/>
                      <a:pt x="501905" y="897783"/>
                      <a:pt x="515187" y="881653"/>
                    </a:cubicBezTo>
                    <a:close/>
                    <a:moveTo>
                      <a:pt x="169357" y="875961"/>
                    </a:moveTo>
                    <a:cubicBezTo>
                      <a:pt x="161767" y="881179"/>
                      <a:pt x="156549" y="884974"/>
                      <a:pt x="153703" y="887346"/>
                    </a:cubicBezTo>
                    <a:cubicBezTo>
                      <a:pt x="141843" y="895885"/>
                      <a:pt x="134727" y="901103"/>
                      <a:pt x="132355" y="903001"/>
                    </a:cubicBezTo>
                    <a:cubicBezTo>
                      <a:pt x="137099" y="906322"/>
                      <a:pt x="142317" y="910117"/>
                      <a:pt x="148010" y="914386"/>
                    </a:cubicBezTo>
                    <a:lnTo>
                      <a:pt x="149433" y="914386"/>
                    </a:lnTo>
                    <a:cubicBezTo>
                      <a:pt x="149433" y="914386"/>
                      <a:pt x="149670" y="914386"/>
                      <a:pt x="150145" y="914386"/>
                    </a:cubicBezTo>
                    <a:cubicBezTo>
                      <a:pt x="151568" y="914386"/>
                      <a:pt x="154889" y="912726"/>
                      <a:pt x="160107" y="909405"/>
                    </a:cubicBezTo>
                    <a:cubicBezTo>
                      <a:pt x="164376" y="906559"/>
                      <a:pt x="170069" y="902527"/>
                      <a:pt x="177185" y="897308"/>
                    </a:cubicBezTo>
                    <a:cubicBezTo>
                      <a:pt x="178608" y="896360"/>
                      <a:pt x="180506" y="894936"/>
                      <a:pt x="182878" y="893039"/>
                    </a:cubicBezTo>
                    <a:cubicBezTo>
                      <a:pt x="185724" y="890667"/>
                      <a:pt x="187621" y="889006"/>
                      <a:pt x="188570" y="888058"/>
                    </a:cubicBezTo>
                    <a:cubicBezTo>
                      <a:pt x="181929" y="884263"/>
                      <a:pt x="175525" y="880230"/>
                      <a:pt x="169357" y="875961"/>
                    </a:cubicBezTo>
                    <a:close/>
                    <a:moveTo>
                      <a:pt x="129509" y="843939"/>
                    </a:moveTo>
                    <a:cubicBezTo>
                      <a:pt x="126662" y="846311"/>
                      <a:pt x="122630" y="849395"/>
                      <a:pt x="117412" y="853190"/>
                    </a:cubicBezTo>
                    <a:cubicBezTo>
                      <a:pt x="111719" y="857460"/>
                      <a:pt x="107450" y="860543"/>
                      <a:pt x="104603" y="862441"/>
                    </a:cubicBezTo>
                    <a:cubicBezTo>
                      <a:pt x="99859" y="866710"/>
                      <a:pt x="95827" y="870268"/>
                      <a:pt x="92506" y="873114"/>
                    </a:cubicBezTo>
                    <a:cubicBezTo>
                      <a:pt x="95827" y="875486"/>
                      <a:pt x="99148" y="878096"/>
                      <a:pt x="102469" y="880942"/>
                    </a:cubicBezTo>
                    <a:cubicBezTo>
                      <a:pt x="110059" y="887109"/>
                      <a:pt x="118361" y="893276"/>
                      <a:pt x="127374" y="899443"/>
                    </a:cubicBezTo>
                    <a:cubicBezTo>
                      <a:pt x="128323" y="898494"/>
                      <a:pt x="136150" y="892090"/>
                      <a:pt x="150856" y="880230"/>
                    </a:cubicBezTo>
                    <a:cubicBezTo>
                      <a:pt x="157023" y="875486"/>
                      <a:pt x="161056" y="872403"/>
                      <a:pt x="162953" y="870980"/>
                    </a:cubicBezTo>
                    <a:cubicBezTo>
                      <a:pt x="161530" y="870031"/>
                      <a:pt x="160818" y="869557"/>
                      <a:pt x="160818" y="869557"/>
                    </a:cubicBezTo>
                    <a:cubicBezTo>
                      <a:pt x="156075" y="866236"/>
                      <a:pt x="152279" y="863389"/>
                      <a:pt x="149433" y="861017"/>
                    </a:cubicBezTo>
                    <a:cubicBezTo>
                      <a:pt x="148484" y="861492"/>
                      <a:pt x="146350" y="862915"/>
                      <a:pt x="143029" y="865287"/>
                    </a:cubicBezTo>
                    <a:cubicBezTo>
                      <a:pt x="140657" y="867185"/>
                      <a:pt x="138759" y="868845"/>
                      <a:pt x="137336" y="870268"/>
                    </a:cubicBezTo>
                    <a:cubicBezTo>
                      <a:pt x="135439" y="871691"/>
                      <a:pt x="132118" y="874300"/>
                      <a:pt x="127374" y="878096"/>
                    </a:cubicBezTo>
                    <a:cubicBezTo>
                      <a:pt x="123579" y="881891"/>
                      <a:pt x="120495" y="884737"/>
                      <a:pt x="118123" y="886635"/>
                    </a:cubicBezTo>
                    <a:cubicBezTo>
                      <a:pt x="117175" y="887109"/>
                      <a:pt x="116463" y="887346"/>
                      <a:pt x="115989" y="887346"/>
                    </a:cubicBezTo>
                    <a:cubicBezTo>
                      <a:pt x="114565" y="887346"/>
                      <a:pt x="113379" y="886872"/>
                      <a:pt x="112431" y="885923"/>
                    </a:cubicBezTo>
                    <a:cubicBezTo>
                      <a:pt x="111482" y="884974"/>
                      <a:pt x="111008" y="884025"/>
                      <a:pt x="111008" y="883077"/>
                    </a:cubicBezTo>
                    <a:cubicBezTo>
                      <a:pt x="111008" y="882128"/>
                      <a:pt x="111482" y="881416"/>
                      <a:pt x="112431" y="880942"/>
                    </a:cubicBezTo>
                    <a:cubicBezTo>
                      <a:pt x="114328" y="879519"/>
                      <a:pt x="118123" y="876198"/>
                      <a:pt x="123816" y="870980"/>
                    </a:cubicBezTo>
                    <a:cubicBezTo>
                      <a:pt x="128560" y="867185"/>
                      <a:pt x="132355" y="864101"/>
                      <a:pt x="135201" y="861729"/>
                    </a:cubicBezTo>
                    <a:cubicBezTo>
                      <a:pt x="138522" y="858883"/>
                      <a:pt x="141131" y="856985"/>
                      <a:pt x="143029" y="856036"/>
                    </a:cubicBezTo>
                    <a:cubicBezTo>
                      <a:pt x="137811" y="851767"/>
                      <a:pt x="133304" y="847735"/>
                      <a:pt x="129509" y="843939"/>
                    </a:cubicBezTo>
                    <a:close/>
                    <a:moveTo>
                      <a:pt x="121681" y="834689"/>
                    </a:moveTo>
                    <a:cubicBezTo>
                      <a:pt x="121207" y="834689"/>
                      <a:pt x="116700" y="837061"/>
                      <a:pt x="108161" y="841805"/>
                    </a:cubicBezTo>
                    <a:cubicBezTo>
                      <a:pt x="93929" y="849395"/>
                      <a:pt x="84205" y="853902"/>
                      <a:pt x="78986" y="855325"/>
                    </a:cubicBezTo>
                    <a:cubicBezTo>
                      <a:pt x="78037" y="855325"/>
                      <a:pt x="77089" y="855325"/>
                      <a:pt x="76140" y="855325"/>
                    </a:cubicBezTo>
                    <a:cubicBezTo>
                      <a:pt x="74717" y="855325"/>
                      <a:pt x="73294" y="855088"/>
                      <a:pt x="71870" y="854613"/>
                    </a:cubicBezTo>
                    <a:cubicBezTo>
                      <a:pt x="73294" y="855562"/>
                      <a:pt x="74242" y="856274"/>
                      <a:pt x="74717" y="856748"/>
                    </a:cubicBezTo>
                    <a:cubicBezTo>
                      <a:pt x="79935" y="861492"/>
                      <a:pt x="82544" y="864101"/>
                      <a:pt x="82544" y="864575"/>
                    </a:cubicBezTo>
                    <a:lnTo>
                      <a:pt x="86814" y="868133"/>
                    </a:lnTo>
                    <a:cubicBezTo>
                      <a:pt x="95827" y="859594"/>
                      <a:pt x="101757" y="854376"/>
                      <a:pt x="104603" y="852478"/>
                    </a:cubicBezTo>
                    <a:cubicBezTo>
                      <a:pt x="113142" y="845363"/>
                      <a:pt x="120021" y="841093"/>
                      <a:pt x="125239" y="839670"/>
                    </a:cubicBezTo>
                    <a:cubicBezTo>
                      <a:pt x="123816" y="837772"/>
                      <a:pt x="122393" y="836349"/>
                      <a:pt x="120970" y="835400"/>
                    </a:cubicBezTo>
                    <a:cubicBezTo>
                      <a:pt x="121444" y="834926"/>
                      <a:pt x="121681" y="834689"/>
                      <a:pt x="121681" y="834689"/>
                    </a:cubicBezTo>
                    <a:close/>
                    <a:moveTo>
                      <a:pt x="124528" y="785590"/>
                    </a:moveTo>
                    <a:cubicBezTo>
                      <a:pt x="119784" y="789385"/>
                      <a:pt x="115514" y="792705"/>
                      <a:pt x="111719" y="795552"/>
                    </a:cubicBezTo>
                    <a:cubicBezTo>
                      <a:pt x="110770" y="796026"/>
                      <a:pt x="104840" y="800058"/>
                      <a:pt x="93929" y="807649"/>
                    </a:cubicBezTo>
                    <a:cubicBezTo>
                      <a:pt x="93929" y="810021"/>
                      <a:pt x="93455" y="813341"/>
                      <a:pt x="92506" y="817611"/>
                    </a:cubicBezTo>
                    <a:cubicBezTo>
                      <a:pt x="95353" y="815239"/>
                      <a:pt x="98436" y="813104"/>
                      <a:pt x="101757" y="811207"/>
                    </a:cubicBezTo>
                    <a:lnTo>
                      <a:pt x="103180" y="811207"/>
                    </a:lnTo>
                    <a:cubicBezTo>
                      <a:pt x="103655" y="811207"/>
                      <a:pt x="103892" y="811444"/>
                      <a:pt x="103892" y="811918"/>
                    </a:cubicBezTo>
                    <a:cubicBezTo>
                      <a:pt x="103892" y="811918"/>
                      <a:pt x="103655" y="812155"/>
                      <a:pt x="103180" y="812630"/>
                    </a:cubicBezTo>
                    <a:cubicBezTo>
                      <a:pt x="100808" y="815002"/>
                      <a:pt x="96539" y="818797"/>
                      <a:pt x="90372" y="824015"/>
                    </a:cubicBezTo>
                    <a:cubicBezTo>
                      <a:pt x="89423" y="825913"/>
                      <a:pt x="88711" y="827810"/>
                      <a:pt x="88237" y="829708"/>
                    </a:cubicBezTo>
                    <a:cubicBezTo>
                      <a:pt x="93455" y="826861"/>
                      <a:pt x="97250" y="824727"/>
                      <a:pt x="99622" y="823304"/>
                    </a:cubicBezTo>
                    <a:cubicBezTo>
                      <a:pt x="100571" y="822829"/>
                      <a:pt x="102706" y="821406"/>
                      <a:pt x="106026" y="819034"/>
                    </a:cubicBezTo>
                    <a:cubicBezTo>
                      <a:pt x="108873" y="817136"/>
                      <a:pt x="111245" y="815713"/>
                      <a:pt x="113142" y="814765"/>
                    </a:cubicBezTo>
                    <a:cubicBezTo>
                      <a:pt x="113617" y="805751"/>
                      <a:pt x="117412" y="796026"/>
                      <a:pt x="124528" y="785590"/>
                    </a:cubicBezTo>
                    <a:close/>
                    <a:moveTo>
                      <a:pt x="416277" y="599866"/>
                    </a:moveTo>
                    <a:cubicBezTo>
                      <a:pt x="410585" y="604610"/>
                      <a:pt x="406789" y="607931"/>
                      <a:pt x="404892" y="609828"/>
                    </a:cubicBezTo>
                    <a:cubicBezTo>
                      <a:pt x="401097" y="613623"/>
                      <a:pt x="396827" y="618130"/>
                      <a:pt x="392083" y="623348"/>
                    </a:cubicBezTo>
                    <a:cubicBezTo>
                      <a:pt x="394455" y="626195"/>
                      <a:pt x="396590" y="629278"/>
                      <a:pt x="398488" y="632599"/>
                    </a:cubicBezTo>
                    <a:cubicBezTo>
                      <a:pt x="398962" y="632124"/>
                      <a:pt x="400148" y="631413"/>
                      <a:pt x="402046" y="630464"/>
                    </a:cubicBezTo>
                    <a:cubicBezTo>
                      <a:pt x="408213" y="626195"/>
                      <a:pt x="412245" y="623823"/>
                      <a:pt x="414143" y="623348"/>
                    </a:cubicBezTo>
                    <a:cubicBezTo>
                      <a:pt x="414617" y="623348"/>
                      <a:pt x="415091" y="623348"/>
                      <a:pt x="415566" y="623348"/>
                    </a:cubicBezTo>
                    <a:cubicBezTo>
                      <a:pt x="416040" y="623348"/>
                      <a:pt x="416514" y="623585"/>
                      <a:pt x="416989" y="624060"/>
                    </a:cubicBezTo>
                    <a:cubicBezTo>
                      <a:pt x="417463" y="624534"/>
                      <a:pt x="417700" y="625009"/>
                      <a:pt x="417700" y="625483"/>
                    </a:cubicBezTo>
                    <a:cubicBezTo>
                      <a:pt x="417700" y="625957"/>
                      <a:pt x="417463" y="626432"/>
                      <a:pt x="416989" y="626906"/>
                    </a:cubicBezTo>
                    <a:cubicBezTo>
                      <a:pt x="414143" y="630701"/>
                      <a:pt x="409161" y="634496"/>
                      <a:pt x="402046" y="638292"/>
                    </a:cubicBezTo>
                    <a:cubicBezTo>
                      <a:pt x="405841" y="645407"/>
                      <a:pt x="408924" y="652523"/>
                      <a:pt x="411296" y="659639"/>
                    </a:cubicBezTo>
                    <a:cubicBezTo>
                      <a:pt x="418886" y="654895"/>
                      <a:pt x="423156" y="652523"/>
                      <a:pt x="424105" y="652523"/>
                    </a:cubicBezTo>
                    <a:cubicBezTo>
                      <a:pt x="424579" y="652523"/>
                      <a:pt x="424816" y="652523"/>
                      <a:pt x="424816" y="652523"/>
                    </a:cubicBezTo>
                    <a:cubicBezTo>
                      <a:pt x="425291" y="652523"/>
                      <a:pt x="425528" y="652523"/>
                      <a:pt x="425528" y="652523"/>
                    </a:cubicBezTo>
                    <a:cubicBezTo>
                      <a:pt x="425528" y="652998"/>
                      <a:pt x="425291" y="653709"/>
                      <a:pt x="424816" y="654658"/>
                    </a:cubicBezTo>
                    <a:cubicBezTo>
                      <a:pt x="424342" y="655132"/>
                      <a:pt x="422207" y="657030"/>
                      <a:pt x="418412" y="660351"/>
                    </a:cubicBezTo>
                    <a:cubicBezTo>
                      <a:pt x="416040" y="661774"/>
                      <a:pt x="414143" y="662960"/>
                      <a:pt x="412719" y="663909"/>
                    </a:cubicBezTo>
                    <a:cubicBezTo>
                      <a:pt x="413194" y="666281"/>
                      <a:pt x="413668" y="668178"/>
                      <a:pt x="414143" y="669601"/>
                    </a:cubicBezTo>
                    <a:cubicBezTo>
                      <a:pt x="416040" y="677666"/>
                      <a:pt x="416989" y="685493"/>
                      <a:pt x="416989" y="693084"/>
                    </a:cubicBezTo>
                    <a:cubicBezTo>
                      <a:pt x="422682" y="683121"/>
                      <a:pt x="426239" y="672685"/>
                      <a:pt x="427663" y="661774"/>
                    </a:cubicBezTo>
                    <a:cubicBezTo>
                      <a:pt x="428137" y="657979"/>
                      <a:pt x="428374" y="653946"/>
                      <a:pt x="428374" y="649677"/>
                    </a:cubicBezTo>
                    <a:cubicBezTo>
                      <a:pt x="428374" y="639715"/>
                      <a:pt x="426714" y="629041"/>
                      <a:pt x="423393" y="617656"/>
                    </a:cubicBezTo>
                    <a:cubicBezTo>
                      <a:pt x="421021" y="611489"/>
                      <a:pt x="418649" y="605559"/>
                      <a:pt x="416277" y="599866"/>
                    </a:cubicBezTo>
                    <a:close/>
                    <a:moveTo>
                      <a:pt x="409161" y="587057"/>
                    </a:moveTo>
                    <a:cubicBezTo>
                      <a:pt x="402994" y="590853"/>
                      <a:pt x="399199" y="593225"/>
                      <a:pt x="397776" y="594173"/>
                    </a:cubicBezTo>
                    <a:cubicBezTo>
                      <a:pt x="392083" y="597968"/>
                      <a:pt x="385679" y="602712"/>
                      <a:pt x="378563" y="608405"/>
                    </a:cubicBezTo>
                    <a:cubicBezTo>
                      <a:pt x="382358" y="611726"/>
                      <a:pt x="385679" y="615284"/>
                      <a:pt x="388525" y="619079"/>
                    </a:cubicBezTo>
                    <a:cubicBezTo>
                      <a:pt x="398962" y="605796"/>
                      <a:pt x="407027" y="597257"/>
                      <a:pt x="412719" y="593462"/>
                    </a:cubicBezTo>
                    <a:cubicBezTo>
                      <a:pt x="411771" y="591090"/>
                      <a:pt x="410585" y="588955"/>
                      <a:pt x="409161" y="587057"/>
                    </a:cubicBezTo>
                    <a:close/>
                    <a:moveTo>
                      <a:pt x="394218" y="569268"/>
                    </a:moveTo>
                    <a:cubicBezTo>
                      <a:pt x="385679" y="577807"/>
                      <a:pt x="375480" y="586583"/>
                      <a:pt x="363620" y="595596"/>
                    </a:cubicBezTo>
                    <a:cubicBezTo>
                      <a:pt x="367415" y="598443"/>
                      <a:pt x="370973" y="601289"/>
                      <a:pt x="374294" y="604135"/>
                    </a:cubicBezTo>
                    <a:cubicBezTo>
                      <a:pt x="383307" y="596071"/>
                      <a:pt x="390186" y="590141"/>
                      <a:pt x="394930" y="586346"/>
                    </a:cubicBezTo>
                    <a:cubicBezTo>
                      <a:pt x="399199" y="583025"/>
                      <a:pt x="402283" y="580890"/>
                      <a:pt x="404180" y="579942"/>
                    </a:cubicBezTo>
                    <a:cubicBezTo>
                      <a:pt x="403232" y="578044"/>
                      <a:pt x="402046" y="576384"/>
                      <a:pt x="400622" y="574961"/>
                    </a:cubicBezTo>
                    <a:cubicBezTo>
                      <a:pt x="398725" y="573063"/>
                      <a:pt x="396590" y="571165"/>
                      <a:pt x="394218" y="569268"/>
                    </a:cubicBezTo>
                    <a:close/>
                    <a:moveTo>
                      <a:pt x="381410" y="557883"/>
                    </a:moveTo>
                    <a:cubicBezTo>
                      <a:pt x="381410" y="557883"/>
                      <a:pt x="374294" y="563575"/>
                      <a:pt x="360062" y="574961"/>
                    </a:cubicBezTo>
                    <a:cubicBezTo>
                      <a:pt x="358165" y="576384"/>
                      <a:pt x="353183" y="580416"/>
                      <a:pt x="345119" y="587057"/>
                    </a:cubicBezTo>
                    <a:cubicBezTo>
                      <a:pt x="347491" y="588006"/>
                      <a:pt x="349863" y="588718"/>
                      <a:pt x="352235" y="589192"/>
                    </a:cubicBezTo>
                    <a:lnTo>
                      <a:pt x="359351" y="593462"/>
                    </a:lnTo>
                    <a:cubicBezTo>
                      <a:pt x="380224" y="577332"/>
                      <a:pt x="391372" y="568793"/>
                      <a:pt x="392795" y="567845"/>
                    </a:cubicBezTo>
                    <a:cubicBezTo>
                      <a:pt x="389000" y="564524"/>
                      <a:pt x="384968" y="561440"/>
                      <a:pt x="380698" y="558594"/>
                    </a:cubicBezTo>
                    <a:cubicBezTo>
                      <a:pt x="381172" y="558120"/>
                      <a:pt x="381410" y="557883"/>
                      <a:pt x="381410" y="557883"/>
                    </a:cubicBezTo>
                    <a:close/>
                    <a:moveTo>
                      <a:pt x="359351" y="548632"/>
                    </a:moveTo>
                    <a:cubicBezTo>
                      <a:pt x="357927" y="550055"/>
                      <a:pt x="353895" y="553613"/>
                      <a:pt x="347254" y="559306"/>
                    </a:cubicBezTo>
                    <a:cubicBezTo>
                      <a:pt x="334919" y="569268"/>
                      <a:pt x="328752" y="574249"/>
                      <a:pt x="328752" y="574249"/>
                    </a:cubicBezTo>
                    <a:lnTo>
                      <a:pt x="317367" y="582788"/>
                    </a:lnTo>
                    <a:cubicBezTo>
                      <a:pt x="324009" y="582788"/>
                      <a:pt x="330176" y="583500"/>
                      <a:pt x="335868" y="584923"/>
                    </a:cubicBezTo>
                    <a:cubicBezTo>
                      <a:pt x="344407" y="577332"/>
                      <a:pt x="351286" y="571640"/>
                      <a:pt x="356504" y="567845"/>
                    </a:cubicBezTo>
                    <a:lnTo>
                      <a:pt x="365043" y="561440"/>
                    </a:lnTo>
                    <a:cubicBezTo>
                      <a:pt x="368364" y="558594"/>
                      <a:pt x="370973" y="556459"/>
                      <a:pt x="372871" y="555036"/>
                    </a:cubicBezTo>
                    <a:cubicBezTo>
                      <a:pt x="368601" y="552664"/>
                      <a:pt x="364094" y="550529"/>
                      <a:pt x="359351" y="548632"/>
                    </a:cubicBezTo>
                    <a:close/>
                    <a:moveTo>
                      <a:pt x="335157" y="542939"/>
                    </a:moveTo>
                    <a:cubicBezTo>
                      <a:pt x="335157" y="543888"/>
                      <a:pt x="334919" y="544600"/>
                      <a:pt x="334445" y="545074"/>
                    </a:cubicBezTo>
                    <a:cubicBezTo>
                      <a:pt x="331599" y="547920"/>
                      <a:pt x="327092" y="551953"/>
                      <a:pt x="320925" y="557171"/>
                    </a:cubicBezTo>
                    <a:cubicBezTo>
                      <a:pt x="313809" y="561915"/>
                      <a:pt x="308828" y="565710"/>
                      <a:pt x="305982" y="568556"/>
                    </a:cubicBezTo>
                    <a:cubicBezTo>
                      <a:pt x="305033" y="569505"/>
                      <a:pt x="300289" y="574486"/>
                      <a:pt x="291750" y="583500"/>
                    </a:cubicBezTo>
                    <a:cubicBezTo>
                      <a:pt x="296019" y="583025"/>
                      <a:pt x="300052" y="582788"/>
                      <a:pt x="303847" y="582788"/>
                    </a:cubicBezTo>
                    <a:lnTo>
                      <a:pt x="311674" y="575672"/>
                    </a:lnTo>
                    <a:cubicBezTo>
                      <a:pt x="314046" y="574249"/>
                      <a:pt x="316893" y="572114"/>
                      <a:pt x="320213" y="569268"/>
                    </a:cubicBezTo>
                    <a:cubicBezTo>
                      <a:pt x="324009" y="565473"/>
                      <a:pt x="326618" y="563101"/>
                      <a:pt x="328041" y="562152"/>
                    </a:cubicBezTo>
                    <a:cubicBezTo>
                      <a:pt x="338477" y="553139"/>
                      <a:pt x="345119" y="547683"/>
                      <a:pt x="347965" y="545786"/>
                    </a:cubicBezTo>
                    <a:close/>
                    <a:moveTo>
                      <a:pt x="281788" y="542228"/>
                    </a:moveTo>
                    <a:cubicBezTo>
                      <a:pt x="278467" y="542702"/>
                      <a:pt x="274909" y="543176"/>
                      <a:pt x="271114" y="543651"/>
                    </a:cubicBezTo>
                    <a:cubicBezTo>
                      <a:pt x="268742" y="546023"/>
                      <a:pt x="264710" y="549818"/>
                      <a:pt x="259017" y="555036"/>
                    </a:cubicBezTo>
                    <a:cubicBezTo>
                      <a:pt x="253324" y="559306"/>
                      <a:pt x="249292" y="563101"/>
                      <a:pt x="246920" y="566422"/>
                    </a:cubicBezTo>
                    <a:cubicBezTo>
                      <a:pt x="242176" y="572114"/>
                      <a:pt x="236009" y="580179"/>
                      <a:pt x="228419" y="590615"/>
                    </a:cubicBezTo>
                    <a:cubicBezTo>
                      <a:pt x="231740" y="590141"/>
                      <a:pt x="235772" y="589667"/>
                      <a:pt x="240516" y="589192"/>
                    </a:cubicBezTo>
                    <a:cubicBezTo>
                      <a:pt x="245260" y="578281"/>
                      <a:pt x="254036" y="566659"/>
                      <a:pt x="266845" y="554325"/>
                    </a:cubicBezTo>
                    <a:cubicBezTo>
                      <a:pt x="272537" y="549106"/>
                      <a:pt x="277518" y="545074"/>
                      <a:pt x="281788" y="542228"/>
                    </a:cubicBezTo>
                    <a:close/>
                    <a:moveTo>
                      <a:pt x="301712" y="540804"/>
                    </a:moveTo>
                    <a:cubicBezTo>
                      <a:pt x="283211" y="554087"/>
                      <a:pt x="272774" y="562152"/>
                      <a:pt x="270402" y="564998"/>
                    </a:cubicBezTo>
                    <a:cubicBezTo>
                      <a:pt x="270402" y="564998"/>
                      <a:pt x="263761" y="572589"/>
                      <a:pt x="250478" y="587769"/>
                    </a:cubicBezTo>
                    <a:cubicBezTo>
                      <a:pt x="254273" y="587769"/>
                      <a:pt x="257357" y="587532"/>
                      <a:pt x="259729" y="587057"/>
                    </a:cubicBezTo>
                    <a:lnTo>
                      <a:pt x="274672" y="584923"/>
                    </a:lnTo>
                    <a:cubicBezTo>
                      <a:pt x="277518" y="582551"/>
                      <a:pt x="282025" y="578044"/>
                      <a:pt x="288192" y="571403"/>
                    </a:cubicBezTo>
                    <a:cubicBezTo>
                      <a:pt x="293885" y="565236"/>
                      <a:pt x="298391" y="560729"/>
                      <a:pt x="301712" y="557883"/>
                    </a:cubicBezTo>
                    <a:cubicBezTo>
                      <a:pt x="311200" y="548869"/>
                      <a:pt x="318553" y="543414"/>
                      <a:pt x="323771" y="541516"/>
                    </a:cubicBezTo>
                    <a:cubicBezTo>
                      <a:pt x="316655" y="541042"/>
                      <a:pt x="309302" y="540804"/>
                      <a:pt x="301712" y="540804"/>
                    </a:cubicBezTo>
                    <a:close/>
                    <a:moveTo>
                      <a:pt x="232688" y="521592"/>
                    </a:moveTo>
                    <a:lnTo>
                      <a:pt x="225573" y="528708"/>
                    </a:lnTo>
                    <a:cubicBezTo>
                      <a:pt x="222252" y="532503"/>
                      <a:pt x="219406" y="536772"/>
                      <a:pt x="217034" y="541516"/>
                    </a:cubicBezTo>
                    <a:cubicBezTo>
                      <a:pt x="220354" y="550529"/>
                      <a:pt x="222726" y="559068"/>
                      <a:pt x="224149" y="567133"/>
                    </a:cubicBezTo>
                    <a:cubicBezTo>
                      <a:pt x="227470" y="562389"/>
                      <a:pt x="230791" y="557883"/>
                      <a:pt x="234112" y="553613"/>
                    </a:cubicBezTo>
                    <a:cubicBezTo>
                      <a:pt x="236958" y="550292"/>
                      <a:pt x="239330" y="547683"/>
                      <a:pt x="241227" y="545786"/>
                    </a:cubicBezTo>
                    <a:cubicBezTo>
                      <a:pt x="239330" y="544362"/>
                      <a:pt x="238381" y="542939"/>
                      <a:pt x="238381" y="541516"/>
                    </a:cubicBezTo>
                    <a:cubicBezTo>
                      <a:pt x="238381" y="540567"/>
                      <a:pt x="238618" y="539381"/>
                      <a:pt x="239093" y="537958"/>
                    </a:cubicBezTo>
                    <a:cubicBezTo>
                      <a:pt x="238144" y="537009"/>
                      <a:pt x="237432" y="535823"/>
                      <a:pt x="236958" y="534400"/>
                    </a:cubicBezTo>
                    <a:cubicBezTo>
                      <a:pt x="235535" y="530605"/>
                      <a:pt x="234112" y="526336"/>
                      <a:pt x="232688" y="521592"/>
                    </a:cubicBezTo>
                    <a:close/>
                    <a:moveTo>
                      <a:pt x="226996" y="495975"/>
                    </a:moveTo>
                    <a:cubicBezTo>
                      <a:pt x="226996" y="495975"/>
                      <a:pt x="226759" y="496212"/>
                      <a:pt x="226284" y="496686"/>
                    </a:cubicBezTo>
                    <a:lnTo>
                      <a:pt x="226284" y="496687"/>
                    </a:lnTo>
                    <a:lnTo>
                      <a:pt x="212764" y="510206"/>
                    </a:lnTo>
                    <a:lnTo>
                      <a:pt x="207071" y="515899"/>
                    </a:lnTo>
                    <a:cubicBezTo>
                      <a:pt x="208495" y="519220"/>
                      <a:pt x="209918" y="522303"/>
                      <a:pt x="211341" y="525150"/>
                    </a:cubicBezTo>
                    <a:cubicBezTo>
                      <a:pt x="211815" y="527047"/>
                      <a:pt x="212527" y="529182"/>
                      <a:pt x="213476" y="531554"/>
                    </a:cubicBezTo>
                    <a:cubicBezTo>
                      <a:pt x="218220" y="523015"/>
                      <a:pt x="223912" y="517085"/>
                      <a:pt x="230554" y="513764"/>
                    </a:cubicBezTo>
                    <a:lnTo>
                      <a:pt x="226284" y="496687"/>
                    </a:lnTo>
                    <a:close/>
                    <a:moveTo>
                      <a:pt x="222015" y="474627"/>
                    </a:moveTo>
                    <a:cubicBezTo>
                      <a:pt x="219168" y="477948"/>
                      <a:pt x="216085" y="481269"/>
                      <a:pt x="212764" y="484589"/>
                    </a:cubicBezTo>
                    <a:cubicBezTo>
                      <a:pt x="207546" y="489333"/>
                      <a:pt x="202802" y="493840"/>
                      <a:pt x="198532" y="498109"/>
                    </a:cubicBezTo>
                    <a:cubicBezTo>
                      <a:pt x="198058" y="498584"/>
                      <a:pt x="197346" y="499058"/>
                      <a:pt x="196398" y="499533"/>
                    </a:cubicBezTo>
                    <a:cubicBezTo>
                      <a:pt x="198295" y="501430"/>
                      <a:pt x="200193" y="504039"/>
                      <a:pt x="202090" y="507360"/>
                    </a:cubicBezTo>
                    <a:cubicBezTo>
                      <a:pt x="204462" y="504039"/>
                      <a:pt x="206597" y="501430"/>
                      <a:pt x="208495" y="499533"/>
                    </a:cubicBezTo>
                    <a:cubicBezTo>
                      <a:pt x="215136" y="492417"/>
                      <a:pt x="220354" y="488622"/>
                      <a:pt x="224149" y="488147"/>
                    </a:cubicBezTo>
                    <a:cubicBezTo>
                      <a:pt x="223201" y="482455"/>
                      <a:pt x="222489" y="477948"/>
                      <a:pt x="222015" y="474627"/>
                    </a:cubicBezTo>
                    <a:close/>
                    <a:moveTo>
                      <a:pt x="135913" y="310963"/>
                    </a:moveTo>
                    <a:cubicBezTo>
                      <a:pt x="135913" y="311912"/>
                      <a:pt x="135676" y="312860"/>
                      <a:pt x="135201" y="313809"/>
                    </a:cubicBezTo>
                    <a:lnTo>
                      <a:pt x="137336" y="311674"/>
                    </a:lnTo>
                    <a:cubicBezTo>
                      <a:pt x="136862" y="311674"/>
                      <a:pt x="136387" y="311437"/>
                      <a:pt x="135913" y="310963"/>
                    </a:cubicBezTo>
                    <a:close/>
                    <a:moveTo>
                      <a:pt x="118123" y="251901"/>
                    </a:moveTo>
                    <a:cubicBezTo>
                      <a:pt x="115751" y="255696"/>
                      <a:pt x="111245" y="261626"/>
                      <a:pt x="104603" y="269691"/>
                    </a:cubicBezTo>
                    <a:cubicBezTo>
                      <a:pt x="99385" y="275384"/>
                      <a:pt x="96064" y="279179"/>
                      <a:pt x="94641" y="281076"/>
                    </a:cubicBezTo>
                    <a:cubicBezTo>
                      <a:pt x="103180" y="286769"/>
                      <a:pt x="110533" y="292224"/>
                      <a:pt x="116700" y="297443"/>
                    </a:cubicBezTo>
                    <a:cubicBezTo>
                      <a:pt x="119072" y="299340"/>
                      <a:pt x="120733" y="300763"/>
                      <a:pt x="121681" y="301712"/>
                    </a:cubicBezTo>
                    <a:cubicBezTo>
                      <a:pt x="122156" y="297443"/>
                      <a:pt x="123104" y="293173"/>
                      <a:pt x="124528" y="288904"/>
                    </a:cubicBezTo>
                    <a:cubicBezTo>
                      <a:pt x="125951" y="281788"/>
                      <a:pt x="128086" y="274198"/>
                      <a:pt x="130932" y="266133"/>
                    </a:cubicBezTo>
                    <a:lnTo>
                      <a:pt x="130932" y="265421"/>
                    </a:lnTo>
                    <a:cubicBezTo>
                      <a:pt x="129509" y="263998"/>
                      <a:pt x="128797" y="262338"/>
                      <a:pt x="128797" y="260440"/>
                    </a:cubicBezTo>
                    <a:cubicBezTo>
                      <a:pt x="128797" y="259491"/>
                      <a:pt x="129034" y="258543"/>
                      <a:pt x="129509" y="257594"/>
                    </a:cubicBezTo>
                    <a:lnTo>
                      <a:pt x="130932" y="254748"/>
                    </a:lnTo>
                    <a:cubicBezTo>
                      <a:pt x="129509" y="255222"/>
                      <a:pt x="128086" y="255459"/>
                      <a:pt x="126662" y="255459"/>
                    </a:cubicBezTo>
                    <a:cubicBezTo>
                      <a:pt x="124290" y="255459"/>
                      <a:pt x="121919" y="254510"/>
                      <a:pt x="119547" y="252613"/>
                    </a:cubicBezTo>
                    <a:close/>
                    <a:moveTo>
                      <a:pt x="352235" y="250478"/>
                    </a:moveTo>
                    <a:cubicBezTo>
                      <a:pt x="349388" y="253324"/>
                      <a:pt x="344407" y="258543"/>
                      <a:pt x="337291" y="266133"/>
                    </a:cubicBezTo>
                    <a:cubicBezTo>
                      <a:pt x="333971" y="269454"/>
                      <a:pt x="330650" y="273249"/>
                      <a:pt x="327329" y="277518"/>
                    </a:cubicBezTo>
                    <a:cubicBezTo>
                      <a:pt x="336817" y="283211"/>
                      <a:pt x="345119" y="289852"/>
                      <a:pt x="352235" y="297443"/>
                    </a:cubicBezTo>
                    <a:cubicBezTo>
                      <a:pt x="360299" y="306456"/>
                      <a:pt x="365755" y="315707"/>
                      <a:pt x="368601" y="325194"/>
                    </a:cubicBezTo>
                    <a:cubicBezTo>
                      <a:pt x="369550" y="319027"/>
                      <a:pt x="370024" y="313097"/>
                      <a:pt x="370024" y="307405"/>
                    </a:cubicBezTo>
                    <a:cubicBezTo>
                      <a:pt x="370024" y="295071"/>
                      <a:pt x="367652" y="282974"/>
                      <a:pt x="362908" y="271114"/>
                    </a:cubicBezTo>
                    <a:cubicBezTo>
                      <a:pt x="362434" y="271114"/>
                      <a:pt x="361485" y="271588"/>
                      <a:pt x="360062" y="272537"/>
                    </a:cubicBezTo>
                    <a:lnTo>
                      <a:pt x="357927" y="274672"/>
                    </a:lnTo>
                    <a:cubicBezTo>
                      <a:pt x="353183" y="277993"/>
                      <a:pt x="348914" y="281313"/>
                      <a:pt x="345119" y="284634"/>
                    </a:cubicBezTo>
                    <a:cubicBezTo>
                      <a:pt x="344644" y="285108"/>
                      <a:pt x="344170" y="285346"/>
                      <a:pt x="343696" y="285346"/>
                    </a:cubicBezTo>
                    <a:cubicBezTo>
                      <a:pt x="343221" y="285346"/>
                      <a:pt x="342510" y="285108"/>
                      <a:pt x="341561" y="284634"/>
                    </a:cubicBezTo>
                    <a:cubicBezTo>
                      <a:pt x="341087" y="283685"/>
                      <a:pt x="340849" y="282974"/>
                      <a:pt x="340849" y="282499"/>
                    </a:cubicBezTo>
                    <a:cubicBezTo>
                      <a:pt x="340849" y="281551"/>
                      <a:pt x="341087" y="280839"/>
                      <a:pt x="341561" y="280365"/>
                    </a:cubicBezTo>
                    <a:cubicBezTo>
                      <a:pt x="344882" y="276569"/>
                      <a:pt x="348914" y="272774"/>
                      <a:pt x="353658" y="268979"/>
                    </a:cubicBezTo>
                    <a:cubicBezTo>
                      <a:pt x="357453" y="265659"/>
                      <a:pt x="359588" y="263998"/>
                      <a:pt x="360062" y="263998"/>
                    </a:cubicBezTo>
                    <a:lnTo>
                      <a:pt x="360062" y="263287"/>
                    </a:lnTo>
                    <a:cubicBezTo>
                      <a:pt x="357690" y="259017"/>
                      <a:pt x="355081" y="254748"/>
                      <a:pt x="352235" y="250478"/>
                    </a:cubicBezTo>
                    <a:close/>
                    <a:moveTo>
                      <a:pt x="167934" y="239093"/>
                    </a:moveTo>
                    <a:cubicBezTo>
                      <a:pt x="163665" y="242413"/>
                      <a:pt x="159632" y="245734"/>
                      <a:pt x="155837" y="249055"/>
                    </a:cubicBezTo>
                    <a:cubicBezTo>
                      <a:pt x="155837" y="251901"/>
                      <a:pt x="154889" y="255459"/>
                      <a:pt x="152991" y="259729"/>
                    </a:cubicBezTo>
                    <a:cubicBezTo>
                      <a:pt x="154889" y="256408"/>
                      <a:pt x="157023" y="253324"/>
                      <a:pt x="159395" y="250478"/>
                    </a:cubicBezTo>
                    <a:cubicBezTo>
                      <a:pt x="162242" y="246209"/>
                      <a:pt x="165088" y="242413"/>
                      <a:pt x="167934" y="239093"/>
                    </a:cubicBezTo>
                    <a:close/>
                    <a:moveTo>
                      <a:pt x="337291" y="231977"/>
                    </a:moveTo>
                    <a:cubicBezTo>
                      <a:pt x="333971" y="235772"/>
                      <a:pt x="329227" y="241227"/>
                      <a:pt x="323060" y="248343"/>
                    </a:cubicBezTo>
                    <a:cubicBezTo>
                      <a:pt x="315944" y="256408"/>
                      <a:pt x="310014" y="262575"/>
                      <a:pt x="305270" y="266844"/>
                    </a:cubicBezTo>
                    <a:cubicBezTo>
                      <a:pt x="310014" y="268742"/>
                      <a:pt x="314758" y="270877"/>
                      <a:pt x="319502" y="273249"/>
                    </a:cubicBezTo>
                    <a:cubicBezTo>
                      <a:pt x="323297" y="267556"/>
                      <a:pt x="326855" y="262812"/>
                      <a:pt x="330176" y="259017"/>
                    </a:cubicBezTo>
                    <a:cubicBezTo>
                      <a:pt x="336817" y="251901"/>
                      <a:pt x="342747" y="247157"/>
                      <a:pt x="347965" y="244785"/>
                    </a:cubicBezTo>
                    <a:cubicBezTo>
                      <a:pt x="344644" y="240041"/>
                      <a:pt x="341087" y="235772"/>
                      <a:pt x="337291" y="231977"/>
                    </a:cubicBezTo>
                    <a:close/>
                    <a:moveTo>
                      <a:pt x="95353" y="224861"/>
                    </a:moveTo>
                    <a:cubicBezTo>
                      <a:pt x="92032" y="229131"/>
                      <a:pt x="87051" y="234823"/>
                      <a:pt x="80409" y="241939"/>
                    </a:cubicBezTo>
                    <a:cubicBezTo>
                      <a:pt x="71870" y="251427"/>
                      <a:pt x="65703" y="258068"/>
                      <a:pt x="61908" y="261863"/>
                    </a:cubicBezTo>
                    <a:lnTo>
                      <a:pt x="79698" y="272537"/>
                    </a:lnTo>
                    <a:cubicBezTo>
                      <a:pt x="82070" y="273486"/>
                      <a:pt x="84442" y="274672"/>
                      <a:pt x="86814" y="276095"/>
                    </a:cubicBezTo>
                    <a:cubicBezTo>
                      <a:pt x="88237" y="274198"/>
                      <a:pt x="92032" y="269691"/>
                      <a:pt x="98199" y="262575"/>
                    </a:cubicBezTo>
                    <a:cubicBezTo>
                      <a:pt x="104840" y="254510"/>
                      <a:pt x="109822" y="249292"/>
                      <a:pt x="113142" y="246920"/>
                    </a:cubicBezTo>
                    <a:cubicBezTo>
                      <a:pt x="111719" y="244074"/>
                      <a:pt x="109584" y="240753"/>
                      <a:pt x="106738" y="236958"/>
                    </a:cubicBezTo>
                    <a:cubicBezTo>
                      <a:pt x="99148" y="248343"/>
                      <a:pt x="89423" y="257831"/>
                      <a:pt x="77563" y="265421"/>
                    </a:cubicBezTo>
                    <a:cubicBezTo>
                      <a:pt x="77089" y="265421"/>
                      <a:pt x="76851" y="265421"/>
                      <a:pt x="76851" y="265421"/>
                    </a:cubicBezTo>
                    <a:cubicBezTo>
                      <a:pt x="75903" y="265421"/>
                      <a:pt x="74954" y="265184"/>
                      <a:pt x="74005" y="264710"/>
                    </a:cubicBezTo>
                    <a:cubicBezTo>
                      <a:pt x="73531" y="264235"/>
                      <a:pt x="73294" y="263761"/>
                      <a:pt x="73294" y="263287"/>
                    </a:cubicBezTo>
                    <a:cubicBezTo>
                      <a:pt x="73294" y="262338"/>
                      <a:pt x="73768" y="261626"/>
                      <a:pt x="74717" y="261152"/>
                    </a:cubicBezTo>
                    <a:cubicBezTo>
                      <a:pt x="76614" y="259254"/>
                      <a:pt x="81121" y="254273"/>
                      <a:pt x="88237" y="246209"/>
                    </a:cubicBezTo>
                    <a:cubicBezTo>
                      <a:pt x="93929" y="240041"/>
                      <a:pt x="98673" y="235535"/>
                      <a:pt x="102469" y="232688"/>
                    </a:cubicBezTo>
                    <a:cubicBezTo>
                      <a:pt x="100097" y="229842"/>
                      <a:pt x="97725" y="227233"/>
                      <a:pt x="95353" y="224861"/>
                    </a:cubicBezTo>
                    <a:close/>
                    <a:moveTo>
                      <a:pt x="323060" y="219880"/>
                    </a:moveTo>
                    <a:cubicBezTo>
                      <a:pt x="321162" y="222252"/>
                      <a:pt x="318790" y="225098"/>
                      <a:pt x="315944" y="228419"/>
                    </a:cubicBezTo>
                    <a:cubicBezTo>
                      <a:pt x="311674" y="233163"/>
                      <a:pt x="306693" y="238144"/>
                      <a:pt x="301001" y="243362"/>
                    </a:cubicBezTo>
                    <a:cubicBezTo>
                      <a:pt x="291987" y="251901"/>
                      <a:pt x="284634" y="257357"/>
                      <a:pt x="278941" y="259729"/>
                    </a:cubicBezTo>
                    <a:lnTo>
                      <a:pt x="280365" y="259729"/>
                    </a:lnTo>
                    <a:cubicBezTo>
                      <a:pt x="286057" y="260677"/>
                      <a:pt x="291987" y="262338"/>
                      <a:pt x="298154" y="264710"/>
                    </a:cubicBezTo>
                    <a:cubicBezTo>
                      <a:pt x="303373" y="259966"/>
                      <a:pt x="310488" y="252138"/>
                      <a:pt x="319502" y="241227"/>
                    </a:cubicBezTo>
                    <a:cubicBezTo>
                      <a:pt x="324246" y="235535"/>
                      <a:pt x="328515" y="231028"/>
                      <a:pt x="332310" y="227707"/>
                    </a:cubicBezTo>
                    <a:cubicBezTo>
                      <a:pt x="329464" y="224861"/>
                      <a:pt x="326380" y="222252"/>
                      <a:pt x="323060" y="219880"/>
                    </a:cubicBezTo>
                    <a:close/>
                    <a:moveTo>
                      <a:pt x="84679" y="213476"/>
                    </a:moveTo>
                    <a:cubicBezTo>
                      <a:pt x="81833" y="219643"/>
                      <a:pt x="76614" y="226759"/>
                      <a:pt x="69024" y="234823"/>
                    </a:cubicBezTo>
                    <a:cubicBezTo>
                      <a:pt x="62383" y="241465"/>
                      <a:pt x="55504" y="247632"/>
                      <a:pt x="48388" y="253324"/>
                    </a:cubicBezTo>
                    <a:cubicBezTo>
                      <a:pt x="49337" y="253799"/>
                      <a:pt x="51234" y="254985"/>
                      <a:pt x="54081" y="256882"/>
                    </a:cubicBezTo>
                    <a:cubicBezTo>
                      <a:pt x="55978" y="254510"/>
                      <a:pt x="59299" y="250478"/>
                      <a:pt x="64043" y="244785"/>
                    </a:cubicBezTo>
                    <a:cubicBezTo>
                      <a:pt x="68312" y="239567"/>
                      <a:pt x="71870" y="235535"/>
                      <a:pt x="74717" y="232688"/>
                    </a:cubicBezTo>
                    <a:cubicBezTo>
                      <a:pt x="79935" y="226521"/>
                      <a:pt x="84679" y="221540"/>
                      <a:pt x="88948" y="217745"/>
                    </a:cubicBezTo>
                    <a:close/>
                    <a:moveTo>
                      <a:pt x="302424" y="209206"/>
                    </a:moveTo>
                    <a:cubicBezTo>
                      <a:pt x="301475" y="210155"/>
                      <a:pt x="300052" y="211341"/>
                      <a:pt x="298154" y="212764"/>
                    </a:cubicBezTo>
                    <a:cubicBezTo>
                      <a:pt x="293410" y="216559"/>
                      <a:pt x="288192" y="221303"/>
                      <a:pt x="282499" y="226996"/>
                    </a:cubicBezTo>
                    <a:cubicBezTo>
                      <a:pt x="274435" y="236009"/>
                      <a:pt x="265896" y="246446"/>
                      <a:pt x="256882" y="258305"/>
                    </a:cubicBezTo>
                    <a:cubicBezTo>
                      <a:pt x="259729" y="257831"/>
                      <a:pt x="262338" y="257594"/>
                      <a:pt x="264710" y="257594"/>
                    </a:cubicBezTo>
                    <a:cubicBezTo>
                      <a:pt x="267082" y="257594"/>
                      <a:pt x="269454" y="257831"/>
                      <a:pt x="271826" y="258305"/>
                    </a:cubicBezTo>
                    <a:cubicBezTo>
                      <a:pt x="271826" y="257357"/>
                      <a:pt x="272300" y="256645"/>
                      <a:pt x="273249" y="256171"/>
                    </a:cubicBezTo>
                    <a:cubicBezTo>
                      <a:pt x="277993" y="254748"/>
                      <a:pt x="286532" y="247157"/>
                      <a:pt x="298866" y="233400"/>
                    </a:cubicBezTo>
                    <a:cubicBezTo>
                      <a:pt x="305982" y="225335"/>
                      <a:pt x="311674" y="219406"/>
                      <a:pt x="315944" y="215610"/>
                    </a:cubicBezTo>
                    <a:cubicBezTo>
                      <a:pt x="311674" y="213238"/>
                      <a:pt x="307168" y="211104"/>
                      <a:pt x="302424" y="209206"/>
                    </a:cubicBezTo>
                    <a:close/>
                    <a:moveTo>
                      <a:pt x="222726" y="208495"/>
                    </a:moveTo>
                    <a:cubicBezTo>
                      <a:pt x="217034" y="210392"/>
                      <a:pt x="211104" y="212527"/>
                      <a:pt x="204937" y="214899"/>
                    </a:cubicBezTo>
                    <a:cubicBezTo>
                      <a:pt x="202090" y="218220"/>
                      <a:pt x="196872" y="223912"/>
                      <a:pt x="189282" y="231977"/>
                    </a:cubicBezTo>
                    <a:cubicBezTo>
                      <a:pt x="180743" y="240516"/>
                      <a:pt x="173864" y="248343"/>
                      <a:pt x="168646" y="255459"/>
                    </a:cubicBezTo>
                    <a:cubicBezTo>
                      <a:pt x="155363" y="273486"/>
                      <a:pt x="147061" y="290090"/>
                      <a:pt x="143740" y="305270"/>
                    </a:cubicBezTo>
                    <a:cubicBezTo>
                      <a:pt x="147061" y="302424"/>
                      <a:pt x="151331" y="299340"/>
                      <a:pt x="156549" y="296019"/>
                    </a:cubicBezTo>
                    <a:cubicBezTo>
                      <a:pt x="163190" y="291276"/>
                      <a:pt x="170781" y="286769"/>
                      <a:pt x="179320" y="282499"/>
                    </a:cubicBezTo>
                    <a:cubicBezTo>
                      <a:pt x="177422" y="282499"/>
                      <a:pt x="175762" y="281788"/>
                      <a:pt x="174339" y="280365"/>
                    </a:cubicBezTo>
                    <a:cubicBezTo>
                      <a:pt x="173864" y="279416"/>
                      <a:pt x="173627" y="278704"/>
                      <a:pt x="173627" y="278230"/>
                    </a:cubicBezTo>
                    <a:cubicBezTo>
                      <a:pt x="173627" y="277281"/>
                      <a:pt x="173864" y="276569"/>
                      <a:pt x="174339" y="276095"/>
                    </a:cubicBezTo>
                    <a:cubicBezTo>
                      <a:pt x="190942" y="251427"/>
                      <a:pt x="201379" y="236246"/>
                      <a:pt x="205648" y="230554"/>
                    </a:cubicBezTo>
                    <a:cubicBezTo>
                      <a:pt x="212290" y="221540"/>
                      <a:pt x="217982" y="214187"/>
                      <a:pt x="222726" y="208495"/>
                    </a:cubicBezTo>
                    <a:close/>
                    <a:moveTo>
                      <a:pt x="74005" y="202802"/>
                    </a:moveTo>
                    <a:cubicBezTo>
                      <a:pt x="73056" y="203276"/>
                      <a:pt x="72345" y="203988"/>
                      <a:pt x="71870" y="204937"/>
                    </a:cubicBezTo>
                    <a:cubicBezTo>
                      <a:pt x="65703" y="212527"/>
                      <a:pt x="60722" y="218457"/>
                      <a:pt x="56927" y="222726"/>
                    </a:cubicBezTo>
                    <a:cubicBezTo>
                      <a:pt x="49811" y="230316"/>
                      <a:pt x="44119" y="235772"/>
                      <a:pt x="39849" y="239093"/>
                    </a:cubicBezTo>
                    <a:cubicBezTo>
                      <a:pt x="37003" y="241465"/>
                      <a:pt x="35105" y="243125"/>
                      <a:pt x="34156" y="244074"/>
                    </a:cubicBezTo>
                    <a:cubicBezTo>
                      <a:pt x="37003" y="245971"/>
                      <a:pt x="40323" y="248106"/>
                      <a:pt x="44119" y="250478"/>
                    </a:cubicBezTo>
                    <a:cubicBezTo>
                      <a:pt x="51709" y="242888"/>
                      <a:pt x="58113" y="235772"/>
                      <a:pt x="63331" y="229131"/>
                    </a:cubicBezTo>
                    <a:cubicBezTo>
                      <a:pt x="71396" y="219168"/>
                      <a:pt x="77089" y="212290"/>
                      <a:pt x="80409" y="208495"/>
                    </a:cubicBezTo>
                    <a:cubicBezTo>
                      <a:pt x="78037" y="206597"/>
                      <a:pt x="75903" y="204699"/>
                      <a:pt x="74005" y="202802"/>
                    </a:cubicBezTo>
                    <a:close/>
                    <a:moveTo>
                      <a:pt x="261863" y="202090"/>
                    </a:moveTo>
                    <a:cubicBezTo>
                      <a:pt x="255696" y="207309"/>
                      <a:pt x="252376" y="210155"/>
                      <a:pt x="251901" y="210629"/>
                    </a:cubicBezTo>
                    <a:cubicBezTo>
                      <a:pt x="245260" y="216796"/>
                      <a:pt x="238856" y="223438"/>
                      <a:pt x="232688" y="230554"/>
                    </a:cubicBezTo>
                    <a:lnTo>
                      <a:pt x="215610" y="251901"/>
                    </a:lnTo>
                    <a:cubicBezTo>
                      <a:pt x="206597" y="263287"/>
                      <a:pt x="200904" y="269928"/>
                      <a:pt x="198532" y="271826"/>
                    </a:cubicBezTo>
                    <a:cubicBezTo>
                      <a:pt x="197584" y="272774"/>
                      <a:pt x="196635" y="273249"/>
                      <a:pt x="195686" y="273249"/>
                    </a:cubicBezTo>
                    <a:cubicBezTo>
                      <a:pt x="195212" y="273249"/>
                      <a:pt x="194500" y="273012"/>
                      <a:pt x="193551" y="272537"/>
                    </a:cubicBezTo>
                    <a:cubicBezTo>
                      <a:pt x="192128" y="271588"/>
                      <a:pt x="191417" y="270640"/>
                      <a:pt x="191417" y="269691"/>
                    </a:cubicBezTo>
                    <a:cubicBezTo>
                      <a:pt x="191417" y="268742"/>
                      <a:pt x="191654" y="268030"/>
                      <a:pt x="192128" y="267556"/>
                    </a:cubicBezTo>
                    <a:cubicBezTo>
                      <a:pt x="193551" y="265659"/>
                      <a:pt x="199244" y="257831"/>
                      <a:pt x="209206" y="244074"/>
                    </a:cubicBezTo>
                    <a:cubicBezTo>
                      <a:pt x="217271" y="233637"/>
                      <a:pt x="223438" y="226284"/>
                      <a:pt x="227707" y="222015"/>
                    </a:cubicBezTo>
                    <a:cubicBezTo>
                      <a:pt x="234349" y="213950"/>
                      <a:pt x="240279" y="207783"/>
                      <a:pt x="245497" y="203513"/>
                    </a:cubicBezTo>
                    <a:cubicBezTo>
                      <a:pt x="243125" y="203988"/>
                      <a:pt x="240990" y="204462"/>
                      <a:pt x="239093" y="204937"/>
                    </a:cubicBezTo>
                    <a:cubicBezTo>
                      <a:pt x="236721" y="208257"/>
                      <a:pt x="233400" y="212527"/>
                      <a:pt x="229131" y="217745"/>
                    </a:cubicBezTo>
                    <a:cubicBezTo>
                      <a:pt x="225810" y="222015"/>
                      <a:pt x="220592" y="228656"/>
                      <a:pt x="213476" y="237670"/>
                    </a:cubicBezTo>
                    <a:cubicBezTo>
                      <a:pt x="205411" y="248580"/>
                      <a:pt x="194975" y="262812"/>
                      <a:pt x="182166" y="280365"/>
                    </a:cubicBezTo>
                    <a:lnTo>
                      <a:pt x="181454" y="281076"/>
                    </a:lnTo>
                    <a:lnTo>
                      <a:pt x="199956" y="272537"/>
                    </a:lnTo>
                    <a:cubicBezTo>
                      <a:pt x="217508" y="265421"/>
                      <a:pt x="233163" y="260915"/>
                      <a:pt x="246920" y="259017"/>
                    </a:cubicBezTo>
                    <a:cubicBezTo>
                      <a:pt x="258780" y="242888"/>
                      <a:pt x="269454" y="229368"/>
                      <a:pt x="278941" y="218457"/>
                    </a:cubicBezTo>
                    <a:cubicBezTo>
                      <a:pt x="283685" y="213238"/>
                      <a:pt x="287718" y="208969"/>
                      <a:pt x="291038" y="205648"/>
                    </a:cubicBezTo>
                    <a:lnTo>
                      <a:pt x="286769" y="204225"/>
                    </a:lnTo>
                    <a:cubicBezTo>
                      <a:pt x="286769" y="204225"/>
                      <a:pt x="282974" y="207546"/>
                      <a:pt x="275384" y="214187"/>
                    </a:cubicBezTo>
                    <a:cubicBezTo>
                      <a:pt x="270165" y="218931"/>
                      <a:pt x="264235" y="224387"/>
                      <a:pt x="257594" y="230554"/>
                    </a:cubicBezTo>
                    <a:cubicBezTo>
                      <a:pt x="252376" y="235772"/>
                      <a:pt x="247395" y="240990"/>
                      <a:pt x="242651" y="246209"/>
                    </a:cubicBezTo>
                    <a:cubicBezTo>
                      <a:pt x="236958" y="251901"/>
                      <a:pt x="233874" y="254748"/>
                      <a:pt x="233400" y="254748"/>
                    </a:cubicBezTo>
                    <a:lnTo>
                      <a:pt x="232688" y="254748"/>
                    </a:lnTo>
                    <a:lnTo>
                      <a:pt x="231977" y="254036"/>
                    </a:lnTo>
                    <a:cubicBezTo>
                      <a:pt x="231977" y="253562"/>
                      <a:pt x="231977" y="253087"/>
                      <a:pt x="231977" y="252613"/>
                    </a:cubicBezTo>
                    <a:cubicBezTo>
                      <a:pt x="231977" y="250241"/>
                      <a:pt x="233400" y="246920"/>
                      <a:pt x="236246" y="242651"/>
                    </a:cubicBezTo>
                    <a:cubicBezTo>
                      <a:pt x="240516" y="236958"/>
                      <a:pt x="245497" y="230791"/>
                      <a:pt x="251190" y="224149"/>
                    </a:cubicBezTo>
                    <a:cubicBezTo>
                      <a:pt x="257831" y="216559"/>
                      <a:pt x="264235" y="210392"/>
                      <a:pt x="270402" y="205648"/>
                    </a:cubicBezTo>
                    <a:cubicBezTo>
                      <a:pt x="272300" y="203751"/>
                      <a:pt x="273723" y="202565"/>
                      <a:pt x="274672" y="202090"/>
                    </a:cubicBezTo>
                    <a:close/>
                    <a:moveTo>
                      <a:pt x="37714" y="185724"/>
                    </a:moveTo>
                    <a:cubicBezTo>
                      <a:pt x="36291" y="187621"/>
                      <a:pt x="35342" y="188807"/>
                      <a:pt x="34868" y="189282"/>
                    </a:cubicBezTo>
                    <a:cubicBezTo>
                      <a:pt x="30598" y="195449"/>
                      <a:pt x="27041" y="200667"/>
                      <a:pt x="24194" y="204937"/>
                    </a:cubicBezTo>
                    <a:cubicBezTo>
                      <a:pt x="23720" y="205885"/>
                      <a:pt x="22534" y="208020"/>
                      <a:pt x="20636" y="211341"/>
                    </a:cubicBezTo>
                    <a:cubicBezTo>
                      <a:pt x="18739" y="218457"/>
                      <a:pt x="17078" y="225335"/>
                      <a:pt x="15655" y="231977"/>
                    </a:cubicBezTo>
                    <a:lnTo>
                      <a:pt x="17078" y="231977"/>
                    </a:lnTo>
                    <a:cubicBezTo>
                      <a:pt x="21348" y="223438"/>
                      <a:pt x="26092" y="215373"/>
                      <a:pt x="31310" y="207783"/>
                    </a:cubicBezTo>
                    <a:cubicBezTo>
                      <a:pt x="39375" y="195923"/>
                      <a:pt x="46253" y="189993"/>
                      <a:pt x="51946" y="189993"/>
                    </a:cubicBezTo>
                    <a:cubicBezTo>
                      <a:pt x="53369" y="189993"/>
                      <a:pt x="54555" y="190468"/>
                      <a:pt x="55504" y="191417"/>
                    </a:cubicBezTo>
                    <a:cubicBezTo>
                      <a:pt x="56453" y="191891"/>
                      <a:pt x="56927" y="192840"/>
                      <a:pt x="56927" y="194263"/>
                    </a:cubicBezTo>
                    <a:lnTo>
                      <a:pt x="47677" y="203513"/>
                    </a:lnTo>
                    <a:cubicBezTo>
                      <a:pt x="43881" y="207309"/>
                      <a:pt x="40086" y="211815"/>
                      <a:pt x="36291" y="217034"/>
                    </a:cubicBezTo>
                    <a:cubicBezTo>
                      <a:pt x="35342" y="218457"/>
                      <a:pt x="33208" y="221540"/>
                      <a:pt x="29887" y="226284"/>
                    </a:cubicBezTo>
                    <a:cubicBezTo>
                      <a:pt x="27041" y="230554"/>
                      <a:pt x="24906" y="233874"/>
                      <a:pt x="23483" y="236246"/>
                    </a:cubicBezTo>
                    <a:cubicBezTo>
                      <a:pt x="24906" y="237195"/>
                      <a:pt x="26803" y="238618"/>
                      <a:pt x="29175" y="240516"/>
                    </a:cubicBezTo>
                    <a:lnTo>
                      <a:pt x="36291" y="233400"/>
                    </a:lnTo>
                    <a:lnTo>
                      <a:pt x="50523" y="216322"/>
                    </a:lnTo>
                    <a:cubicBezTo>
                      <a:pt x="59536" y="204937"/>
                      <a:pt x="64517" y="198770"/>
                      <a:pt x="65466" y="197821"/>
                    </a:cubicBezTo>
                    <a:cubicBezTo>
                      <a:pt x="65466" y="197346"/>
                      <a:pt x="65703" y="196872"/>
                      <a:pt x="66178" y="196398"/>
                    </a:cubicBezTo>
                    <a:cubicBezTo>
                      <a:pt x="63806" y="194500"/>
                      <a:pt x="61671" y="192840"/>
                      <a:pt x="59773" y="191417"/>
                    </a:cubicBezTo>
                    <a:cubicBezTo>
                      <a:pt x="54081" y="187621"/>
                      <a:pt x="49574" y="185724"/>
                      <a:pt x="46253" y="185724"/>
                    </a:cubicBezTo>
                    <a:cubicBezTo>
                      <a:pt x="45305" y="185724"/>
                      <a:pt x="44356" y="185961"/>
                      <a:pt x="43407" y="186435"/>
                    </a:cubicBezTo>
                    <a:cubicBezTo>
                      <a:pt x="42458" y="186910"/>
                      <a:pt x="41509" y="187147"/>
                      <a:pt x="40561" y="187147"/>
                    </a:cubicBezTo>
                    <a:cubicBezTo>
                      <a:pt x="39612" y="187147"/>
                      <a:pt x="38663" y="186673"/>
                      <a:pt x="37714" y="185724"/>
                    </a:cubicBezTo>
                    <a:close/>
                    <a:moveTo>
                      <a:pt x="271114" y="19925"/>
                    </a:moveTo>
                    <a:cubicBezTo>
                      <a:pt x="229842" y="19925"/>
                      <a:pt x="190942" y="28938"/>
                      <a:pt x="154414" y="46965"/>
                    </a:cubicBezTo>
                    <a:cubicBezTo>
                      <a:pt x="135913" y="55978"/>
                      <a:pt x="120258" y="65466"/>
                      <a:pt x="107450" y="75428"/>
                    </a:cubicBezTo>
                    <a:cubicBezTo>
                      <a:pt x="103655" y="78749"/>
                      <a:pt x="92269" y="89423"/>
                      <a:pt x="73294" y="107450"/>
                    </a:cubicBezTo>
                    <a:cubicBezTo>
                      <a:pt x="64755" y="115514"/>
                      <a:pt x="55978" y="124765"/>
                      <a:pt x="46965" y="135201"/>
                    </a:cubicBezTo>
                    <a:cubicBezTo>
                      <a:pt x="43644" y="138996"/>
                      <a:pt x="41509" y="141606"/>
                      <a:pt x="40561" y="143029"/>
                    </a:cubicBezTo>
                    <a:cubicBezTo>
                      <a:pt x="40561" y="143503"/>
                      <a:pt x="40561" y="144215"/>
                      <a:pt x="40561" y="145164"/>
                    </a:cubicBezTo>
                    <a:cubicBezTo>
                      <a:pt x="40561" y="148959"/>
                      <a:pt x="38663" y="156786"/>
                      <a:pt x="34868" y="168646"/>
                    </a:cubicBezTo>
                    <a:cubicBezTo>
                      <a:pt x="34394" y="169595"/>
                      <a:pt x="33445" y="172441"/>
                      <a:pt x="32022" y="177185"/>
                    </a:cubicBezTo>
                    <a:cubicBezTo>
                      <a:pt x="36291" y="172915"/>
                      <a:pt x="40798" y="170306"/>
                      <a:pt x="45542" y="169357"/>
                    </a:cubicBezTo>
                    <a:cubicBezTo>
                      <a:pt x="46016" y="169357"/>
                      <a:pt x="46491" y="169357"/>
                      <a:pt x="46965" y="169357"/>
                    </a:cubicBezTo>
                    <a:cubicBezTo>
                      <a:pt x="48388" y="169357"/>
                      <a:pt x="49100" y="169832"/>
                      <a:pt x="49100" y="170781"/>
                    </a:cubicBezTo>
                    <a:cubicBezTo>
                      <a:pt x="49100" y="171255"/>
                      <a:pt x="48862" y="171967"/>
                      <a:pt x="48388" y="172915"/>
                    </a:cubicBezTo>
                    <a:cubicBezTo>
                      <a:pt x="48862" y="172915"/>
                      <a:pt x="49337" y="172915"/>
                      <a:pt x="49811" y="172915"/>
                    </a:cubicBezTo>
                    <a:cubicBezTo>
                      <a:pt x="57876" y="172915"/>
                      <a:pt x="67838" y="176710"/>
                      <a:pt x="79698" y="184301"/>
                    </a:cubicBezTo>
                    <a:cubicBezTo>
                      <a:pt x="80172" y="184301"/>
                      <a:pt x="80409" y="184301"/>
                      <a:pt x="80409" y="184301"/>
                    </a:cubicBezTo>
                    <a:cubicBezTo>
                      <a:pt x="81358" y="184301"/>
                      <a:pt x="82070" y="184538"/>
                      <a:pt x="82544" y="185012"/>
                    </a:cubicBezTo>
                    <a:cubicBezTo>
                      <a:pt x="83019" y="185487"/>
                      <a:pt x="83256" y="186198"/>
                      <a:pt x="83256" y="187147"/>
                    </a:cubicBezTo>
                    <a:cubicBezTo>
                      <a:pt x="85628" y="189045"/>
                      <a:pt x="88237" y="191179"/>
                      <a:pt x="91083" y="193551"/>
                    </a:cubicBezTo>
                    <a:cubicBezTo>
                      <a:pt x="99622" y="201142"/>
                      <a:pt x="108398" y="209681"/>
                      <a:pt x="117412" y="219168"/>
                    </a:cubicBezTo>
                    <a:cubicBezTo>
                      <a:pt x="125002" y="227233"/>
                      <a:pt x="128797" y="231265"/>
                      <a:pt x="128797" y="231265"/>
                    </a:cubicBezTo>
                    <a:cubicBezTo>
                      <a:pt x="129272" y="231265"/>
                      <a:pt x="129983" y="231502"/>
                      <a:pt x="130932" y="231977"/>
                    </a:cubicBezTo>
                    <a:cubicBezTo>
                      <a:pt x="132355" y="232926"/>
                      <a:pt x="133304" y="233400"/>
                      <a:pt x="133778" y="233400"/>
                    </a:cubicBezTo>
                    <a:cubicBezTo>
                      <a:pt x="134727" y="234823"/>
                      <a:pt x="135439" y="236484"/>
                      <a:pt x="135913" y="238381"/>
                    </a:cubicBezTo>
                    <a:cubicBezTo>
                      <a:pt x="136387" y="239804"/>
                      <a:pt x="136625" y="241227"/>
                      <a:pt x="136625" y="242651"/>
                    </a:cubicBezTo>
                    <a:cubicBezTo>
                      <a:pt x="136625" y="243125"/>
                      <a:pt x="136625" y="243837"/>
                      <a:pt x="136625" y="244785"/>
                    </a:cubicBezTo>
                    <a:cubicBezTo>
                      <a:pt x="138048" y="242888"/>
                      <a:pt x="139708" y="240990"/>
                      <a:pt x="141606" y="239093"/>
                    </a:cubicBezTo>
                    <a:cubicBezTo>
                      <a:pt x="154889" y="224387"/>
                      <a:pt x="167697" y="213476"/>
                      <a:pt x="180031" y="206360"/>
                    </a:cubicBezTo>
                    <a:cubicBezTo>
                      <a:pt x="205648" y="191179"/>
                      <a:pt x="231503" y="182640"/>
                      <a:pt x="257594" y="180743"/>
                    </a:cubicBezTo>
                    <a:cubicBezTo>
                      <a:pt x="260915" y="180743"/>
                      <a:pt x="263998" y="180743"/>
                      <a:pt x="266845" y="180743"/>
                    </a:cubicBezTo>
                    <a:cubicBezTo>
                      <a:pt x="292936" y="180743"/>
                      <a:pt x="315707" y="187859"/>
                      <a:pt x="335157" y="202090"/>
                    </a:cubicBezTo>
                    <a:cubicBezTo>
                      <a:pt x="365992" y="224387"/>
                      <a:pt x="384493" y="251427"/>
                      <a:pt x="390660" y="283211"/>
                    </a:cubicBezTo>
                    <a:cubicBezTo>
                      <a:pt x="392083" y="291750"/>
                      <a:pt x="392795" y="300052"/>
                      <a:pt x="392795" y="308116"/>
                    </a:cubicBezTo>
                    <a:cubicBezTo>
                      <a:pt x="392795" y="328990"/>
                      <a:pt x="387577" y="349625"/>
                      <a:pt x="377140" y="370024"/>
                    </a:cubicBezTo>
                    <a:cubicBezTo>
                      <a:pt x="362908" y="397539"/>
                      <a:pt x="342273" y="419598"/>
                      <a:pt x="315232" y="436202"/>
                    </a:cubicBezTo>
                    <a:cubicBezTo>
                      <a:pt x="300526" y="445215"/>
                      <a:pt x="286057" y="451619"/>
                      <a:pt x="271826" y="455414"/>
                    </a:cubicBezTo>
                    <a:cubicBezTo>
                      <a:pt x="248581" y="461581"/>
                      <a:pt x="235772" y="464665"/>
                      <a:pt x="233400" y="464665"/>
                    </a:cubicBezTo>
                    <a:cubicBezTo>
                      <a:pt x="233400" y="464665"/>
                      <a:pt x="233637" y="465139"/>
                      <a:pt x="234112" y="466088"/>
                    </a:cubicBezTo>
                    <a:cubicBezTo>
                      <a:pt x="235060" y="468460"/>
                      <a:pt x="235772" y="470595"/>
                      <a:pt x="236246" y="472492"/>
                    </a:cubicBezTo>
                    <a:cubicBezTo>
                      <a:pt x="236721" y="475339"/>
                      <a:pt x="238618" y="481506"/>
                      <a:pt x="241939" y="490994"/>
                    </a:cubicBezTo>
                    <a:cubicBezTo>
                      <a:pt x="246683" y="507123"/>
                      <a:pt x="250952" y="519931"/>
                      <a:pt x="254748" y="529419"/>
                    </a:cubicBezTo>
                    <a:lnTo>
                      <a:pt x="254748" y="530842"/>
                    </a:lnTo>
                    <a:cubicBezTo>
                      <a:pt x="266133" y="527047"/>
                      <a:pt x="279890" y="524675"/>
                      <a:pt x="296019" y="523726"/>
                    </a:cubicBezTo>
                    <a:cubicBezTo>
                      <a:pt x="301712" y="523252"/>
                      <a:pt x="307168" y="523015"/>
                      <a:pt x="312386" y="523015"/>
                    </a:cubicBezTo>
                    <a:cubicBezTo>
                      <a:pt x="328041" y="523015"/>
                      <a:pt x="342510" y="524675"/>
                      <a:pt x="355793" y="527996"/>
                    </a:cubicBezTo>
                    <a:cubicBezTo>
                      <a:pt x="377140" y="533214"/>
                      <a:pt x="394693" y="542228"/>
                      <a:pt x="408450" y="555036"/>
                    </a:cubicBezTo>
                    <a:cubicBezTo>
                      <a:pt x="423630" y="568793"/>
                      <a:pt x="435253" y="587769"/>
                      <a:pt x="443317" y="611963"/>
                    </a:cubicBezTo>
                    <a:cubicBezTo>
                      <a:pt x="447587" y="625720"/>
                      <a:pt x="449722" y="638766"/>
                      <a:pt x="449722" y="651100"/>
                    </a:cubicBezTo>
                    <a:cubicBezTo>
                      <a:pt x="449722" y="669127"/>
                      <a:pt x="445452" y="686205"/>
                      <a:pt x="436913" y="702334"/>
                    </a:cubicBezTo>
                    <a:cubicBezTo>
                      <a:pt x="423156" y="727477"/>
                      <a:pt x="401097" y="748113"/>
                      <a:pt x="370736" y="764242"/>
                    </a:cubicBezTo>
                    <a:cubicBezTo>
                      <a:pt x="338003" y="781794"/>
                      <a:pt x="304084" y="791994"/>
                      <a:pt x="268979" y="794840"/>
                    </a:cubicBezTo>
                    <a:cubicBezTo>
                      <a:pt x="262812" y="795315"/>
                      <a:pt x="256882" y="795552"/>
                      <a:pt x="251190" y="795552"/>
                    </a:cubicBezTo>
                    <a:cubicBezTo>
                      <a:pt x="216559" y="795552"/>
                      <a:pt x="189993" y="785827"/>
                      <a:pt x="171492" y="766377"/>
                    </a:cubicBezTo>
                    <a:cubicBezTo>
                      <a:pt x="171018" y="766377"/>
                      <a:pt x="170543" y="766614"/>
                      <a:pt x="170069" y="767088"/>
                    </a:cubicBezTo>
                    <a:cubicBezTo>
                      <a:pt x="161530" y="773255"/>
                      <a:pt x="154651" y="778948"/>
                      <a:pt x="149433" y="784166"/>
                    </a:cubicBezTo>
                    <a:cubicBezTo>
                      <a:pt x="138048" y="795077"/>
                      <a:pt x="130695" y="804802"/>
                      <a:pt x="127374" y="813341"/>
                    </a:cubicBezTo>
                    <a:cubicBezTo>
                      <a:pt x="128797" y="813816"/>
                      <a:pt x="129983" y="814527"/>
                      <a:pt x="130932" y="815476"/>
                    </a:cubicBezTo>
                    <a:lnTo>
                      <a:pt x="131643" y="815476"/>
                    </a:lnTo>
                    <a:cubicBezTo>
                      <a:pt x="134964" y="818322"/>
                      <a:pt x="142792" y="824964"/>
                      <a:pt x="155126" y="835400"/>
                    </a:cubicBezTo>
                    <a:cubicBezTo>
                      <a:pt x="165088" y="843939"/>
                      <a:pt x="173153" y="850344"/>
                      <a:pt x="179320" y="854613"/>
                    </a:cubicBezTo>
                    <a:cubicBezTo>
                      <a:pt x="195449" y="865999"/>
                      <a:pt x="211578" y="875486"/>
                      <a:pt x="227707" y="883077"/>
                    </a:cubicBezTo>
                    <a:cubicBezTo>
                      <a:pt x="228656" y="882602"/>
                      <a:pt x="229368" y="882365"/>
                      <a:pt x="229842" y="882365"/>
                    </a:cubicBezTo>
                    <a:cubicBezTo>
                      <a:pt x="230317" y="882365"/>
                      <a:pt x="230791" y="882602"/>
                      <a:pt x="231265" y="883077"/>
                    </a:cubicBezTo>
                    <a:cubicBezTo>
                      <a:pt x="232688" y="883077"/>
                      <a:pt x="233400" y="884025"/>
                      <a:pt x="233400" y="885923"/>
                    </a:cubicBezTo>
                    <a:cubicBezTo>
                      <a:pt x="252376" y="893988"/>
                      <a:pt x="271588" y="900155"/>
                      <a:pt x="291038" y="904424"/>
                    </a:cubicBezTo>
                    <a:cubicBezTo>
                      <a:pt x="294359" y="903001"/>
                      <a:pt x="297443" y="902052"/>
                      <a:pt x="300289" y="901578"/>
                    </a:cubicBezTo>
                    <a:cubicBezTo>
                      <a:pt x="300763" y="901578"/>
                      <a:pt x="301001" y="901578"/>
                      <a:pt x="301001" y="901578"/>
                    </a:cubicBezTo>
                    <a:cubicBezTo>
                      <a:pt x="302898" y="901578"/>
                      <a:pt x="303847" y="902527"/>
                      <a:pt x="303847" y="904424"/>
                    </a:cubicBezTo>
                    <a:cubicBezTo>
                      <a:pt x="303847" y="904899"/>
                      <a:pt x="303847" y="905610"/>
                      <a:pt x="303847" y="906559"/>
                    </a:cubicBezTo>
                    <a:cubicBezTo>
                      <a:pt x="315232" y="908456"/>
                      <a:pt x="326855" y="909405"/>
                      <a:pt x="338715" y="909405"/>
                    </a:cubicBezTo>
                    <a:cubicBezTo>
                      <a:pt x="343458" y="905610"/>
                      <a:pt x="347728" y="903238"/>
                      <a:pt x="351523" y="902289"/>
                    </a:cubicBezTo>
                    <a:cubicBezTo>
                      <a:pt x="351997" y="902289"/>
                      <a:pt x="352472" y="902289"/>
                      <a:pt x="352946" y="902289"/>
                    </a:cubicBezTo>
                    <a:cubicBezTo>
                      <a:pt x="353895" y="902289"/>
                      <a:pt x="354607" y="902527"/>
                      <a:pt x="355081" y="903001"/>
                    </a:cubicBezTo>
                    <a:cubicBezTo>
                      <a:pt x="355555" y="903475"/>
                      <a:pt x="355793" y="904187"/>
                      <a:pt x="355793" y="905136"/>
                    </a:cubicBezTo>
                    <a:cubicBezTo>
                      <a:pt x="355793" y="905610"/>
                      <a:pt x="355555" y="906322"/>
                      <a:pt x="355081" y="907270"/>
                    </a:cubicBezTo>
                    <a:lnTo>
                      <a:pt x="353658" y="910117"/>
                    </a:lnTo>
                    <a:cubicBezTo>
                      <a:pt x="383070" y="909168"/>
                      <a:pt x="411296" y="903713"/>
                      <a:pt x="438336" y="893750"/>
                    </a:cubicBezTo>
                    <a:cubicBezTo>
                      <a:pt x="485301" y="877147"/>
                      <a:pt x="523015" y="853190"/>
                      <a:pt x="551478" y="821880"/>
                    </a:cubicBezTo>
                    <a:cubicBezTo>
                      <a:pt x="556222" y="811444"/>
                      <a:pt x="561203" y="799347"/>
                      <a:pt x="566422" y="785590"/>
                    </a:cubicBezTo>
                    <a:cubicBezTo>
                      <a:pt x="567845" y="782269"/>
                      <a:pt x="569742" y="777525"/>
                      <a:pt x="572114" y="771358"/>
                    </a:cubicBezTo>
                    <a:cubicBezTo>
                      <a:pt x="574486" y="764716"/>
                      <a:pt x="576384" y="759972"/>
                      <a:pt x="577807" y="757126"/>
                    </a:cubicBezTo>
                    <a:cubicBezTo>
                      <a:pt x="582551" y="745266"/>
                      <a:pt x="586346" y="737202"/>
                      <a:pt x="589192" y="732932"/>
                    </a:cubicBezTo>
                    <a:cubicBezTo>
                      <a:pt x="590615" y="730560"/>
                      <a:pt x="592750" y="729374"/>
                      <a:pt x="595597" y="729374"/>
                    </a:cubicBezTo>
                    <a:cubicBezTo>
                      <a:pt x="596071" y="729374"/>
                      <a:pt x="596545" y="729374"/>
                      <a:pt x="597020" y="729374"/>
                    </a:cubicBezTo>
                    <a:cubicBezTo>
                      <a:pt x="599392" y="716091"/>
                      <a:pt x="600578" y="702334"/>
                      <a:pt x="600578" y="688102"/>
                    </a:cubicBezTo>
                    <a:cubicBezTo>
                      <a:pt x="600578" y="649677"/>
                      <a:pt x="592276" y="607456"/>
                      <a:pt x="575672" y="561440"/>
                    </a:cubicBezTo>
                    <a:cubicBezTo>
                      <a:pt x="563338" y="528233"/>
                      <a:pt x="546260" y="502142"/>
                      <a:pt x="524438" y="483166"/>
                    </a:cubicBezTo>
                    <a:cubicBezTo>
                      <a:pt x="513527" y="473678"/>
                      <a:pt x="499770" y="464902"/>
                      <a:pt x="483166" y="456838"/>
                    </a:cubicBezTo>
                    <a:cubicBezTo>
                      <a:pt x="480320" y="455414"/>
                      <a:pt x="476525" y="453280"/>
                      <a:pt x="471781" y="450433"/>
                    </a:cubicBezTo>
                    <a:cubicBezTo>
                      <a:pt x="466088" y="447113"/>
                      <a:pt x="462293" y="444978"/>
                      <a:pt x="460395" y="444029"/>
                    </a:cubicBezTo>
                    <a:cubicBezTo>
                      <a:pt x="452805" y="439760"/>
                      <a:pt x="447350" y="437625"/>
                      <a:pt x="444029" y="437625"/>
                    </a:cubicBezTo>
                    <a:cubicBezTo>
                      <a:pt x="443555" y="437625"/>
                      <a:pt x="443080" y="437625"/>
                      <a:pt x="442606" y="437625"/>
                    </a:cubicBezTo>
                    <a:cubicBezTo>
                      <a:pt x="441657" y="438099"/>
                      <a:pt x="440946" y="438336"/>
                      <a:pt x="440471" y="438336"/>
                    </a:cubicBezTo>
                    <a:cubicBezTo>
                      <a:pt x="439048" y="438336"/>
                      <a:pt x="437862" y="437625"/>
                      <a:pt x="436913" y="436202"/>
                    </a:cubicBezTo>
                    <a:cubicBezTo>
                      <a:pt x="435964" y="434778"/>
                      <a:pt x="435490" y="433355"/>
                      <a:pt x="435490" y="431932"/>
                    </a:cubicBezTo>
                    <a:cubicBezTo>
                      <a:pt x="435490" y="430983"/>
                      <a:pt x="435727" y="430035"/>
                      <a:pt x="436202" y="429086"/>
                    </a:cubicBezTo>
                    <a:cubicBezTo>
                      <a:pt x="432881" y="427188"/>
                      <a:pt x="431221" y="424816"/>
                      <a:pt x="431221" y="421970"/>
                    </a:cubicBezTo>
                    <a:cubicBezTo>
                      <a:pt x="431221" y="421021"/>
                      <a:pt x="431458" y="420072"/>
                      <a:pt x="431932" y="419124"/>
                    </a:cubicBezTo>
                    <a:cubicBezTo>
                      <a:pt x="433355" y="415328"/>
                      <a:pt x="448299" y="389474"/>
                      <a:pt x="476762" y="341561"/>
                    </a:cubicBezTo>
                    <a:cubicBezTo>
                      <a:pt x="499533" y="302187"/>
                      <a:pt x="513527" y="269216"/>
                      <a:pt x="518745" y="242651"/>
                    </a:cubicBezTo>
                    <a:cubicBezTo>
                      <a:pt x="520643" y="232688"/>
                      <a:pt x="521592" y="222726"/>
                      <a:pt x="521592" y="212764"/>
                    </a:cubicBezTo>
                    <a:cubicBezTo>
                      <a:pt x="521592" y="186198"/>
                      <a:pt x="514476" y="159870"/>
                      <a:pt x="500244" y="133778"/>
                    </a:cubicBezTo>
                    <a:cubicBezTo>
                      <a:pt x="472730" y="82544"/>
                      <a:pt x="421970" y="47914"/>
                      <a:pt x="347965" y="29887"/>
                    </a:cubicBezTo>
                    <a:cubicBezTo>
                      <a:pt x="321399" y="23245"/>
                      <a:pt x="295782" y="19925"/>
                      <a:pt x="271114" y="19925"/>
                    </a:cubicBezTo>
                    <a:close/>
                    <a:moveTo>
                      <a:pt x="260440" y="0"/>
                    </a:moveTo>
                    <a:cubicBezTo>
                      <a:pt x="264235" y="0"/>
                      <a:pt x="267793" y="0"/>
                      <a:pt x="271114" y="0"/>
                    </a:cubicBezTo>
                    <a:cubicBezTo>
                      <a:pt x="337529" y="0"/>
                      <a:pt x="396353" y="16604"/>
                      <a:pt x="447587" y="49811"/>
                    </a:cubicBezTo>
                    <a:cubicBezTo>
                      <a:pt x="476525" y="68787"/>
                      <a:pt x="498821" y="90846"/>
                      <a:pt x="514476" y="115989"/>
                    </a:cubicBezTo>
                    <a:cubicBezTo>
                      <a:pt x="533451" y="146350"/>
                      <a:pt x="542939" y="177896"/>
                      <a:pt x="542939" y="210629"/>
                    </a:cubicBezTo>
                    <a:cubicBezTo>
                      <a:pt x="542939" y="215848"/>
                      <a:pt x="542702" y="221303"/>
                      <a:pt x="542228" y="226996"/>
                    </a:cubicBezTo>
                    <a:cubicBezTo>
                      <a:pt x="539381" y="258305"/>
                      <a:pt x="528233" y="292224"/>
                      <a:pt x="508783" y="328752"/>
                    </a:cubicBezTo>
                    <a:cubicBezTo>
                      <a:pt x="502142" y="341086"/>
                      <a:pt x="492654" y="357453"/>
                      <a:pt x="480320" y="377852"/>
                    </a:cubicBezTo>
                    <a:cubicBezTo>
                      <a:pt x="464191" y="403469"/>
                      <a:pt x="454703" y="418412"/>
                      <a:pt x="451857" y="422681"/>
                    </a:cubicBezTo>
                    <a:cubicBezTo>
                      <a:pt x="457075" y="423156"/>
                      <a:pt x="464191" y="425528"/>
                      <a:pt x="473204" y="429797"/>
                    </a:cubicBezTo>
                    <a:cubicBezTo>
                      <a:pt x="493603" y="439285"/>
                      <a:pt x="506886" y="446164"/>
                      <a:pt x="513053" y="450433"/>
                    </a:cubicBezTo>
                    <a:cubicBezTo>
                      <a:pt x="538670" y="466088"/>
                      <a:pt x="558831" y="485538"/>
                      <a:pt x="573537" y="508783"/>
                    </a:cubicBezTo>
                    <a:cubicBezTo>
                      <a:pt x="588718" y="532028"/>
                      <a:pt x="601289" y="564050"/>
                      <a:pt x="611251" y="604847"/>
                    </a:cubicBezTo>
                    <a:cubicBezTo>
                      <a:pt x="618842" y="637580"/>
                      <a:pt x="622637" y="666992"/>
                      <a:pt x="622637" y="693084"/>
                    </a:cubicBezTo>
                    <a:cubicBezTo>
                      <a:pt x="622637" y="697353"/>
                      <a:pt x="622637" y="701385"/>
                      <a:pt x="622637" y="705180"/>
                    </a:cubicBezTo>
                    <a:cubicBezTo>
                      <a:pt x="620739" y="739811"/>
                      <a:pt x="612437" y="770409"/>
                      <a:pt x="597731" y="796975"/>
                    </a:cubicBezTo>
                    <a:cubicBezTo>
                      <a:pt x="589192" y="812155"/>
                      <a:pt x="578519" y="826624"/>
                      <a:pt x="565710" y="840382"/>
                    </a:cubicBezTo>
                    <a:cubicBezTo>
                      <a:pt x="564761" y="842753"/>
                      <a:pt x="563812" y="844651"/>
                      <a:pt x="562864" y="846074"/>
                    </a:cubicBezTo>
                    <a:cubicBezTo>
                      <a:pt x="544837" y="882128"/>
                      <a:pt x="521829" y="910828"/>
                      <a:pt x="493840" y="932176"/>
                    </a:cubicBezTo>
                    <a:cubicBezTo>
                      <a:pt x="440234" y="973922"/>
                      <a:pt x="380461" y="994795"/>
                      <a:pt x="314521" y="994795"/>
                    </a:cubicBezTo>
                    <a:cubicBezTo>
                      <a:pt x="306930" y="994795"/>
                      <a:pt x="299340" y="994558"/>
                      <a:pt x="291750" y="994084"/>
                    </a:cubicBezTo>
                    <a:cubicBezTo>
                      <a:pt x="254748" y="991237"/>
                      <a:pt x="226521" y="984833"/>
                      <a:pt x="207071" y="974871"/>
                    </a:cubicBezTo>
                    <a:cubicBezTo>
                      <a:pt x="192840" y="967281"/>
                      <a:pt x="175287" y="956133"/>
                      <a:pt x="154414" y="941427"/>
                    </a:cubicBezTo>
                    <a:cubicBezTo>
                      <a:pt x="129272" y="923874"/>
                      <a:pt x="109110" y="908694"/>
                      <a:pt x="93929" y="895885"/>
                    </a:cubicBezTo>
                    <a:cubicBezTo>
                      <a:pt x="86339" y="889244"/>
                      <a:pt x="81358" y="884974"/>
                      <a:pt x="78986" y="883077"/>
                    </a:cubicBezTo>
                    <a:cubicBezTo>
                      <a:pt x="76614" y="883077"/>
                      <a:pt x="75428" y="881891"/>
                      <a:pt x="75428" y="879519"/>
                    </a:cubicBezTo>
                    <a:cubicBezTo>
                      <a:pt x="67838" y="872403"/>
                      <a:pt x="62145" y="865287"/>
                      <a:pt x="58350" y="858171"/>
                    </a:cubicBezTo>
                    <a:cubicBezTo>
                      <a:pt x="57876" y="857222"/>
                      <a:pt x="57639" y="856274"/>
                      <a:pt x="57639" y="855325"/>
                    </a:cubicBezTo>
                    <a:cubicBezTo>
                      <a:pt x="57639" y="854376"/>
                      <a:pt x="57876" y="853427"/>
                      <a:pt x="58350" y="852478"/>
                    </a:cubicBezTo>
                    <a:lnTo>
                      <a:pt x="58350" y="851055"/>
                    </a:lnTo>
                    <a:cubicBezTo>
                      <a:pt x="58825" y="850107"/>
                      <a:pt x="59062" y="849395"/>
                      <a:pt x="59062" y="848921"/>
                    </a:cubicBezTo>
                    <a:cubicBezTo>
                      <a:pt x="60011" y="847497"/>
                      <a:pt x="61197" y="846786"/>
                      <a:pt x="62620" y="846786"/>
                    </a:cubicBezTo>
                    <a:cubicBezTo>
                      <a:pt x="63094" y="846786"/>
                      <a:pt x="63569" y="846786"/>
                      <a:pt x="64043" y="846786"/>
                    </a:cubicBezTo>
                    <a:cubicBezTo>
                      <a:pt x="65466" y="846786"/>
                      <a:pt x="66178" y="847497"/>
                      <a:pt x="66178" y="848921"/>
                    </a:cubicBezTo>
                    <a:cubicBezTo>
                      <a:pt x="66652" y="849395"/>
                      <a:pt x="67364" y="849869"/>
                      <a:pt x="68312" y="850344"/>
                    </a:cubicBezTo>
                    <a:cubicBezTo>
                      <a:pt x="66415" y="848446"/>
                      <a:pt x="65466" y="846549"/>
                      <a:pt x="65466" y="844651"/>
                    </a:cubicBezTo>
                    <a:cubicBezTo>
                      <a:pt x="65466" y="844177"/>
                      <a:pt x="65703" y="843465"/>
                      <a:pt x="66178" y="842516"/>
                    </a:cubicBezTo>
                    <a:cubicBezTo>
                      <a:pt x="70447" y="831131"/>
                      <a:pt x="74480" y="822118"/>
                      <a:pt x="78275" y="815476"/>
                    </a:cubicBezTo>
                    <a:cubicBezTo>
                      <a:pt x="82544" y="808360"/>
                      <a:pt x="84916" y="804328"/>
                      <a:pt x="85390" y="803379"/>
                    </a:cubicBezTo>
                    <a:lnTo>
                      <a:pt x="90372" y="799821"/>
                    </a:lnTo>
                    <a:cubicBezTo>
                      <a:pt x="90846" y="799347"/>
                      <a:pt x="91083" y="799110"/>
                      <a:pt x="91083" y="799110"/>
                    </a:cubicBezTo>
                    <a:cubicBezTo>
                      <a:pt x="91558" y="799110"/>
                      <a:pt x="91795" y="799347"/>
                      <a:pt x="91795" y="799821"/>
                    </a:cubicBezTo>
                    <a:cubicBezTo>
                      <a:pt x="95590" y="794129"/>
                      <a:pt x="99622" y="789385"/>
                      <a:pt x="103892" y="785590"/>
                    </a:cubicBezTo>
                    <a:cubicBezTo>
                      <a:pt x="110533" y="779422"/>
                      <a:pt x="118123" y="773255"/>
                      <a:pt x="126662" y="767088"/>
                    </a:cubicBezTo>
                    <a:cubicBezTo>
                      <a:pt x="129509" y="764716"/>
                      <a:pt x="137573" y="759024"/>
                      <a:pt x="150856" y="750010"/>
                    </a:cubicBezTo>
                    <a:cubicBezTo>
                      <a:pt x="160344" y="743369"/>
                      <a:pt x="166748" y="740048"/>
                      <a:pt x="170069" y="740048"/>
                    </a:cubicBezTo>
                    <a:cubicBezTo>
                      <a:pt x="170543" y="740048"/>
                      <a:pt x="170781" y="740048"/>
                      <a:pt x="170781" y="740048"/>
                    </a:cubicBezTo>
                    <a:cubicBezTo>
                      <a:pt x="172204" y="740997"/>
                      <a:pt x="173153" y="742183"/>
                      <a:pt x="173627" y="743606"/>
                    </a:cubicBezTo>
                    <a:cubicBezTo>
                      <a:pt x="175525" y="743606"/>
                      <a:pt x="177422" y="744080"/>
                      <a:pt x="179320" y="745029"/>
                    </a:cubicBezTo>
                    <a:cubicBezTo>
                      <a:pt x="202565" y="759735"/>
                      <a:pt x="220354" y="768274"/>
                      <a:pt x="232688" y="770646"/>
                    </a:cubicBezTo>
                    <a:cubicBezTo>
                      <a:pt x="239330" y="771595"/>
                      <a:pt x="246209" y="772069"/>
                      <a:pt x="253324" y="772069"/>
                    </a:cubicBezTo>
                    <a:cubicBezTo>
                      <a:pt x="264235" y="772069"/>
                      <a:pt x="275858" y="770883"/>
                      <a:pt x="288192" y="768512"/>
                    </a:cubicBezTo>
                    <a:cubicBezTo>
                      <a:pt x="326618" y="760921"/>
                      <a:pt x="358402" y="747876"/>
                      <a:pt x="383544" y="729374"/>
                    </a:cubicBezTo>
                    <a:cubicBezTo>
                      <a:pt x="384968" y="728426"/>
                      <a:pt x="386391" y="727240"/>
                      <a:pt x="387814" y="725816"/>
                    </a:cubicBezTo>
                    <a:cubicBezTo>
                      <a:pt x="393032" y="712059"/>
                      <a:pt x="395879" y="703283"/>
                      <a:pt x="396353" y="699488"/>
                    </a:cubicBezTo>
                    <a:cubicBezTo>
                      <a:pt x="396827" y="696641"/>
                      <a:pt x="397065" y="694032"/>
                      <a:pt x="397065" y="691660"/>
                    </a:cubicBezTo>
                    <a:cubicBezTo>
                      <a:pt x="397065" y="684070"/>
                      <a:pt x="395879" y="676717"/>
                      <a:pt x="393507" y="669601"/>
                    </a:cubicBezTo>
                    <a:cubicBezTo>
                      <a:pt x="387339" y="648728"/>
                      <a:pt x="376666" y="631650"/>
                      <a:pt x="361485" y="618367"/>
                    </a:cubicBezTo>
                    <a:cubicBezTo>
                      <a:pt x="352946" y="611251"/>
                      <a:pt x="344644" y="606507"/>
                      <a:pt x="336580" y="604135"/>
                    </a:cubicBezTo>
                    <a:cubicBezTo>
                      <a:pt x="328041" y="602238"/>
                      <a:pt x="318553" y="601289"/>
                      <a:pt x="308116" y="601289"/>
                    </a:cubicBezTo>
                    <a:cubicBezTo>
                      <a:pt x="303847" y="601289"/>
                      <a:pt x="299577" y="601526"/>
                      <a:pt x="295308" y="602001"/>
                    </a:cubicBezTo>
                    <a:cubicBezTo>
                      <a:pt x="289615" y="602001"/>
                      <a:pt x="282262" y="602475"/>
                      <a:pt x="273249" y="603424"/>
                    </a:cubicBezTo>
                    <a:cubicBezTo>
                      <a:pt x="261863" y="604847"/>
                      <a:pt x="254748" y="605559"/>
                      <a:pt x="251901" y="605559"/>
                    </a:cubicBezTo>
                    <a:cubicBezTo>
                      <a:pt x="245260" y="606033"/>
                      <a:pt x="239567" y="606270"/>
                      <a:pt x="234823" y="606270"/>
                    </a:cubicBezTo>
                    <a:cubicBezTo>
                      <a:pt x="225810" y="606270"/>
                      <a:pt x="219168" y="605321"/>
                      <a:pt x="214899" y="603424"/>
                    </a:cubicBezTo>
                    <a:cubicBezTo>
                      <a:pt x="213476" y="602950"/>
                      <a:pt x="212764" y="601764"/>
                      <a:pt x="212764" y="599866"/>
                    </a:cubicBezTo>
                    <a:cubicBezTo>
                      <a:pt x="212764" y="597968"/>
                      <a:pt x="213476" y="596545"/>
                      <a:pt x="214899" y="595596"/>
                    </a:cubicBezTo>
                    <a:cubicBezTo>
                      <a:pt x="213476" y="594173"/>
                      <a:pt x="212764" y="592513"/>
                      <a:pt x="212764" y="590615"/>
                    </a:cubicBezTo>
                    <a:cubicBezTo>
                      <a:pt x="209918" y="589192"/>
                      <a:pt x="208257" y="587295"/>
                      <a:pt x="207783" y="584923"/>
                    </a:cubicBezTo>
                    <a:cubicBezTo>
                      <a:pt x="205885" y="567845"/>
                      <a:pt x="201616" y="550529"/>
                      <a:pt x="194975" y="532977"/>
                    </a:cubicBezTo>
                    <a:cubicBezTo>
                      <a:pt x="194500" y="530605"/>
                      <a:pt x="193789" y="528470"/>
                      <a:pt x="192840" y="526573"/>
                    </a:cubicBezTo>
                    <a:cubicBezTo>
                      <a:pt x="190942" y="526098"/>
                      <a:pt x="189993" y="525150"/>
                      <a:pt x="189993" y="523726"/>
                    </a:cubicBezTo>
                    <a:cubicBezTo>
                      <a:pt x="189993" y="522778"/>
                      <a:pt x="190231" y="522066"/>
                      <a:pt x="190705" y="521592"/>
                    </a:cubicBezTo>
                    <a:cubicBezTo>
                      <a:pt x="189282" y="517797"/>
                      <a:pt x="187621" y="514239"/>
                      <a:pt x="185724" y="510918"/>
                    </a:cubicBezTo>
                    <a:cubicBezTo>
                      <a:pt x="181929" y="502853"/>
                      <a:pt x="179557" y="498821"/>
                      <a:pt x="178608" y="498821"/>
                    </a:cubicBezTo>
                    <a:cubicBezTo>
                      <a:pt x="178608" y="498821"/>
                      <a:pt x="178608" y="499058"/>
                      <a:pt x="178608" y="499533"/>
                    </a:cubicBezTo>
                    <a:cubicBezTo>
                      <a:pt x="178134" y="498109"/>
                      <a:pt x="177896" y="496923"/>
                      <a:pt x="177896" y="495975"/>
                    </a:cubicBezTo>
                    <a:cubicBezTo>
                      <a:pt x="177896" y="494552"/>
                      <a:pt x="179082" y="493603"/>
                      <a:pt x="181454" y="493128"/>
                    </a:cubicBezTo>
                    <a:cubicBezTo>
                      <a:pt x="182878" y="492180"/>
                      <a:pt x="184064" y="491705"/>
                      <a:pt x="185012" y="491705"/>
                    </a:cubicBezTo>
                    <a:cubicBezTo>
                      <a:pt x="185961" y="490756"/>
                      <a:pt x="187384" y="488859"/>
                      <a:pt x="189282" y="486013"/>
                    </a:cubicBezTo>
                    <a:cubicBezTo>
                      <a:pt x="193077" y="481269"/>
                      <a:pt x="197584" y="476050"/>
                      <a:pt x="202802" y="470358"/>
                    </a:cubicBezTo>
                    <a:cubicBezTo>
                      <a:pt x="214187" y="457549"/>
                      <a:pt x="222015" y="450433"/>
                      <a:pt x="226284" y="449010"/>
                    </a:cubicBezTo>
                    <a:cubicBezTo>
                      <a:pt x="226759" y="448061"/>
                      <a:pt x="227470" y="447350"/>
                      <a:pt x="228419" y="446875"/>
                    </a:cubicBezTo>
                    <a:cubicBezTo>
                      <a:pt x="230317" y="444503"/>
                      <a:pt x="234112" y="442369"/>
                      <a:pt x="239804" y="440471"/>
                    </a:cubicBezTo>
                    <a:cubicBezTo>
                      <a:pt x="255934" y="435253"/>
                      <a:pt x="263998" y="432644"/>
                      <a:pt x="263998" y="432644"/>
                    </a:cubicBezTo>
                    <a:cubicBezTo>
                      <a:pt x="263998" y="432644"/>
                      <a:pt x="263761" y="432644"/>
                      <a:pt x="263287" y="432644"/>
                    </a:cubicBezTo>
                    <a:cubicBezTo>
                      <a:pt x="279890" y="428374"/>
                      <a:pt x="294596" y="421733"/>
                      <a:pt x="307405" y="412719"/>
                    </a:cubicBezTo>
                    <a:cubicBezTo>
                      <a:pt x="326380" y="400385"/>
                      <a:pt x="341087" y="385679"/>
                      <a:pt x="351523" y="368601"/>
                    </a:cubicBezTo>
                    <a:cubicBezTo>
                      <a:pt x="351049" y="368127"/>
                      <a:pt x="350574" y="366941"/>
                      <a:pt x="350100" y="365043"/>
                    </a:cubicBezTo>
                    <a:cubicBezTo>
                      <a:pt x="350574" y="364569"/>
                      <a:pt x="351523" y="358164"/>
                      <a:pt x="352946" y="345830"/>
                    </a:cubicBezTo>
                    <a:cubicBezTo>
                      <a:pt x="352946" y="344407"/>
                      <a:pt x="352946" y="343221"/>
                      <a:pt x="352946" y="342272"/>
                    </a:cubicBezTo>
                    <a:cubicBezTo>
                      <a:pt x="352946" y="338477"/>
                      <a:pt x="352472" y="334919"/>
                      <a:pt x="351523" y="331599"/>
                    </a:cubicBezTo>
                    <a:cubicBezTo>
                      <a:pt x="348677" y="322111"/>
                      <a:pt x="342747" y="313335"/>
                      <a:pt x="333733" y="305270"/>
                    </a:cubicBezTo>
                    <a:cubicBezTo>
                      <a:pt x="314758" y="288192"/>
                      <a:pt x="293173" y="278467"/>
                      <a:pt x="268979" y="276095"/>
                    </a:cubicBezTo>
                    <a:cubicBezTo>
                      <a:pt x="266607" y="275621"/>
                      <a:pt x="263998" y="275384"/>
                      <a:pt x="261152" y="275384"/>
                    </a:cubicBezTo>
                    <a:cubicBezTo>
                      <a:pt x="242651" y="275384"/>
                      <a:pt x="220829" y="281313"/>
                      <a:pt x="195686" y="293173"/>
                    </a:cubicBezTo>
                    <a:cubicBezTo>
                      <a:pt x="179557" y="300289"/>
                      <a:pt x="166511" y="307642"/>
                      <a:pt x="156549" y="315232"/>
                    </a:cubicBezTo>
                    <a:cubicBezTo>
                      <a:pt x="156549" y="315232"/>
                      <a:pt x="150145" y="321399"/>
                      <a:pt x="137336" y="333733"/>
                    </a:cubicBezTo>
                    <a:cubicBezTo>
                      <a:pt x="137811" y="334208"/>
                      <a:pt x="138048" y="334682"/>
                      <a:pt x="138048" y="335157"/>
                    </a:cubicBezTo>
                    <a:cubicBezTo>
                      <a:pt x="138048" y="336580"/>
                      <a:pt x="137336" y="337529"/>
                      <a:pt x="135913" y="338003"/>
                    </a:cubicBezTo>
                    <a:cubicBezTo>
                      <a:pt x="135439" y="338477"/>
                      <a:pt x="134490" y="338715"/>
                      <a:pt x="133067" y="338715"/>
                    </a:cubicBezTo>
                    <a:cubicBezTo>
                      <a:pt x="132592" y="338715"/>
                      <a:pt x="132118" y="338715"/>
                      <a:pt x="131643" y="338715"/>
                    </a:cubicBezTo>
                    <a:cubicBezTo>
                      <a:pt x="131169" y="339189"/>
                      <a:pt x="130695" y="339426"/>
                      <a:pt x="130220" y="339426"/>
                    </a:cubicBezTo>
                    <a:cubicBezTo>
                      <a:pt x="129272" y="340375"/>
                      <a:pt x="128323" y="340849"/>
                      <a:pt x="127374" y="340849"/>
                    </a:cubicBezTo>
                    <a:cubicBezTo>
                      <a:pt x="126425" y="340849"/>
                      <a:pt x="125714" y="339426"/>
                      <a:pt x="125239" y="336580"/>
                    </a:cubicBezTo>
                    <a:lnTo>
                      <a:pt x="125239" y="333022"/>
                    </a:lnTo>
                    <a:cubicBezTo>
                      <a:pt x="124290" y="333022"/>
                      <a:pt x="120258" y="328990"/>
                      <a:pt x="113142" y="320925"/>
                    </a:cubicBezTo>
                    <a:cubicBezTo>
                      <a:pt x="108873" y="316655"/>
                      <a:pt x="104129" y="312386"/>
                      <a:pt x="98911" y="308116"/>
                    </a:cubicBezTo>
                    <a:cubicBezTo>
                      <a:pt x="92744" y="303372"/>
                      <a:pt x="80647" y="295308"/>
                      <a:pt x="62620" y="283923"/>
                    </a:cubicBezTo>
                    <a:cubicBezTo>
                      <a:pt x="43644" y="272063"/>
                      <a:pt x="31784" y="264235"/>
                      <a:pt x="27041" y="260440"/>
                    </a:cubicBezTo>
                    <a:cubicBezTo>
                      <a:pt x="20399" y="254748"/>
                      <a:pt x="15892" y="250241"/>
                      <a:pt x="13520" y="246920"/>
                    </a:cubicBezTo>
                    <a:lnTo>
                      <a:pt x="13520" y="249766"/>
                    </a:lnTo>
                    <a:cubicBezTo>
                      <a:pt x="13046" y="251664"/>
                      <a:pt x="12097" y="252850"/>
                      <a:pt x="10674" y="253324"/>
                    </a:cubicBezTo>
                    <a:cubicBezTo>
                      <a:pt x="9725" y="253799"/>
                      <a:pt x="9014" y="254036"/>
                      <a:pt x="8539" y="254036"/>
                    </a:cubicBezTo>
                    <a:cubicBezTo>
                      <a:pt x="7591" y="254036"/>
                      <a:pt x="6879" y="253562"/>
                      <a:pt x="6405" y="252613"/>
                    </a:cubicBezTo>
                    <a:cubicBezTo>
                      <a:pt x="2609" y="249292"/>
                      <a:pt x="712" y="243837"/>
                      <a:pt x="712" y="236246"/>
                    </a:cubicBezTo>
                    <a:cubicBezTo>
                      <a:pt x="712" y="235298"/>
                      <a:pt x="712" y="234349"/>
                      <a:pt x="712" y="233400"/>
                    </a:cubicBezTo>
                    <a:cubicBezTo>
                      <a:pt x="238" y="232926"/>
                      <a:pt x="0" y="232451"/>
                      <a:pt x="0" y="231977"/>
                    </a:cubicBezTo>
                    <a:lnTo>
                      <a:pt x="712" y="231265"/>
                    </a:lnTo>
                    <a:lnTo>
                      <a:pt x="712" y="229842"/>
                    </a:lnTo>
                    <a:cubicBezTo>
                      <a:pt x="1661" y="220354"/>
                      <a:pt x="4033" y="209443"/>
                      <a:pt x="7828" y="197109"/>
                    </a:cubicBezTo>
                    <a:cubicBezTo>
                      <a:pt x="8777" y="193788"/>
                      <a:pt x="12334" y="182878"/>
                      <a:pt x="18502" y="164376"/>
                    </a:cubicBezTo>
                    <a:cubicBezTo>
                      <a:pt x="19925" y="159158"/>
                      <a:pt x="21111" y="155126"/>
                      <a:pt x="22059" y="152279"/>
                    </a:cubicBezTo>
                    <a:cubicBezTo>
                      <a:pt x="22059" y="144215"/>
                      <a:pt x="25855" y="135201"/>
                      <a:pt x="33445" y="125239"/>
                    </a:cubicBezTo>
                    <a:cubicBezTo>
                      <a:pt x="36766" y="120970"/>
                      <a:pt x="48388" y="107687"/>
                      <a:pt x="68312" y="85390"/>
                    </a:cubicBezTo>
                    <a:cubicBezTo>
                      <a:pt x="118123" y="30836"/>
                      <a:pt x="182166" y="2372"/>
                      <a:pt x="260440"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37" name="Hộp Văn bản 36">
              <a:extLst>
                <a:ext uri="{FF2B5EF4-FFF2-40B4-BE49-F238E27FC236}">
                  <a16:creationId xmlns:a16="http://schemas.microsoft.com/office/drawing/2014/main" id="{24E2F391-23D7-31BA-F6D9-60E6DC98E83D}"/>
                </a:ext>
              </a:extLst>
            </p:cNvPr>
            <p:cNvSpPr txBox="1"/>
            <p:nvPr/>
          </p:nvSpPr>
          <p:spPr>
            <a:xfrm>
              <a:off x="2209799" y="5831047"/>
              <a:ext cx="15201900" cy="923330"/>
            </a:xfrm>
            <a:prstGeom prst="rect">
              <a:avLst/>
            </a:prstGeom>
            <a:noFill/>
          </p:spPr>
          <p:txBody>
            <a:bodyPr wrap="square">
              <a:spAutoFit/>
            </a:bodyPr>
            <a:lstStyle/>
            <a:p>
              <a:r>
                <a:rPr lang="vi-VN" sz="5400" i="1">
                  <a:solidFill>
                    <a:srgbClr val="2E2E2E"/>
                  </a:solidFill>
                  <a:effectLst/>
                  <a:latin typeface="+mj-lt"/>
                </a:rPr>
                <a:t>Buổi tối ở làng thật vui. </a:t>
              </a:r>
              <a:endParaRPr lang="en-US" sz="5400" i="1">
                <a:latin typeface="+mj-lt"/>
              </a:endParaRP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9805D104-EC0B-10FD-C51A-65CDA85F4F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694070-199F-1D0A-E239-4A7B9433358D}"/>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5E9B33D1-912C-3EF9-DB91-0278C7229526}"/>
              </a:ext>
            </a:extLst>
          </p:cNvPr>
          <p:cNvSpPr/>
          <p:nvPr/>
        </p:nvSpPr>
        <p:spPr>
          <a:xfrm>
            <a:off x="495300" y="266700"/>
            <a:ext cx="17297400" cy="29718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17E3856A-4D59-8720-B9CE-8B0FEC06BC49}"/>
              </a:ext>
            </a:extLst>
          </p:cNvPr>
          <p:cNvSpPr txBox="1"/>
          <p:nvPr/>
        </p:nvSpPr>
        <p:spPr>
          <a:xfrm>
            <a:off x="705427" y="571500"/>
            <a:ext cx="16916400" cy="2308324"/>
          </a:xfrm>
          <a:prstGeom prst="rect">
            <a:avLst/>
          </a:prstGeom>
          <a:noFill/>
        </p:spPr>
        <p:txBody>
          <a:bodyPr wrap="square">
            <a:spAutoFit/>
          </a:bodyPr>
          <a:lstStyle/>
          <a:p>
            <a:r>
              <a:rPr lang="vi-VN" sz="4800">
                <a:latin typeface="Arial" panose="020B0604020202020204" pitchFamily="34" charset="0"/>
                <a:cs typeface="Arial" panose="020B0604020202020204" pitchFamily="34" charset="0"/>
              </a:rPr>
              <a:t>	a. Lớp thanh niên ca hát nhảy múa. Tiếng chiêng, tiếng cồng, tiếng đàn tơ-rưng dìu dặt vang lên.</a:t>
            </a:r>
          </a:p>
          <a:p>
            <a:pPr algn="r"/>
            <a:r>
              <a:rPr lang="vi-VN" sz="4800">
                <a:latin typeface="Arial" panose="020B0604020202020204" pitchFamily="34" charset="0"/>
                <a:cs typeface="Arial" panose="020B0604020202020204" pitchFamily="34" charset="0"/>
              </a:rPr>
              <a:t>Theo Đình Trung</a:t>
            </a:r>
          </a:p>
        </p:txBody>
      </p:sp>
      <p:grpSp>
        <p:nvGrpSpPr>
          <p:cNvPr id="6" name="Nhóm 5">
            <a:extLst>
              <a:ext uri="{FF2B5EF4-FFF2-40B4-BE49-F238E27FC236}">
                <a16:creationId xmlns:a16="http://schemas.microsoft.com/office/drawing/2014/main" id="{12589B9C-BAC7-D248-87D2-42652CF7B144}"/>
              </a:ext>
            </a:extLst>
          </p:cNvPr>
          <p:cNvGrpSpPr/>
          <p:nvPr/>
        </p:nvGrpSpPr>
        <p:grpSpPr>
          <a:xfrm>
            <a:off x="1006664" y="3639955"/>
            <a:ext cx="16772181" cy="1503545"/>
            <a:chOff x="639518" y="2019300"/>
            <a:chExt cx="16772181" cy="1503545"/>
          </a:xfrm>
        </p:grpSpPr>
        <p:sp>
          <p:nvSpPr>
            <p:cNvPr id="8" name="Hộp Văn bản 7">
              <a:extLst>
                <a:ext uri="{FF2B5EF4-FFF2-40B4-BE49-F238E27FC236}">
                  <a16:creationId xmlns:a16="http://schemas.microsoft.com/office/drawing/2014/main" id="{9FF663B7-09AC-05FB-0765-CF3F7AA52249}"/>
                </a:ext>
              </a:extLst>
            </p:cNvPr>
            <p:cNvSpPr txBox="1"/>
            <p:nvPr/>
          </p:nvSpPr>
          <p:spPr>
            <a:xfrm>
              <a:off x="2209799" y="2325469"/>
              <a:ext cx="15201900" cy="923330"/>
            </a:xfrm>
            <a:prstGeom prst="rect">
              <a:avLst/>
            </a:prstGeom>
            <a:noFill/>
          </p:spPr>
          <p:txBody>
            <a:bodyPr wrap="square">
              <a:spAutoFit/>
            </a:bodyPr>
            <a:lstStyle/>
            <a:p>
              <a:r>
                <a:rPr lang="vi-VN" sz="5400" i="1">
                  <a:solidFill>
                    <a:srgbClr val="2E2E2E"/>
                  </a:solidFill>
                  <a:effectLst/>
                  <a:latin typeface="+mj-lt"/>
                </a:rPr>
                <a:t>Thuở xưa, các cô tiên quàng khăn màu sắc khác nhau.</a:t>
              </a:r>
              <a:endParaRPr lang="en-US" sz="5400" i="1">
                <a:latin typeface="+mj-lt"/>
              </a:endParaRPr>
            </a:p>
          </p:txBody>
        </p:sp>
        <p:grpSp>
          <p:nvGrpSpPr>
            <p:cNvPr id="9" name="Nhóm 8">
              <a:extLst>
                <a:ext uri="{FF2B5EF4-FFF2-40B4-BE49-F238E27FC236}">
                  <a16:creationId xmlns:a16="http://schemas.microsoft.com/office/drawing/2014/main" id="{3F200FB9-0EFE-B43C-1184-9AA6BF138942}"/>
                </a:ext>
              </a:extLst>
            </p:cNvPr>
            <p:cNvGrpSpPr/>
            <p:nvPr/>
          </p:nvGrpSpPr>
          <p:grpSpPr>
            <a:xfrm>
              <a:off x="639518" y="2019300"/>
              <a:ext cx="1570282" cy="1503545"/>
              <a:chOff x="1676400" y="3754964"/>
              <a:chExt cx="2864961" cy="2743200"/>
            </a:xfrm>
          </p:grpSpPr>
          <p:sp>
            <p:nvSpPr>
              <p:cNvPr id="10" name="Freeform 6">
                <a:extLst>
                  <a:ext uri="{FF2B5EF4-FFF2-40B4-BE49-F238E27FC236}">
                    <a16:creationId xmlns:a16="http://schemas.microsoft.com/office/drawing/2014/main" id="{34250093-B8B7-8EAB-629F-732AD43800EE}"/>
                  </a:ext>
                </a:extLst>
              </p:cNvPr>
              <p:cNvSpPr/>
              <p:nvPr/>
            </p:nvSpPr>
            <p:spPr>
              <a:xfrm>
                <a:off x="1676400" y="3754964"/>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Hình Bầu dục 10">
                <a:extLst>
                  <a:ext uri="{FF2B5EF4-FFF2-40B4-BE49-F238E27FC236}">
                    <a16:creationId xmlns:a16="http://schemas.microsoft.com/office/drawing/2014/main" id="{005A984B-E275-BD4C-8E11-2E29AA4990E0}"/>
                  </a:ext>
                </a:extLst>
              </p:cNvPr>
              <p:cNvSpPr/>
              <p:nvPr/>
            </p:nvSpPr>
            <p:spPr>
              <a:xfrm>
                <a:off x="2346880" y="4364564"/>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a16="http://schemas.microsoft.com/office/drawing/2014/main" id="{A18F5036-0410-877E-E9F6-92139D835404}"/>
                  </a:ext>
                </a:extLst>
              </p:cNvPr>
              <p:cNvSpPr>
                <a:spLocks noChangeAspect="1"/>
              </p:cNvSpPr>
              <p:nvPr/>
            </p:nvSpPr>
            <p:spPr>
              <a:xfrm>
                <a:off x="2784238" y="4635567"/>
                <a:ext cx="447587" cy="999064"/>
              </a:xfrm>
              <a:custGeom>
                <a:avLst/>
                <a:gdLst/>
                <a:ahLst/>
                <a:cxnLst/>
                <a:rect l="l" t="t" r="r" b="b"/>
                <a:pathLst>
                  <a:path w="447587" h="999064">
                    <a:moveTo>
                      <a:pt x="200667" y="962774"/>
                    </a:moveTo>
                    <a:lnTo>
                      <a:pt x="198532" y="964908"/>
                    </a:lnTo>
                    <a:cubicBezTo>
                      <a:pt x="198058" y="965383"/>
                      <a:pt x="197346" y="965620"/>
                      <a:pt x="196397" y="965620"/>
                    </a:cubicBezTo>
                    <a:cubicBezTo>
                      <a:pt x="196872" y="969889"/>
                      <a:pt x="197346" y="973685"/>
                      <a:pt x="197820" y="977005"/>
                    </a:cubicBezTo>
                    <a:cubicBezTo>
                      <a:pt x="200192" y="975582"/>
                      <a:pt x="202564" y="973685"/>
                      <a:pt x="204936" y="971313"/>
                    </a:cubicBezTo>
                    <a:cubicBezTo>
                      <a:pt x="201616" y="970838"/>
                      <a:pt x="199955" y="969178"/>
                      <a:pt x="199955" y="966331"/>
                    </a:cubicBezTo>
                    <a:cubicBezTo>
                      <a:pt x="199955" y="965383"/>
                      <a:pt x="200192" y="964197"/>
                      <a:pt x="200667" y="962774"/>
                    </a:cubicBezTo>
                    <a:close/>
                    <a:moveTo>
                      <a:pt x="310962" y="935022"/>
                    </a:moveTo>
                    <a:cubicBezTo>
                      <a:pt x="307642" y="939291"/>
                      <a:pt x="301237" y="945458"/>
                      <a:pt x="291750" y="953523"/>
                    </a:cubicBezTo>
                    <a:cubicBezTo>
                      <a:pt x="281313" y="962536"/>
                      <a:pt x="273011" y="970364"/>
                      <a:pt x="266844" y="977005"/>
                    </a:cubicBezTo>
                    <a:lnTo>
                      <a:pt x="268267" y="977005"/>
                    </a:lnTo>
                    <a:cubicBezTo>
                      <a:pt x="273960" y="976531"/>
                      <a:pt x="280839" y="976294"/>
                      <a:pt x="288903" y="976294"/>
                    </a:cubicBezTo>
                    <a:cubicBezTo>
                      <a:pt x="289378" y="975345"/>
                      <a:pt x="290089" y="974870"/>
                      <a:pt x="291038" y="974870"/>
                    </a:cubicBezTo>
                    <a:cubicBezTo>
                      <a:pt x="291512" y="974870"/>
                      <a:pt x="294596" y="972024"/>
                      <a:pt x="300289" y="966331"/>
                    </a:cubicBezTo>
                    <a:cubicBezTo>
                      <a:pt x="300289" y="965857"/>
                      <a:pt x="306219" y="959690"/>
                      <a:pt x="318078" y="947830"/>
                    </a:cubicBezTo>
                    <a:cubicBezTo>
                      <a:pt x="325194" y="940714"/>
                      <a:pt x="329226" y="936445"/>
                      <a:pt x="330175" y="935022"/>
                    </a:cubicBezTo>
                    <a:close/>
                    <a:moveTo>
                      <a:pt x="282499" y="935022"/>
                    </a:moveTo>
                    <a:cubicBezTo>
                      <a:pt x="278230" y="941189"/>
                      <a:pt x="270876" y="949016"/>
                      <a:pt x="260440" y="958504"/>
                    </a:cubicBezTo>
                    <a:cubicBezTo>
                      <a:pt x="249529" y="968941"/>
                      <a:pt x="241227" y="975819"/>
                      <a:pt x="235534" y="979140"/>
                    </a:cubicBezTo>
                    <a:cubicBezTo>
                      <a:pt x="237906" y="979140"/>
                      <a:pt x="245734" y="978666"/>
                      <a:pt x="259017" y="977717"/>
                    </a:cubicBezTo>
                    <a:cubicBezTo>
                      <a:pt x="258068" y="976294"/>
                      <a:pt x="257594" y="975108"/>
                      <a:pt x="257594" y="974159"/>
                    </a:cubicBezTo>
                    <a:cubicBezTo>
                      <a:pt x="257594" y="972736"/>
                      <a:pt x="258068" y="971550"/>
                      <a:pt x="259017" y="970601"/>
                    </a:cubicBezTo>
                    <a:cubicBezTo>
                      <a:pt x="270876" y="957318"/>
                      <a:pt x="283685" y="945458"/>
                      <a:pt x="297442" y="935022"/>
                    </a:cubicBezTo>
                    <a:close/>
                    <a:moveTo>
                      <a:pt x="263998" y="935022"/>
                    </a:moveTo>
                    <a:cubicBezTo>
                      <a:pt x="258305" y="939766"/>
                      <a:pt x="250952" y="947356"/>
                      <a:pt x="241939" y="957792"/>
                    </a:cubicBezTo>
                    <a:cubicBezTo>
                      <a:pt x="231977" y="969178"/>
                      <a:pt x="224861" y="976768"/>
                      <a:pt x="220591" y="980563"/>
                    </a:cubicBezTo>
                    <a:cubicBezTo>
                      <a:pt x="224861" y="980089"/>
                      <a:pt x="227470" y="979852"/>
                      <a:pt x="228419" y="979852"/>
                    </a:cubicBezTo>
                    <a:cubicBezTo>
                      <a:pt x="228419" y="979377"/>
                      <a:pt x="228419" y="979140"/>
                      <a:pt x="228419" y="979140"/>
                    </a:cubicBezTo>
                    <a:cubicBezTo>
                      <a:pt x="228419" y="978191"/>
                      <a:pt x="228656" y="977480"/>
                      <a:pt x="229130" y="977005"/>
                    </a:cubicBezTo>
                    <a:cubicBezTo>
                      <a:pt x="232451" y="973210"/>
                      <a:pt x="236958" y="968703"/>
                      <a:pt x="242650" y="963485"/>
                    </a:cubicBezTo>
                    <a:cubicBezTo>
                      <a:pt x="250241" y="957318"/>
                      <a:pt x="254984" y="953286"/>
                      <a:pt x="256882" y="951388"/>
                    </a:cubicBezTo>
                    <a:cubicBezTo>
                      <a:pt x="265895" y="942849"/>
                      <a:pt x="271825" y="937394"/>
                      <a:pt x="274672" y="935022"/>
                    </a:cubicBezTo>
                    <a:close/>
                    <a:moveTo>
                      <a:pt x="360062" y="933599"/>
                    </a:moveTo>
                    <a:cubicBezTo>
                      <a:pt x="355318" y="934073"/>
                      <a:pt x="350337" y="934310"/>
                      <a:pt x="345118" y="934310"/>
                    </a:cubicBezTo>
                    <a:cubicBezTo>
                      <a:pt x="340849" y="939054"/>
                      <a:pt x="332547" y="947356"/>
                      <a:pt x="320213" y="959216"/>
                    </a:cubicBezTo>
                    <a:lnTo>
                      <a:pt x="303847" y="975582"/>
                    </a:lnTo>
                    <a:cubicBezTo>
                      <a:pt x="309065" y="975108"/>
                      <a:pt x="313334" y="974870"/>
                      <a:pt x="316655" y="974870"/>
                    </a:cubicBezTo>
                    <a:lnTo>
                      <a:pt x="317367" y="974870"/>
                    </a:lnTo>
                    <a:cubicBezTo>
                      <a:pt x="317367" y="974396"/>
                      <a:pt x="317367" y="973922"/>
                      <a:pt x="317367" y="973447"/>
                    </a:cubicBezTo>
                    <a:cubicBezTo>
                      <a:pt x="317367" y="971075"/>
                      <a:pt x="318790" y="969889"/>
                      <a:pt x="321636" y="969889"/>
                    </a:cubicBezTo>
                    <a:lnTo>
                      <a:pt x="322348" y="969889"/>
                    </a:lnTo>
                    <a:lnTo>
                      <a:pt x="324483" y="967755"/>
                    </a:lnTo>
                    <a:cubicBezTo>
                      <a:pt x="326854" y="965857"/>
                      <a:pt x="328989" y="963960"/>
                      <a:pt x="330887" y="962062"/>
                    </a:cubicBezTo>
                    <a:cubicBezTo>
                      <a:pt x="334682" y="958741"/>
                      <a:pt x="340137" y="953286"/>
                      <a:pt x="347253" y="945696"/>
                    </a:cubicBezTo>
                    <a:cubicBezTo>
                      <a:pt x="348676" y="944747"/>
                      <a:pt x="350811" y="942849"/>
                      <a:pt x="353657" y="940003"/>
                    </a:cubicBezTo>
                    <a:cubicBezTo>
                      <a:pt x="356029" y="937157"/>
                      <a:pt x="358164" y="935022"/>
                      <a:pt x="360062" y="933599"/>
                    </a:cubicBezTo>
                    <a:close/>
                    <a:moveTo>
                      <a:pt x="412007" y="928618"/>
                    </a:moveTo>
                    <a:cubicBezTo>
                      <a:pt x="406315" y="929566"/>
                      <a:pt x="400385" y="930278"/>
                      <a:pt x="394218" y="930752"/>
                    </a:cubicBezTo>
                    <a:cubicBezTo>
                      <a:pt x="388051" y="931701"/>
                      <a:pt x="380935" y="932413"/>
                      <a:pt x="372870" y="932887"/>
                    </a:cubicBezTo>
                    <a:cubicBezTo>
                      <a:pt x="364331" y="941900"/>
                      <a:pt x="355792" y="950439"/>
                      <a:pt x="347253" y="958504"/>
                    </a:cubicBezTo>
                    <a:cubicBezTo>
                      <a:pt x="339189" y="966094"/>
                      <a:pt x="333733" y="971075"/>
                      <a:pt x="330887" y="973447"/>
                    </a:cubicBezTo>
                    <a:lnTo>
                      <a:pt x="330175" y="974159"/>
                    </a:lnTo>
                    <a:cubicBezTo>
                      <a:pt x="337765" y="973685"/>
                      <a:pt x="344170" y="972973"/>
                      <a:pt x="349388" y="972024"/>
                    </a:cubicBezTo>
                    <a:cubicBezTo>
                      <a:pt x="348914" y="972024"/>
                      <a:pt x="348676" y="972024"/>
                      <a:pt x="348676" y="972024"/>
                    </a:cubicBezTo>
                    <a:cubicBezTo>
                      <a:pt x="348676" y="972024"/>
                      <a:pt x="349388" y="971787"/>
                      <a:pt x="350811" y="971313"/>
                    </a:cubicBezTo>
                    <a:cubicBezTo>
                      <a:pt x="350811" y="970364"/>
                      <a:pt x="351286" y="969652"/>
                      <a:pt x="352234" y="969178"/>
                    </a:cubicBezTo>
                    <a:cubicBezTo>
                      <a:pt x="379749" y="944984"/>
                      <a:pt x="394692" y="932413"/>
                      <a:pt x="397064" y="931464"/>
                    </a:cubicBezTo>
                    <a:cubicBezTo>
                      <a:pt x="397539" y="931464"/>
                      <a:pt x="397776" y="931464"/>
                      <a:pt x="397776" y="931464"/>
                    </a:cubicBezTo>
                    <a:cubicBezTo>
                      <a:pt x="398724" y="931464"/>
                      <a:pt x="399436" y="931701"/>
                      <a:pt x="399910" y="932175"/>
                    </a:cubicBezTo>
                    <a:cubicBezTo>
                      <a:pt x="400385" y="932650"/>
                      <a:pt x="400622" y="933124"/>
                      <a:pt x="400622" y="933599"/>
                    </a:cubicBezTo>
                    <a:cubicBezTo>
                      <a:pt x="400622" y="934073"/>
                      <a:pt x="400385" y="934547"/>
                      <a:pt x="399910" y="935022"/>
                    </a:cubicBezTo>
                    <a:cubicBezTo>
                      <a:pt x="391371" y="944510"/>
                      <a:pt x="379749" y="955658"/>
                      <a:pt x="365043" y="968466"/>
                    </a:cubicBezTo>
                    <a:cubicBezTo>
                      <a:pt x="368838" y="967517"/>
                      <a:pt x="371921" y="967043"/>
                      <a:pt x="374293" y="967043"/>
                    </a:cubicBezTo>
                    <a:cubicBezTo>
                      <a:pt x="376191" y="967043"/>
                      <a:pt x="377851" y="967280"/>
                      <a:pt x="379275" y="967755"/>
                    </a:cubicBezTo>
                    <a:lnTo>
                      <a:pt x="379986" y="967755"/>
                    </a:lnTo>
                    <a:cubicBezTo>
                      <a:pt x="381409" y="966331"/>
                      <a:pt x="382121" y="965383"/>
                      <a:pt x="382121" y="964908"/>
                    </a:cubicBezTo>
                    <a:cubicBezTo>
                      <a:pt x="384967" y="961113"/>
                      <a:pt x="390423" y="954235"/>
                      <a:pt x="398487" y="944272"/>
                    </a:cubicBezTo>
                    <a:cubicBezTo>
                      <a:pt x="404654" y="937157"/>
                      <a:pt x="409161" y="931938"/>
                      <a:pt x="412007" y="928618"/>
                    </a:cubicBezTo>
                    <a:close/>
                    <a:moveTo>
                      <a:pt x="243362" y="910828"/>
                    </a:moveTo>
                    <a:cubicBezTo>
                      <a:pt x="236246" y="918893"/>
                      <a:pt x="230791" y="925297"/>
                      <a:pt x="226995" y="930041"/>
                    </a:cubicBezTo>
                    <a:cubicBezTo>
                      <a:pt x="226521" y="930515"/>
                      <a:pt x="222963" y="935259"/>
                      <a:pt x="216322" y="944272"/>
                    </a:cubicBezTo>
                    <a:cubicBezTo>
                      <a:pt x="221540" y="938580"/>
                      <a:pt x="226521" y="934785"/>
                      <a:pt x="231265" y="932887"/>
                    </a:cubicBezTo>
                    <a:cubicBezTo>
                      <a:pt x="232214" y="932413"/>
                      <a:pt x="232925" y="932175"/>
                      <a:pt x="233400" y="932175"/>
                    </a:cubicBezTo>
                    <a:cubicBezTo>
                      <a:pt x="234348" y="932175"/>
                      <a:pt x="235060" y="932650"/>
                      <a:pt x="235534" y="933599"/>
                    </a:cubicBezTo>
                    <a:cubicBezTo>
                      <a:pt x="236483" y="934073"/>
                      <a:pt x="236958" y="934785"/>
                      <a:pt x="236958" y="935733"/>
                    </a:cubicBezTo>
                    <a:cubicBezTo>
                      <a:pt x="236958" y="936208"/>
                      <a:pt x="236720" y="936919"/>
                      <a:pt x="236246" y="937868"/>
                    </a:cubicBezTo>
                    <a:cubicBezTo>
                      <a:pt x="240990" y="933124"/>
                      <a:pt x="245259" y="929092"/>
                      <a:pt x="249055" y="925771"/>
                    </a:cubicBezTo>
                    <a:cubicBezTo>
                      <a:pt x="248106" y="925297"/>
                      <a:pt x="247394" y="924822"/>
                      <a:pt x="246920" y="924348"/>
                    </a:cubicBezTo>
                    <a:cubicBezTo>
                      <a:pt x="244548" y="921027"/>
                      <a:pt x="243362" y="917232"/>
                      <a:pt x="243362" y="912963"/>
                    </a:cubicBezTo>
                    <a:cubicBezTo>
                      <a:pt x="243362" y="912488"/>
                      <a:pt x="243362" y="911777"/>
                      <a:pt x="243362" y="910828"/>
                    </a:cubicBezTo>
                    <a:close/>
                    <a:moveTo>
                      <a:pt x="241939" y="883788"/>
                    </a:moveTo>
                    <a:lnTo>
                      <a:pt x="230553" y="895173"/>
                    </a:lnTo>
                    <a:cubicBezTo>
                      <a:pt x="225809" y="900391"/>
                      <a:pt x="222252" y="903949"/>
                      <a:pt x="219880" y="905847"/>
                    </a:cubicBezTo>
                    <a:cubicBezTo>
                      <a:pt x="209917" y="917232"/>
                      <a:pt x="201616" y="928380"/>
                      <a:pt x="194974" y="939291"/>
                    </a:cubicBezTo>
                    <a:cubicBezTo>
                      <a:pt x="194974" y="943086"/>
                      <a:pt x="195211" y="947119"/>
                      <a:pt x="195686" y="951388"/>
                    </a:cubicBezTo>
                    <a:cubicBezTo>
                      <a:pt x="196160" y="950914"/>
                      <a:pt x="204225" y="940477"/>
                      <a:pt x="219880" y="920078"/>
                    </a:cubicBezTo>
                    <a:cubicBezTo>
                      <a:pt x="228893" y="908693"/>
                      <a:pt x="236483" y="900866"/>
                      <a:pt x="242650" y="896596"/>
                    </a:cubicBezTo>
                    <a:close/>
                    <a:moveTo>
                      <a:pt x="235534" y="779185"/>
                    </a:moveTo>
                    <a:lnTo>
                      <a:pt x="234823" y="779896"/>
                    </a:lnTo>
                    <a:cubicBezTo>
                      <a:pt x="214424" y="802193"/>
                      <a:pt x="200192" y="818322"/>
                      <a:pt x="192128" y="828284"/>
                    </a:cubicBezTo>
                    <a:lnTo>
                      <a:pt x="192128" y="844651"/>
                    </a:lnTo>
                    <a:cubicBezTo>
                      <a:pt x="205885" y="827573"/>
                      <a:pt x="219405" y="815476"/>
                      <a:pt x="232688" y="808360"/>
                    </a:cubicBezTo>
                    <a:cubicBezTo>
                      <a:pt x="233162" y="807885"/>
                      <a:pt x="233400" y="807648"/>
                      <a:pt x="233400" y="807648"/>
                    </a:cubicBezTo>
                    <a:cubicBezTo>
                      <a:pt x="233874" y="807648"/>
                      <a:pt x="234111" y="807885"/>
                      <a:pt x="234111" y="808360"/>
                    </a:cubicBezTo>
                    <a:cubicBezTo>
                      <a:pt x="234586" y="808834"/>
                      <a:pt x="234823" y="809309"/>
                      <a:pt x="234823" y="809783"/>
                    </a:cubicBezTo>
                    <a:cubicBezTo>
                      <a:pt x="234823" y="809783"/>
                      <a:pt x="234586" y="810020"/>
                      <a:pt x="234111" y="810494"/>
                    </a:cubicBezTo>
                    <a:cubicBezTo>
                      <a:pt x="215610" y="829470"/>
                      <a:pt x="201616" y="844888"/>
                      <a:pt x="192128" y="856747"/>
                    </a:cubicBezTo>
                    <a:lnTo>
                      <a:pt x="192128" y="872402"/>
                    </a:lnTo>
                    <a:cubicBezTo>
                      <a:pt x="203513" y="857222"/>
                      <a:pt x="215373" y="844888"/>
                      <a:pt x="227707" y="835400"/>
                    </a:cubicBezTo>
                    <a:cubicBezTo>
                      <a:pt x="228181" y="834926"/>
                      <a:pt x="228419" y="834688"/>
                      <a:pt x="228419" y="834688"/>
                    </a:cubicBezTo>
                    <a:cubicBezTo>
                      <a:pt x="228893" y="834688"/>
                      <a:pt x="229367" y="834926"/>
                      <a:pt x="229842" y="835400"/>
                    </a:cubicBezTo>
                    <a:cubicBezTo>
                      <a:pt x="230316" y="835400"/>
                      <a:pt x="230553" y="835637"/>
                      <a:pt x="230553" y="836112"/>
                    </a:cubicBezTo>
                    <a:cubicBezTo>
                      <a:pt x="230553" y="836586"/>
                      <a:pt x="230316" y="837060"/>
                      <a:pt x="229842" y="837535"/>
                    </a:cubicBezTo>
                    <a:cubicBezTo>
                      <a:pt x="226047" y="842279"/>
                      <a:pt x="219880" y="849869"/>
                      <a:pt x="211341" y="860305"/>
                    </a:cubicBezTo>
                    <a:cubicBezTo>
                      <a:pt x="202802" y="870268"/>
                      <a:pt x="196634" y="877858"/>
                      <a:pt x="192839" y="883076"/>
                    </a:cubicBezTo>
                    <a:lnTo>
                      <a:pt x="192839" y="894461"/>
                    </a:lnTo>
                    <a:cubicBezTo>
                      <a:pt x="196634" y="889718"/>
                      <a:pt x="200192" y="885448"/>
                      <a:pt x="203513" y="881653"/>
                    </a:cubicBezTo>
                    <a:cubicBezTo>
                      <a:pt x="216322" y="867896"/>
                      <a:pt x="225809" y="858882"/>
                      <a:pt x="231977" y="854613"/>
                    </a:cubicBezTo>
                    <a:cubicBezTo>
                      <a:pt x="232451" y="854138"/>
                      <a:pt x="232925" y="853901"/>
                      <a:pt x="233400" y="853901"/>
                    </a:cubicBezTo>
                    <a:cubicBezTo>
                      <a:pt x="233874" y="853901"/>
                      <a:pt x="234348" y="854138"/>
                      <a:pt x="234823" y="854613"/>
                    </a:cubicBezTo>
                    <a:cubicBezTo>
                      <a:pt x="235297" y="855562"/>
                      <a:pt x="235534" y="856510"/>
                      <a:pt x="235534" y="857459"/>
                    </a:cubicBezTo>
                    <a:cubicBezTo>
                      <a:pt x="235534" y="857459"/>
                      <a:pt x="235534" y="857696"/>
                      <a:pt x="235534" y="858171"/>
                    </a:cubicBezTo>
                    <a:cubicBezTo>
                      <a:pt x="233162" y="862440"/>
                      <a:pt x="224861" y="872640"/>
                      <a:pt x="210629" y="888769"/>
                    </a:cubicBezTo>
                    <a:cubicBezTo>
                      <a:pt x="203513" y="897782"/>
                      <a:pt x="197820" y="904898"/>
                      <a:pt x="193551" y="910116"/>
                    </a:cubicBezTo>
                    <a:lnTo>
                      <a:pt x="193551" y="920790"/>
                    </a:lnTo>
                    <a:cubicBezTo>
                      <a:pt x="199244" y="912251"/>
                      <a:pt x="205174" y="904661"/>
                      <a:pt x="211341" y="898019"/>
                    </a:cubicBezTo>
                    <a:cubicBezTo>
                      <a:pt x="223675" y="884736"/>
                      <a:pt x="233400" y="876197"/>
                      <a:pt x="240516" y="872402"/>
                    </a:cubicBezTo>
                    <a:cubicBezTo>
                      <a:pt x="238618" y="842516"/>
                      <a:pt x="236958" y="811443"/>
                      <a:pt x="235534" y="779185"/>
                    </a:cubicBezTo>
                    <a:close/>
                    <a:moveTo>
                      <a:pt x="234111" y="748587"/>
                    </a:moveTo>
                    <a:lnTo>
                      <a:pt x="209206" y="772069"/>
                    </a:lnTo>
                    <a:cubicBezTo>
                      <a:pt x="203988" y="777287"/>
                      <a:pt x="198058" y="784166"/>
                      <a:pt x="191416" y="792705"/>
                    </a:cubicBezTo>
                    <a:lnTo>
                      <a:pt x="191416" y="793416"/>
                    </a:lnTo>
                    <a:lnTo>
                      <a:pt x="192128" y="792705"/>
                    </a:lnTo>
                    <a:cubicBezTo>
                      <a:pt x="192602" y="792230"/>
                      <a:pt x="192839" y="791993"/>
                      <a:pt x="192839" y="791993"/>
                    </a:cubicBezTo>
                    <a:cubicBezTo>
                      <a:pt x="193314" y="791993"/>
                      <a:pt x="193551" y="792230"/>
                      <a:pt x="193551" y="792705"/>
                    </a:cubicBezTo>
                    <a:lnTo>
                      <a:pt x="193551" y="794128"/>
                    </a:lnTo>
                    <a:cubicBezTo>
                      <a:pt x="193077" y="795077"/>
                      <a:pt x="192365" y="795788"/>
                      <a:pt x="191416" y="796263"/>
                    </a:cubicBezTo>
                    <a:cubicBezTo>
                      <a:pt x="191416" y="798635"/>
                      <a:pt x="191653" y="804327"/>
                      <a:pt x="192128" y="813341"/>
                    </a:cubicBezTo>
                    <a:cubicBezTo>
                      <a:pt x="206359" y="795314"/>
                      <a:pt x="219642" y="782743"/>
                      <a:pt x="231977" y="775627"/>
                    </a:cubicBezTo>
                    <a:cubicBezTo>
                      <a:pt x="232451" y="775152"/>
                      <a:pt x="232925" y="774915"/>
                      <a:pt x="233400" y="774915"/>
                    </a:cubicBezTo>
                    <a:cubicBezTo>
                      <a:pt x="233874" y="774915"/>
                      <a:pt x="234348" y="775390"/>
                      <a:pt x="234823" y="776338"/>
                    </a:cubicBezTo>
                    <a:lnTo>
                      <a:pt x="234823" y="762818"/>
                    </a:lnTo>
                    <a:cubicBezTo>
                      <a:pt x="234348" y="760446"/>
                      <a:pt x="234111" y="755702"/>
                      <a:pt x="234111" y="748587"/>
                    </a:cubicBezTo>
                    <a:close/>
                    <a:moveTo>
                      <a:pt x="233400" y="722970"/>
                    </a:moveTo>
                    <a:lnTo>
                      <a:pt x="210629" y="747163"/>
                    </a:lnTo>
                    <a:cubicBezTo>
                      <a:pt x="205411" y="752856"/>
                      <a:pt x="199006" y="760209"/>
                      <a:pt x="191416" y="769223"/>
                    </a:cubicBezTo>
                    <a:lnTo>
                      <a:pt x="191416" y="778473"/>
                    </a:lnTo>
                    <a:cubicBezTo>
                      <a:pt x="202802" y="762818"/>
                      <a:pt x="216322" y="751433"/>
                      <a:pt x="231977" y="744317"/>
                    </a:cubicBezTo>
                    <a:cubicBezTo>
                      <a:pt x="232451" y="743843"/>
                      <a:pt x="233162" y="743606"/>
                      <a:pt x="234111" y="743606"/>
                    </a:cubicBezTo>
                    <a:cubicBezTo>
                      <a:pt x="233637" y="736964"/>
                      <a:pt x="233400" y="730085"/>
                      <a:pt x="233400" y="722970"/>
                    </a:cubicBezTo>
                    <a:close/>
                    <a:moveTo>
                      <a:pt x="232688" y="694506"/>
                    </a:moveTo>
                    <a:cubicBezTo>
                      <a:pt x="229842" y="697827"/>
                      <a:pt x="225572" y="702334"/>
                      <a:pt x="219880" y="708026"/>
                    </a:cubicBezTo>
                    <a:cubicBezTo>
                      <a:pt x="214187" y="714193"/>
                      <a:pt x="209917" y="718700"/>
                      <a:pt x="207071" y="721546"/>
                    </a:cubicBezTo>
                    <a:cubicBezTo>
                      <a:pt x="206122" y="722970"/>
                      <a:pt x="203513" y="726053"/>
                      <a:pt x="199244" y="730797"/>
                    </a:cubicBezTo>
                    <a:cubicBezTo>
                      <a:pt x="195449" y="734592"/>
                      <a:pt x="192602" y="737676"/>
                      <a:pt x="190705" y="740048"/>
                    </a:cubicBezTo>
                    <a:lnTo>
                      <a:pt x="190705" y="755702"/>
                    </a:lnTo>
                    <a:cubicBezTo>
                      <a:pt x="207308" y="736727"/>
                      <a:pt x="221066" y="723918"/>
                      <a:pt x="231977" y="717277"/>
                    </a:cubicBezTo>
                    <a:cubicBezTo>
                      <a:pt x="232451" y="716803"/>
                      <a:pt x="232925" y="716565"/>
                      <a:pt x="233400" y="716565"/>
                    </a:cubicBezTo>
                    <a:cubicBezTo>
                      <a:pt x="232925" y="705654"/>
                      <a:pt x="232688" y="698301"/>
                      <a:pt x="232688" y="694506"/>
                    </a:cubicBezTo>
                    <a:close/>
                    <a:moveTo>
                      <a:pt x="231977" y="661773"/>
                    </a:moveTo>
                    <a:cubicBezTo>
                      <a:pt x="214899" y="685493"/>
                      <a:pt x="200904" y="700910"/>
                      <a:pt x="189993" y="708026"/>
                    </a:cubicBezTo>
                    <a:lnTo>
                      <a:pt x="189993" y="726528"/>
                    </a:lnTo>
                    <a:cubicBezTo>
                      <a:pt x="207071" y="706603"/>
                      <a:pt x="221066" y="693083"/>
                      <a:pt x="231977" y="685967"/>
                    </a:cubicBezTo>
                    <a:close/>
                    <a:moveTo>
                      <a:pt x="231265" y="630464"/>
                    </a:moveTo>
                    <a:cubicBezTo>
                      <a:pt x="217033" y="651811"/>
                      <a:pt x="203039" y="666280"/>
                      <a:pt x="189281" y="673870"/>
                    </a:cubicBezTo>
                    <a:cubicBezTo>
                      <a:pt x="189756" y="690474"/>
                      <a:pt x="189993" y="698776"/>
                      <a:pt x="189993" y="698776"/>
                    </a:cubicBezTo>
                    <a:cubicBezTo>
                      <a:pt x="190942" y="697827"/>
                      <a:pt x="191416" y="697115"/>
                      <a:pt x="191416" y="696641"/>
                    </a:cubicBezTo>
                    <a:cubicBezTo>
                      <a:pt x="195686" y="691897"/>
                      <a:pt x="200667" y="685967"/>
                      <a:pt x="206359" y="678851"/>
                    </a:cubicBezTo>
                    <a:cubicBezTo>
                      <a:pt x="219168" y="662722"/>
                      <a:pt x="227707" y="653472"/>
                      <a:pt x="231977" y="651100"/>
                    </a:cubicBezTo>
                    <a:cubicBezTo>
                      <a:pt x="231502" y="640189"/>
                      <a:pt x="231265" y="633310"/>
                      <a:pt x="231265" y="630464"/>
                    </a:cubicBezTo>
                    <a:close/>
                    <a:moveTo>
                      <a:pt x="231265" y="597019"/>
                    </a:moveTo>
                    <a:cubicBezTo>
                      <a:pt x="229842" y="598917"/>
                      <a:pt x="227470" y="602000"/>
                      <a:pt x="224149" y="606270"/>
                    </a:cubicBezTo>
                    <a:cubicBezTo>
                      <a:pt x="221303" y="610065"/>
                      <a:pt x="218931" y="612911"/>
                      <a:pt x="217033" y="614809"/>
                    </a:cubicBezTo>
                    <a:cubicBezTo>
                      <a:pt x="207071" y="627617"/>
                      <a:pt x="197583" y="637105"/>
                      <a:pt x="188570" y="643272"/>
                    </a:cubicBezTo>
                    <a:cubicBezTo>
                      <a:pt x="188570" y="643747"/>
                      <a:pt x="188807" y="652048"/>
                      <a:pt x="189281" y="668178"/>
                    </a:cubicBezTo>
                    <a:cubicBezTo>
                      <a:pt x="195923" y="663434"/>
                      <a:pt x="203276" y="656081"/>
                      <a:pt x="211341" y="646118"/>
                    </a:cubicBezTo>
                    <a:cubicBezTo>
                      <a:pt x="221777" y="632836"/>
                      <a:pt x="228419" y="624771"/>
                      <a:pt x="231265" y="621925"/>
                    </a:cubicBezTo>
                    <a:close/>
                    <a:moveTo>
                      <a:pt x="230553" y="557882"/>
                    </a:moveTo>
                    <a:cubicBezTo>
                      <a:pt x="229605" y="558831"/>
                      <a:pt x="228419" y="560254"/>
                      <a:pt x="226995" y="562152"/>
                    </a:cubicBezTo>
                    <a:cubicBezTo>
                      <a:pt x="224623" y="564049"/>
                      <a:pt x="223200" y="565472"/>
                      <a:pt x="222726" y="566421"/>
                    </a:cubicBezTo>
                    <a:cubicBezTo>
                      <a:pt x="222252" y="566895"/>
                      <a:pt x="217270" y="572588"/>
                      <a:pt x="207783" y="583499"/>
                    </a:cubicBezTo>
                    <a:cubicBezTo>
                      <a:pt x="201616" y="590615"/>
                      <a:pt x="194974" y="597019"/>
                      <a:pt x="187858" y="602712"/>
                    </a:cubicBezTo>
                    <a:cubicBezTo>
                      <a:pt x="187858" y="609353"/>
                      <a:pt x="188095" y="620739"/>
                      <a:pt x="188570" y="636868"/>
                    </a:cubicBezTo>
                    <a:cubicBezTo>
                      <a:pt x="194263" y="631650"/>
                      <a:pt x="201378" y="623111"/>
                      <a:pt x="209917" y="611251"/>
                    </a:cubicBezTo>
                    <a:cubicBezTo>
                      <a:pt x="218931" y="598917"/>
                      <a:pt x="226047" y="590378"/>
                      <a:pt x="231265" y="585634"/>
                    </a:cubicBezTo>
                    <a:close/>
                    <a:moveTo>
                      <a:pt x="230553" y="531553"/>
                    </a:moveTo>
                    <a:cubicBezTo>
                      <a:pt x="208257" y="554798"/>
                      <a:pt x="193788" y="569267"/>
                      <a:pt x="187147" y="574960"/>
                    </a:cubicBezTo>
                    <a:cubicBezTo>
                      <a:pt x="187147" y="577332"/>
                      <a:pt x="187384" y="583736"/>
                      <a:pt x="187858" y="594173"/>
                    </a:cubicBezTo>
                    <a:cubicBezTo>
                      <a:pt x="188333" y="593224"/>
                      <a:pt x="193551" y="587057"/>
                      <a:pt x="203513" y="575672"/>
                    </a:cubicBezTo>
                    <a:cubicBezTo>
                      <a:pt x="216322" y="560017"/>
                      <a:pt x="225335" y="550766"/>
                      <a:pt x="230553" y="547920"/>
                    </a:cubicBezTo>
                    <a:close/>
                    <a:moveTo>
                      <a:pt x="231265" y="495263"/>
                    </a:moveTo>
                    <a:cubicBezTo>
                      <a:pt x="204225" y="527047"/>
                      <a:pt x="190467" y="542939"/>
                      <a:pt x="189993" y="542939"/>
                    </a:cubicBezTo>
                    <a:cubicBezTo>
                      <a:pt x="189044" y="543888"/>
                      <a:pt x="188095" y="544599"/>
                      <a:pt x="187147" y="545073"/>
                    </a:cubicBezTo>
                    <a:lnTo>
                      <a:pt x="187147" y="559305"/>
                    </a:lnTo>
                    <a:cubicBezTo>
                      <a:pt x="207071" y="537958"/>
                      <a:pt x="221777" y="524438"/>
                      <a:pt x="231265" y="518745"/>
                    </a:cubicBezTo>
                    <a:close/>
                    <a:moveTo>
                      <a:pt x="231265" y="466799"/>
                    </a:moveTo>
                    <a:cubicBezTo>
                      <a:pt x="219405" y="477236"/>
                      <a:pt x="211341" y="484826"/>
                      <a:pt x="207071" y="489570"/>
                    </a:cubicBezTo>
                    <a:cubicBezTo>
                      <a:pt x="201378" y="495737"/>
                      <a:pt x="194500" y="503090"/>
                      <a:pt x="186435" y="511629"/>
                    </a:cubicBezTo>
                    <a:cubicBezTo>
                      <a:pt x="186910" y="517796"/>
                      <a:pt x="187147" y="524438"/>
                      <a:pt x="187147" y="531553"/>
                    </a:cubicBezTo>
                    <a:cubicBezTo>
                      <a:pt x="202802" y="511155"/>
                      <a:pt x="217508" y="496449"/>
                      <a:pt x="231265" y="487435"/>
                    </a:cubicBezTo>
                    <a:close/>
                    <a:moveTo>
                      <a:pt x="231977" y="436201"/>
                    </a:moveTo>
                    <a:cubicBezTo>
                      <a:pt x="224386" y="443791"/>
                      <a:pt x="209206" y="460632"/>
                      <a:pt x="186435" y="486724"/>
                    </a:cubicBezTo>
                    <a:lnTo>
                      <a:pt x="186435" y="498821"/>
                    </a:lnTo>
                    <a:cubicBezTo>
                      <a:pt x="192128" y="492179"/>
                      <a:pt x="197346" y="486249"/>
                      <a:pt x="202090" y="481031"/>
                    </a:cubicBezTo>
                    <a:cubicBezTo>
                      <a:pt x="213475" y="469171"/>
                      <a:pt x="223200" y="460632"/>
                      <a:pt x="231265" y="455414"/>
                    </a:cubicBezTo>
                    <a:cubicBezTo>
                      <a:pt x="231739" y="449247"/>
                      <a:pt x="231977" y="442843"/>
                      <a:pt x="231977" y="436201"/>
                    </a:cubicBezTo>
                    <a:close/>
                    <a:moveTo>
                      <a:pt x="232688" y="408449"/>
                    </a:moveTo>
                    <a:lnTo>
                      <a:pt x="230553" y="410584"/>
                    </a:lnTo>
                    <a:cubicBezTo>
                      <a:pt x="220117" y="419597"/>
                      <a:pt x="213238" y="425527"/>
                      <a:pt x="209917" y="428374"/>
                    </a:cubicBezTo>
                    <a:cubicBezTo>
                      <a:pt x="200430" y="436913"/>
                      <a:pt x="194263" y="442843"/>
                      <a:pt x="191416" y="446163"/>
                    </a:cubicBezTo>
                    <a:cubicBezTo>
                      <a:pt x="187147" y="450907"/>
                      <a:pt x="185012" y="453516"/>
                      <a:pt x="185012" y="453991"/>
                    </a:cubicBezTo>
                    <a:cubicBezTo>
                      <a:pt x="185012" y="460632"/>
                      <a:pt x="185249" y="467748"/>
                      <a:pt x="185724" y="475338"/>
                    </a:cubicBezTo>
                    <a:cubicBezTo>
                      <a:pt x="206122" y="450670"/>
                      <a:pt x="221540" y="435252"/>
                      <a:pt x="231977" y="429085"/>
                    </a:cubicBezTo>
                    <a:cubicBezTo>
                      <a:pt x="232451" y="421969"/>
                      <a:pt x="232688" y="415091"/>
                      <a:pt x="232688" y="408449"/>
                    </a:cubicBezTo>
                    <a:close/>
                    <a:moveTo>
                      <a:pt x="233400" y="377140"/>
                    </a:moveTo>
                    <a:cubicBezTo>
                      <a:pt x="230553" y="380460"/>
                      <a:pt x="226047" y="385441"/>
                      <a:pt x="219880" y="392083"/>
                    </a:cubicBezTo>
                    <a:cubicBezTo>
                      <a:pt x="213713" y="398250"/>
                      <a:pt x="209206" y="403231"/>
                      <a:pt x="206359" y="407026"/>
                    </a:cubicBezTo>
                    <a:cubicBezTo>
                      <a:pt x="202564" y="410821"/>
                      <a:pt x="194974" y="420072"/>
                      <a:pt x="183589" y="434778"/>
                    </a:cubicBezTo>
                    <a:cubicBezTo>
                      <a:pt x="183589" y="436201"/>
                      <a:pt x="183826" y="439522"/>
                      <a:pt x="184300" y="444740"/>
                    </a:cubicBezTo>
                    <a:cubicBezTo>
                      <a:pt x="189044" y="438573"/>
                      <a:pt x="194737" y="432169"/>
                      <a:pt x="201378" y="425527"/>
                    </a:cubicBezTo>
                    <a:cubicBezTo>
                      <a:pt x="209917" y="417463"/>
                      <a:pt x="217745" y="410584"/>
                      <a:pt x="224861" y="404891"/>
                    </a:cubicBezTo>
                    <a:cubicBezTo>
                      <a:pt x="229605" y="401096"/>
                      <a:pt x="232214" y="398961"/>
                      <a:pt x="232688" y="398487"/>
                    </a:cubicBezTo>
                    <a:cubicBezTo>
                      <a:pt x="233162" y="388999"/>
                      <a:pt x="233400" y="381883"/>
                      <a:pt x="233400" y="377140"/>
                    </a:cubicBezTo>
                    <a:close/>
                    <a:moveTo>
                      <a:pt x="234111" y="349388"/>
                    </a:moveTo>
                    <a:cubicBezTo>
                      <a:pt x="231265" y="354132"/>
                      <a:pt x="222014" y="365754"/>
                      <a:pt x="206359" y="384255"/>
                    </a:cubicBezTo>
                    <a:cubicBezTo>
                      <a:pt x="199244" y="392794"/>
                      <a:pt x="190942" y="402519"/>
                      <a:pt x="181454" y="413430"/>
                    </a:cubicBezTo>
                    <a:cubicBezTo>
                      <a:pt x="181928" y="416277"/>
                      <a:pt x="182166" y="419597"/>
                      <a:pt x="182166" y="423393"/>
                    </a:cubicBezTo>
                    <a:cubicBezTo>
                      <a:pt x="202090" y="395878"/>
                      <a:pt x="218694" y="378563"/>
                      <a:pt x="231977" y="371447"/>
                    </a:cubicBezTo>
                    <a:cubicBezTo>
                      <a:pt x="232451" y="370973"/>
                      <a:pt x="232688" y="370735"/>
                      <a:pt x="232688" y="370735"/>
                    </a:cubicBezTo>
                    <a:cubicBezTo>
                      <a:pt x="233162" y="370735"/>
                      <a:pt x="233400" y="370973"/>
                      <a:pt x="233400" y="371447"/>
                    </a:cubicBezTo>
                    <a:cubicBezTo>
                      <a:pt x="233874" y="362433"/>
                      <a:pt x="234111" y="355080"/>
                      <a:pt x="234111" y="349388"/>
                    </a:cubicBezTo>
                    <a:close/>
                    <a:moveTo>
                      <a:pt x="179319" y="349388"/>
                    </a:moveTo>
                    <a:cubicBezTo>
                      <a:pt x="177422" y="350337"/>
                      <a:pt x="173864" y="351523"/>
                      <a:pt x="168646" y="352946"/>
                    </a:cubicBezTo>
                    <a:cubicBezTo>
                      <a:pt x="170069" y="355792"/>
                      <a:pt x="171492" y="358876"/>
                      <a:pt x="172915" y="362196"/>
                    </a:cubicBezTo>
                    <a:lnTo>
                      <a:pt x="173627" y="361485"/>
                    </a:lnTo>
                    <a:lnTo>
                      <a:pt x="173627" y="360773"/>
                    </a:lnTo>
                    <a:cubicBezTo>
                      <a:pt x="173627" y="360299"/>
                      <a:pt x="173864" y="360062"/>
                      <a:pt x="174338" y="360062"/>
                    </a:cubicBezTo>
                    <a:lnTo>
                      <a:pt x="175050" y="358638"/>
                    </a:lnTo>
                    <a:cubicBezTo>
                      <a:pt x="175050" y="358164"/>
                      <a:pt x="175050" y="357927"/>
                      <a:pt x="175050" y="357927"/>
                    </a:cubicBezTo>
                    <a:lnTo>
                      <a:pt x="175050" y="357215"/>
                    </a:lnTo>
                    <a:cubicBezTo>
                      <a:pt x="175524" y="357215"/>
                      <a:pt x="175761" y="356978"/>
                      <a:pt x="175761" y="356504"/>
                    </a:cubicBezTo>
                    <a:cubicBezTo>
                      <a:pt x="176236" y="355555"/>
                      <a:pt x="176473" y="354843"/>
                      <a:pt x="176473" y="354369"/>
                    </a:cubicBezTo>
                    <a:lnTo>
                      <a:pt x="177185" y="354369"/>
                    </a:lnTo>
                    <a:cubicBezTo>
                      <a:pt x="177185" y="353894"/>
                      <a:pt x="177185" y="353657"/>
                      <a:pt x="177185" y="353657"/>
                    </a:cubicBezTo>
                    <a:lnTo>
                      <a:pt x="177185" y="352946"/>
                    </a:lnTo>
                    <a:cubicBezTo>
                      <a:pt x="177659" y="352946"/>
                      <a:pt x="177896" y="352946"/>
                      <a:pt x="177896" y="352946"/>
                    </a:cubicBezTo>
                    <a:lnTo>
                      <a:pt x="177896" y="352234"/>
                    </a:lnTo>
                    <a:cubicBezTo>
                      <a:pt x="177896" y="352234"/>
                      <a:pt x="177896" y="351997"/>
                      <a:pt x="177896" y="351523"/>
                    </a:cubicBezTo>
                    <a:lnTo>
                      <a:pt x="178608" y="351523"/>
                    </a:lnTo>
                    <a:cubicBezTo>
                      <a:pt x="178608" y="351523"/>
                      <a:pt x="178608" y="351285"/>
                      <a:pt x="178608" y="350811"/>
                    </a:cubicBezTo>
                    <a:cubicBezTo>
                      <a:pt x="179082" y="350337"/>
                      <a:pt x="179319" y="349862"/>
                      <a:pt x="179319" y="349388"/>
                    </a:cubicBezTo>
                    <a:close/>
                    <a:moveTo>
                      <a:pt x="137336" y="312385"/>
                    </a:moveTo>
                    <a:cubicBezTo>
                      <a:pt x="134015" y="314757"/>
                      <a:pt x="131169" y="316181"/>
                      <a:pt x="128797" y="316655"/>
                    </a:cubicBezTo>
                    <a:cubicBezTo>
                      <a:pt x="126425" y="320450"/>
                      <a:pt x="123816" y="324957"/>
                      <a:pt x="120969" y="330175"/>
                    </a:cubicBezTo>
                    <a:cubicBezTo>
                      <a:pt x="120021" y="332073"/>
                      <a:pt x="118597" y="335868"/>
                      <a:pt x="116700" y="341560"/>
                    </a:cubicBezTo>
                    <a:cubicBezTo>
                      <a:pt x="115277" y="345830"/>
                      <a:pt x="114091" y="349151"/>
                      <a:pt x="113142" y="351523"/>
                    </a:cubicBezTo>
                    <a:cubicBezTo>
                      <a:pt x="115988" y="346779"/>
                      <a:pt x="119783" y="340612"/>
                      <a:pt x="124527" y="333021"/>
                    </a:cubicBezTo>
                    <a:cubicBezTo>
                      <a:pt x="131169" y="322585"/>
                      <a:pt x="135438" y="315706"/>
                      <a:pt x="137336" y="312385"/>
                    </a:cubicBezTo>
                    <a:close/>
                    <a:moveTo>
                      <a:pt x="102468" y="312385"/>
                    </a:moveTo>
                    <a:cubicBezTo>
                      <a:pt x="102943" y="312385"/>
                      <a:pt x="103417" y="312623"/>
                      <a:pt x="103891" y="313097"/>
                    </a:cubicBezTo>
                    <a:cubicBezTo>
                      <a:pt x="104366" y="313571"/>
                      <a:pt x="104603" y="314283"/>
                      <a:pt x="104603" y="315232"/>
                    </a:cubicBezTo>
                    <a:cubicBezTo>
                      <a:pt x="104603" y="315706"/>
                      <a:pt x="104603" y="316181"/>
                      <a:pt x="104603" y="316655"/>
                    </a:cubicBezTo>
                    <a:lnTo>
                      <a:pt x="96775" y="328040"/>
                    </a:lnTo>
                    <a:cubicBezTo>
                      <a:pt x="94404" y="331361"/>
                      <a:pt x="92269" y="335393"/>
                      <a:pt x="90371" y="340137"/>
                    </a:cubicBezTo>
                    <a:cubicBezTo>
                      <a:pt x="89422" y="341560"/>
                      <a:pt x="88236" y="342272"/>
                      <a:pt x="86813" y="342272"/>
                    </a:cubicBezTo>
                    <a:cubicBezTo>
                      <a:pt x="86339" y="342272"/>
                      <a:pt x="85627" y="342035"/>
                      <a:pt x="84679" y="341560"/>
                    </a:cubicBezTo>
                    <a:cubicBezTo>
                      <a:pt x="82781" y="340612"/>
                      <a:pt x="81832" y="339188"/>
                      <a:pt x="81832" y="337291"/>
                    </a:cubicBezTo>
                    <a:cubicBezTo>
                      <a:pt x="81832" y="336816"/>
                      <a:pt x="82069" y="336105"/>
                      <a:pt x="82544" y="335156"/>
                    </a:cubicBezTo>
                    <a:cubicBezTo>
                      <a:pt x="89185" y="322822"/>
                      <a:pt x="95352" y="315469"/>
                      <a:pt x="101045" y="313097"/>
                    </a:cubicBezTo>
                    <a:cubicBezTo>
                      <a:pt x="101519" y="312623"/>
                      <a:pt x="101994" y="312385"/>
                      <a:pt x="102468" y="312385"/>
                    </a:cubicBezTo>
                    <a:close/>
                    <a:moveTo>
                      <a:pt x="234823" y="301000"/>
                    </a:moveTo>
                    <a:cubicBezTo>
                      <a:pt x="231977" y="304795"/>
                      <a:pt x="227944" y="309776"/>
                      <a:pt x="222726" y="315943"/>
                    </a:cubicBezTo>
                    <a:cubicBezTo>
                      <a:pt x="217033" y="323059"/>
                      <a:pt x="213001" y="328040"/>
                      <a:pt x="210629" y="330887"/>
                    </a:cubicBezTo>
                    <a:cubicBezTo>
                      <a:pt x="198769" y="346541"/>
                      <a:pt x="189281" y="359350"/>
                      <a:pt x="182166" y="369312"/>
                    </a:cubicBezTo>
                    <a:cubicBezTo>
                      <a:pt x="181691" y="369787"/>
                      <a:pt x="181217" y="370024"/>
                      <a:pt x="180742" y="370024"/>
                    </a:cubicBezTo>
                    <a:cubicBezTo>
                      <a:pt x="180742" y="369549"/>
                      <a:pt x="180742" y="369312"/>
                      <a:pt x="180742" y="369312"/>
                    </a:cubicBezTo>
                    <a:cubicBezTo>
                      <a:pt x="180742" y="368838"/>
                      <a:pt x="180742" y="368601"/>
                      <a:pt x="180742" y="368601"/>
                    </a:cubicBezTo>
                    <a:cubicBezTo>
                      <a:pt x="183114" y="364805"/>
                      <a:pt x="187384" y="357690"/>
                      <a:pt x="193551" y="347253"/>
                    </a:cubicBezTo>
                    <a:cubicBezTo>
                      <a:pt x="198769" y="337765"/>
                      <a:pt x="203039" y="330412"/>
                      <a:pt x="206359" y="325194"/>
                    </a:cubicBezTo>
                    <a:lnTo>
                      <a:pt x="206359" y="324482"/>
                    </a:lnTo>
                    <a:cubicBezTo>
                      <a:pt x="203988" y="327329"/>
                      <a:pt x="201853" y="329701"/>
                      <a:pt x="199955" y="331598"/>
                    </a:cubicBezTo>
                    <a:cubicBezTo>
                      <a:pt x="188570" y="344407"/>
                      <a:pt x="180031" y="356741"/>
                      <a:pt x="174338" y="368601"/>
                    </a:cubicBezTo>
                    <a:cubicBezTo>
                      <a:pt x="175761" y="372870"/>
                      <a:pt x="176710" y="377851"/>
                      <a:pt x="177185" y="383544"/>
                    </a:cubicBezTo>
                    <a:lnTo>
                      <a:pt x="178608" y="389237"/>
                    </a:lnTo>
                    <a:cubicBezTo>
                      <a:pt x="192839" y="364568"/>
                      <a:pt x="208494" y="344881"/>
                      <a:pt x="225572" y="330175"/>
                    </a:cubicBezTo>
                    <a:cubicBezTo>
                      <a:pt x="226047" y="329701"/>
                      <a:pt x="226284" y="329463"/>
                      <a:pt x="226284" y="329463"/>
                    </a:cubicBezTo>
                    <a:cubicBezTo>
                      <a:pt x="226758" y="329463"/>
                      <a:pt x="226995" y="329701"/>
                      <a:pt x="226995" y="330175"/>
                    </a:cubicBezTo>
                    <a:cubicBezTo>
                      <a:pt x="227470" y="330175"/>
                      <a:pt x="227707" y="330412"/>
                      <a:pt x="227707" y="330887"/>
                    </a:cubicBezTo>
                    <a:cubicBezTo>
                      <a:pt x="227707" y="330887"/>
                      <a:pt x="227470" y="331124"/>
                      <a:pt x="226995" y="331598"/>
                    </a:cubicBezTo>
                    <a:cubicBezTo>
                      <a:pt x="204225" y="359113"/>
                      <a:pt x="188333" y="380697"/>
                      <a:pt x="179319" y="396352"/>
                    </a:cubicBezTo>
                    <a:cubicBezTo>
                      <a:pt x="179794" y="399673"/>
                      <a:pt x="180268" y="403468"/>
                      <a:pt x="180742" y="407738"/>
                    </a:cubicBezTo>
                    <a:cubicBezTo>
                      <a:pt x="194025" y="389237"/>
                      <a:pt x="201378" y="379274"/>
                      <a:pt x="202802" y="377851"/>
                    </a:cubicBezTo>
                    <a:cubicBezTo>
                      <a:pt x="216085" y="360299"/>
                      <a:pt x="225809" y="349388"/>
                      <a:pt x="231977" y="345118"/>
                    </a:cubicBezTo>
                    <a:cubicBezTo>
                      <a:pt x="232451" y="344644"/>
                      <a:pt x="232925" y="344407"/>
                      <a:pt x="233400" y="344407"/>
                    </a:cubicBezTo>
                    <a:cubicBezTo>
                      <a:pt x="233874" y="344407"/>
                      <a:pt x="234111" y="344644"/>
                      <a:pt x="234111" y="345118"/>
                    </a:cubicBezTo>
                    <a:cubicBezTo>
                      <a:pt x="234586" y="340849"/>
                      <a:pt x="234823" y="338714"/>
                      <a:pt x="234823" y="338714"/>
                    </a:cubicBezTo>
                    <a:close/>
                    <a:moveTo>
                      <a:pt x="189993" y="300288"/>
                    </a:moveTo>
                    <a:cubicBezTo>
                      <a:pt x="186672" y="305032"/>
                      <a:pt x="183589" y="309065"/>
                      <a:pt x="180742" y="312385"/>
                    </a:cubicBezTo>
                    <a:cubicBezTo>
                      <a:pt x="175050" y="319976"/>
                      <a:pt x="169831" y="327091"/>
                      <a:pt x="165088" y="333733"/>
                    </a:cubicBezTo>
                    <a:cubicBezTo>
                      <a:pt x="163664" y="335156"/>
                      <a:pt x="162716" y="336579"/>
                      <a:pt x="162241" y="338002"/>
                    </a:cubicBezTo>
                    <a:lnTo>
                      <a:pt x="162953" y="338002"/>
                    </a:lnTo>
                    <a:lnTo>
                      <a:pt x="172915" y="333733"/>
                    </a:lnTo>
                    <a:cubicBezTo>
                      <a:pt x="174338" y="329463"/>
                      <a:pt x="176473" y="324482"/>
                      <a:pt x="179319" y="318790"/>
                    </a:cubicBezTo>
                    <a:cubicBezTo>
                      <a:pt x="182166" y="313571"/>
                      <a:pt x="185724" y="307404"/>
                      <a:pt x="189993" y="300288"/>
                    </a:cubicBezTo>
                    <a:close/>
                    <a:moveTo>
                      <a:pt x="93929" y="281076"/>
                    </a:moveTo>
                    <a:cubicBezTo>
                      <a:pt x="87762" y="291512"/>
                      <a:pt x="77088" y="304321"/>
                      <a:pt x="61908" y="319501"/>
                    </a:cubicBezTo>
                    <a:cubicBezTo>
                      <a:pt x="63331" y="320450"/>
                      <a:pt x="65466" y="322585"/>
                      <a:pt x="68312" y="325905"/>
                    </a:cubicBezTo>
                    <a:cubicBezTo>
                      <a:pt x="68786" y="325905"/>
                      <a:pt x="69261" y="326143"/>
                      <a:pt x="69735" y="326617"/>
                    </a:cubicBezTo>
                    <a:cubicBezTo>
                      <a:pt x="71158" y="326617"/>
                      <a:pt x="76851" y="318790"/>
                      <a:pt x="86813" y="303135"/>
                    </a:cubicBezTo>
                    <a:cubicBezTo>
                      <a:pt x="92980" y="293647"/>
                      <a:pt x="96775" y="287954"/>
                      <a:pt x="98199" y="286057"/>
                    </a:cubicBezTo>
                    <a:cubicBezTo>
                      <a:pt x="96301" y="283685"/>
                      <a:pt x="95115" y="282262"/>
                      <a:pt x="94641" y="281787"/>
                    </a:cubicBezTo>
                    <a:close/>
                    <a:moveTo>
                      <a:pt x="233400" y="262574"/>
                    </a:moveTo>
                    <a:cubicBezTo>
                      <a:pt x="232451" y="263998"/>
                      <a:pt x="229605" y="268979"/>
                      <a:pt x="224861" y="277518"/>
                    </a:cubicBezTo>
                    <a:cubicBezTo>
                      <a:pt x="220117" y="285582"/>
                      <a:pt x="214899" y="294121"/>
                      <a:pt x="209206" y="303135"/>
                    </a:cubicBezTo>
                    <a:cubicBezTo>
                      <a:pt x="208731" y="303135"/>
                      <a:pt x="203750" y="311199"/>
                      <a:pt x="194263" y="327329"/>
                    </a:cubicBezTo>
                    <a:lnTo>
                      <a:pt x="192840" y="329463"/>
                    </a:lnTo>
                    <a:lnTo>
                      <a:pt x="192839" y="329463"/>
                    </a:lnTo>
                    <a:lnTo>
                      <a:pt x="191416" y="331598"/>
                    </a:lnTo>
                    <a:lnTo>
                      <a:pt x="192840" y="329463"/>
                    </a:lnTo>
                    <a:lnTo>
                      <a:pt x="227707" y="295307"/>
                    </a:lnTo>
                    <a:cubicBezTo>
                      <a:pt x="228181" y="295307"/>
                      <a:pt x="228419" y="295307"/>
                      <a:pt x="228419" y="295307"/>
                    </a:cubicBezTo>
                    <a:cubicBezTo>
                      <a:pt x="228893" y="295307"/>
                      <a:pt x="229367" y="295545"/>
                      <a:pt x="229842" y="296019"/>
                    </a:cubicBezTo>
                    <a:cubicBezTo>
                      <a:pt x="231265" y="294596"/>
                      <a:pt x="232925" y="293410"/>
                      <a:pt x="234823" y="292461"/>
                    </a:cubicBezTo>
                    <a:cubicBezTo>
                      <a:pt x="234348" y="285345"/>
                      <a:pt x="234111" y="278941"/>
                      <a:pt x="234111" y="273248"/>
                    </a:cubicBezTo>
                    <a:cubicBezTo>
                      <a:pt x="233637" y="270402"/>
                      <a:pt x="233400" y="266844"/>
                      <a:pt x="233400" y="262574"/>
                    </a:cubicBezTo>
                    <a:close/>
                    <a:moveTo>
                      <a:pt x="74005" y="256170"/>
                    </a:moveTo>
                    <a:cubicBezTo>
                      <a:pt x="72107" y="260440"/>
                      <a:pt x="66177" y="267318"/>
                      <a:pt x="56215" y="276806"/>
                    </a:cubicBezTo>
                    <a:cubicBezTo>
                      <a:pt x="49099" y="284396"/>
                      <a:pt x="43881" y="289377"/>
                      <a:pt x="40560" y="291749"/>
                    </a:cubicBezTo>
                    <a:cubicBezTo>
                      <a:pt x="46727" y="300288"/>
                      <a:pt x="53132" y="308353"/>
                      <a:pt x="59773" y="315943"/>
                    </a:cubicBezTo>
                    <a:cubicBezTo>
                      <a:pt x="81121" y="291275"/>
                      <a:pt x="91794" y="278704"/>
                      <a:pt x="91794" y="278229"/>
                    </a:cubicBezTo>
                    <a:cubicBezTo>
                      <a:pt x="90846" y="276806"/>
                      <a:pt x="89185" y="274671"/>
                      <a:pt x="86813" y="271825"/>
                    </a:cubicBezTo>
                    <a:cubicBezTo>
                      <a:pt x="84916" y="268979"/>
                      <a:pt x="83255" y="266844"/>
                      <a:pt x="81832" y="265421"/>
                    </a:cubicBezTo>
                    <a:cubicBezTo>
                      <a:pt x="78511" y="270165"/>
                      <a:pt x="73768" y="276332"/>
                      <a:pt x="67601" y="283922"/>
                    </a:cubicBezTo>
                    <a:cubicBezTo>
                      <a:pt x="60485" y="292461"/>
                      <a:pt x="55741" y="298391"/>
                      <a:pt x="53369" y="301712"/>
                    </a:cubicBezTo>
                    <a:cubicBezTo>
                      <a:pt x="52894" y="302186"/>
                      <a:pt x="52420" y="302423"/>
                      <a:pt x="51946" y="302423"/>
                    </a:cubicBezTo>
                    <a:cubicBezTo>
                      <a:pt x="51946" y="301949"/>
                      <a:pt x="51946" y="301712"/>
                      <a:pt x="51946" y="301712"/>
                    </a:cubicBezTo>
                    <a:cubicBezTo>
                      <a:pt x="51946" y="301237"/>
                      <a:pt x="51946" y="301000"/>
                      <a:pt x="51946" y="301000"/>
                    </a:cubicBezTo>
                    <a:cubicBezTo>
                      <a:pt x="63331" y="283922"/>
                      <a:pt x="72819" y="271351"/>
                      <a:pt x="80409" y="263286"/>
                    </a:cubicBezTo>
                    <a:cubicBezTo>
                      <a:pt x="77088" y="259491"/>
                      <a:pt x="74954" y="257119"/>
                      <a:pt x="74005" y="256170"/>
                    </a:cubicBezTo>
                    <a:close/>
                    <a:moveTo>
                      <a:pt x="215610" y="255459"/>
                    </a:moveTo>
                    <a:cubicBezTo>
                      <a:pt x="207545" y="262100"/>
                      <a:pt x="197583" y="269453"/>
                      <a:pt x="185724" y="277518"/>
                    </a:cubicBezTo>
                    <a:cubicBezTo>
                      <a:pt x="181928" y="280838"/>
                      <a:pt x="176710" y="284871"/>
                      <a:pt x="170069" y="289615"/>
                    </a:cubicBezTo>
                    <a:cubicBezTo>
                      <a:pt x="162004" y="295307"/>
                      <a:pt x="156549" y="299102"/>
                      <a:pt x="153702" y="301000"/>
                    </a:cubicBezTo>
                    <a:cubicBezTo>
                      <a:pt x="139471" y="320924"/>
                      <a:pt x="132355" y="330887"/>
                      <a:pt x="132355" y="330887"/>
                    </a:cubicBezTo>
                    <a:cubicBezTo>
                      <a:pt x="121918" y="346067"/>
                      <a:pt x="115039" y="355792"/>
                      <a:pt x="111719" y="360062"/>
                    </a:cubicBezTo>
                    <a:cubicBezTo>
                      <a:pt x="113142" y="359113"/>
                      <a:pt x="114802" y="358401"/>
                      <a:pt x="116700" y="357927"/>
                    </a:cubicBezTo>
                    <a:cubicBezTo>
                      <a:pt x="119546" y="356978"/>
                      <a:pt x="121207" y="356504"/>
                      <a:pt x="121681" y="356504"/>
                    </a:cubicBezTo>
                    <a:cubicBezTo>
                      <a:pt x="122630" y="356029"/>
                      <a:pt x="124764" y="355080"/>
                      <a:pt x="128085" y="353657"/>
                    </a:cubicBezTo>
                    <a:cubicBezTo>
                      <a:pt x="128085" y="352709"/>
                      <a:pt x="128322" y="351997"/>
                      <a:pt x="128797" y="351523"/>
                    </a:cubicBezTo>
                    <a:cubicBezTo>
                      <a:pt x="133066" y="342984"/>
                      <a:pt x="139945" y="332784"/>
                      <a:pt x="149433" y="320924"/>
                    </a:cubicBezTo>
                    <a:cubicBezTo>
                      <a:pt x="161292" y="305744"/>
                      <a:pt x="170069" y="296256"/>
                      <a:pt x="175761" y="292461"/>
                    </a:cubicBezTo>
                    <a:cubicBezTo>
                      <a:pt x="176236" y="291987"/>
                      <a:pt x="176710" y="291749"/>
                      <a:pt x="177185" y="291749"/>
                    </a:cubicBezTo>
                    <a:cubicBezTo>
                      <a:pt x="177659" y="291749"/>
                      <a:pt x="178133" y="291987"/>
                      <a:pt x="178608" y="292461"/>
                    </a:cubicBezTo>
                    <a:cubicBezTo>
                      <a:pt x="179082" y="292935"/>
                      <a:pt x="179319" y="293647"/>
                      <a:pt x="179319" y="294596"/>
                    </a:cubicBezTo>
                    <a:cubicBezTo>
                      <a:pt x="179319" y="294596"/>
                      <a:pt x="179319" y="294833"/>
                      <a:pt x="179319" y="295307"/>
                    </a:cubicBezTo>
                    <a:cubicBezTo>
                      <a:pt x="177422" y="300526"/>
                      <a:pt x="170069" y="310488"/>
                      <a:pt x="157260" y="325194"/>
                    </a:cubicBezTo>
                    <a:cubicBezTo>
                      <a:pt x="150144" y="333733"/>
                      <a:pt x="143977" y="341560"/>
                      <a:pt x="138759" y="348676"/>
                    </a:cubicBezTo>
                    <a:lnTo>
                      <a:pt x="140182" y="348676"/>
                    </a:lnTo>
                    <a:lnTo>
                      <a:pt x="140894" y="347965"/>
                    </a:lnTo>
                    <a:cubicBezTo>
                      <a:pt x="141368" y="347965"/>
                      <a:pt x="144452" y="346541"/>
                      <a:pt x="150144" y="343695"/>
                    </a:cubicBezTo>
                    <a:cubicBezTo>
                      <a:pt x="150144" y="342272"/>
                      <a:pt x="151805" y="338951"/>
                      <a:pt x="155125" y="333733"/>
                    </a:cubicBezTo>
                    <a:cubicBezTo>
                      <a:pt x="158446" y="328040"/>
                      <a:pt x="163664" y="320213"/>
                      <a:pt x="170780" y="310251"/>
                    </a:cubicBezTo>
                    <a:cubicBezTo>
                      <a:pt x="175050" y="304084"/>
                      <a:pt x="181217" y="295545"/>
                      <a:pt x="189281" y="284634"/>
                    </a:cubicBezTo>
                    <a:cubicBezTo>
                      <a:pt x="195923" y="275146"/>
                      <a:pt x="200904" y="269216"/>
                      <a:pt x="204225" y="266844"/>
                    </a:cubicBezTo>
                    <a:cubicBezTo>
                      <a:pt x="204699" y="266370"/>
                      <a:pt x="205174" y="266132"/>
                      <a:pt x="205648" y="266132"/>
                    </a:cubicBezTo>
                    <a:cubicBezTo>
                      <a:pt x="207071" y="266132"/>
                      <a:pt x="208020" y="266844"/>
                      <a:pt x="208494" y="268267"/>
                    </a:cubicBezTo>
                    <a:lnTo>
                      <a:pt x="209206" y="267556"/>
                    </a:lnTo>
                    <a:cubicBezTo>
                      <a:pt x="209206" y="267081"/>
                      <a:pt x="211341" y="263049"/>
                      <a:pt x="215610" y="255459"/>
                    </a:cubicBezTo>
                    <a:close/>
                    <a:moveTo>
                      <a:pt x="61196" y="238381"/>
                    </a:moveTo>
                    <a:cubicBezTo>
                      <a:pt x="59773" y="240278"/>
                      <a:pt x="57638" y="243362"/>
                      <a:pt x="54792" y="247631"/>
                    </a:cubicBezTo>
                    <a:cubicBezTo>
                      <a:pt x="51471" y="251426"/>
                      <a:pt x="49099" y="254273"/>
                      <a:pt x="47676" y="256170"/>
                    </a:cubicBezTo>
                    <a:cubicBezTo>
                      <a:pt x="37714" y="271351"/>
                      <a:pt x="32258" y="279415"/>
                      <a:pt x="31310" y="280364"/>
                    </a:cubicBezTo>
                    <a:cubicBezTo>
                      <a:pt x="34156" y="283685"/>
                      <a:pt x="36528" y="286531"/>
                      <a:pt x="38426" y="288903"/>
                    </a:cubicBezTo>
                    <a:cubicBezTo>
                      <a:pt x="39374" y="287480"/>
                      <a:pt x="44355" y="281313"/>
                      <a:pt x="53369" y="270402"/>
                    </a:cubicBezTo>
                    <a:cubicBezTo>
                      <a:pt x="61908" y="259017"/>
                      <a:pt x="67363" y="252375"/>
                      <a:pt x="69735" y="250478"/>
                    </a:cubicBezTo>
                    <a:cubicBezTo>
                      <a:pt x="67838" y="247157"/>
                      <a:pt x="66415" y="244785"/>
                      <a:pt x="65466" y="243362"/>
                    </a:cubicBezTo>
                    <a:cubicBezTo>
                      <a:pt x="64991" y="243362"/>
                      <a:pt x="63568" y="241701"/>
                      <a:pt x="61196" y="238381"/>
                    </a:cubicBezTo>
                    <a:close/>
                    <a:moveTo>
                      <a:pt x="49811" y="222014"/>
                    </a:moveTo>
                    <a:cubicBezTo>
                      <a:pt x="48388" y="223437"/>
                      <a:pt x="45541" y="226521"/>
                      <a:pt x="41272" y="231265"/>
                    </a:cubicBezTo>
                    <a:cubicBezTo>
                      <a:pt x="37951" y="235060"/>
                      <a:pt x="35342" y="238143"/>
                      <a:pt x="33444" y="240515"/>
                    </a:cubicBezTo>
                    <a:cubicBezTo>
                      <a:pt x="29175" y="245734"/>
                      <a:pt x="23482" y="253324"/>
                      <a:pt x="16366" y="263286"/>
                    </a:cubicBezTo>
                    <a:cubicBezTo>
                      <a:pt x="19213" y="266607"/>
                      <a:pt x="21348" y="269216"/>
                      <a:pt x="22771" y="271113"/>
                    </a:cubicBezTo>
                    <a:lnTo>
                      <a:pt x="27752" y="276095"/>
                    </a:lnTo>
                    <a:cubicBezTo>
                      <a:pt x="33919" y="264235"/>
                      <a:pt x="38663" y="255459"/>
                      <a:pt x="41983" y="249766"/>
                    </a:cubicBezTo>
                    <a:cubicBezTo>
                      <a:pt x="47676" y="241227"/>
                      <a:pt x="52420" y="235297"/>
                      <a:pt x="56215" y="231976"/>
                    </a:cubicBezTo>
                    <a:cubicBezTo>
                      <a:pt x="53843" y="228181"/>
                      <a:pt x="51708" y="224860"/>
                      <a:pt x="49811" y="222014"/>
                    </a:cubicBezTo>
                    <a:close/>
                    <a:moveTo>
                      <a:pt x="39849" y="202801"/>
                    </a:moveTo>
                    <a:cubicBezTo>
                      <a:pt x="37477" y="209917"/>
                      <a:pt x="35342" y="215610"/>
                      <a:pt x="33444" y="219879"/>
                    </a:cubicBezTo>
                    <a:cubicBezTo>
                      <a:pt x="31547" y="225572"/>
                      <a:pt x="29649" y="230553"/>
                      <a:pt x="27752" y="234823"/>
                    </a:cubicBezTo>
                    <a:cubicBezTo>
                      <a:pt x="34393" y="225809"/>
                      <a:pt x="40323" y="219168"/>
                      <a:pt x="45541" y="214898"/>
                    </a:cubicBezTo>
                    <a:cubicBezTo>
                      <a:pt x="42695" y="210154"/>
                      <a:pt x="40797" y="206122"/>
                      <a:pt x="39849" y="202801"/>
                    </a:cubicBezTo>
                    <a:close/>
                    <a:moveTo>
                      <a:pt x="398487" y="19213"/>
                    </a:moveTo>
                    <a:cubicBezTo>
                      <a:pt x="395641" y="20636"/>
                      <a:pt x="389474" y="21347"/>
                      <a:pt x="379986" y="21347"/>
                    </a:cubicBezTo>
                    <a:lnTo>
                      <a:pt x="357215" y="21347"/>
                    </a:lnTo>
                    <a:cubicBezTo>
                      <a:pt x="333496" y="20873"/>
                      <a:pt x="316655" y="20636"/>
                      <a:pt x="306693" y="20636"/>
                    </a:cubicBezTo>
                    <a:cubicBezTo>
                      <a:pt x="283922" y="21110"/>
                      <a:pt x="267081" y="22296"/>
                      <a:pt x="256170" y="24194"/>
                    </a:cubicBezTo>
                    <a:cubicBezTo>
                      <a:pt x="247157" y="25142"/>
                      <a:pt x="239567" y="26566"/>
                      <a:pt x="233400" y="28463"/>
                    </a:cubicBezTo>
                    <a:cubicBezTo>
                      <a:pt x="232925" y="28463"/>
                      <a:pt x="230316" y="29175"/>
                      <a:pt x="225572" y="30598"/>
                    </a:cubicBezTo>
                    <a:cubicBezTo>
                      <a:pt x="225098" y="32021"/>
                      <a:pt x="224386" y="33207"/>
                      <a:pt x="223438" y="34156"/>
                    </a:cubicBezTo>
                    <a:cubicBezTo>
                      <a:pt x="222489" y="34156"/>
                      <a:pt x="215136" y="38900"/>
                      <a:pt x="201378" y="48388"/>
                    </a:cubicBezTo>
                    <a:cubicBezTo>
                      <a:pt x="194263" y="53131"/>
                      <a:pt x="187147" y="58350"/>
                      <a:pt x="180031" y="64042"/>
                    </a:cubicBezTo>
                    <a:cubicBezTo>
                      <a:pt x="168171" y="74479"/>
                      <a:pt x="152991" y="89422"/>
                      <a:pt x="134489" y="108872"/>
                    </a:cubicBezTo>
                    <a:cubicBezTo>
                      <a:pt x="92743" y="152042"/>
                      <a:pt x="62619" y="178608"/>
                      <a:pt x="44118" y="188570"/>
                    </a:cubicBezTo>
                    <a:lnTo>
                      <a:pt x="44118" y="189993"/>
                    </a:lnTo>
                    <a:cubicBezTo>
                      <a:pt x="45541" y="189993"/>
                      <a:pt x="46490" y="190704"/>
                      <a:pt x="46965" y="192128"/>
                    </a:cubicBezTo>
                    <a:lnTo>
                      <a:pt x="47676" y="192839"/>
                    </a:lnTo>
                    <a:cubicBezTo>
                      <a:pt x="49099" y="194737"/>
                      <a:pt x="50285" y="196160"/>
                      <a:pt x="51234" y="197109"/>
                    </a:cubicBezTo>
                    <a:cubicBezTo>
                      <a:pt x="54080" y="201378"/>
                      <a:pt x="56690" y="204936"/>
                      <a:pt x="59061" y="207782"/>
                    </a:cubicBezTo>
                    <a:cubicBezTo>
                      <a:pt x="67126" y="217745"/>
                      <a:pt x="75902" y="228656"/>
                      <a:pt x="85390" y="240515"/>
                    </a:cubicBezTo>
                    <a:cubicBezTo>
                      <a:pt x="87762" y="243362"/>
                      <a:pt x="92269" y="248817"/>
                      <a:pt x="98910" y="256882"/>
                    </a:cubicBezTo>
                    <a:cubicBezTo>
                      <a:pt x="104603" y="263523"/>
                      <a:pt x="109110" y="268979"/>
                      <a:pt x="112430" y="273248"/>
                    </a:cubicBezTo>
                    <a:cubicBezTo>
                      <a:pt x="121918" y="284634"/>
                      <a:pt x="126899" y="291275"/>
                      <a:pt x="127374" y="293173"/>
                    </a:cubicBezTo>
                    <a:lnTo>
                      <a:pt x="128797" y="292461"/>
                    </a:lnTo>
                    <a:cubicBezTo>
                      <a:pt x="129271" y="291987"/>
                      <a:pt x="129983" y="291749"/>
                      <a:pt x="130932" y="291749"/>
                    </a:cubicBezTo>
                    <a:cubicBezTo>
                      <a:pt x="132355" y="291749"/>
                      <a:pt x="134015" y="292698"/>
                      <a:pt x="135913" y="294596"/>
                    </a:cubicBezTo>
                    <a:cubicBezTo>
                      <a:pt x="144926" y="287006"/>
                      <a:pt x="150144" y="282736"/>
                      <a:pt x="151567" y="281787"/>
                    </a:cubicBezTo>
                    <a:cubicBezTo>
                      <a:pt x="155363" y="278467"/>
                      <a:pt x="164613" y="271351"/>
                      <a:pt x="179319" y="260440"/>
                    </a:cubicBezTo>
                    <a:cubicBezTo>
                      <a:pt x="191179" y="251901"/>
                      <a:pt x="200192" y="244548"/>
                      <a:pt x="206359" y="238381"/>
                    </a:cubicBezTo>
                    <a:cubicBezTo>
                      <a:pt x="219168" y="225098"/>
                      <a:pt x="227233" y="217270"/>
                      <a:pt x="230553" y="214898"/>
                    </a:cubicBezTo>
                    <a:cubicBezTo>
                      <a:pt x="231502" y="214424"/>
                      <a:pt x="232451" y="214187"/>
                      <a:pt x="233400" y="214187"/>
                    </a:cubicBezTo>
                    <a:cubicBezTo>
                      <a:pt x="233874" y="213238"/>
                      <a:pt x="234586" y="212764"/>
                      <a:pt x="235534" y="212764"/>
                    </a:cubicBezTo>
                    <a:cubicBezTo>
                      <a:pt x="236009" y="212764"/>
                      <a:pt x="236483" y="213001"/>
                      <a:pt x="236958" y="213475"/>
                    </a:cubicBezTo>
                    <a:cubicBezTo>
                      <a:pt x="237432" y="213475"/>
                      <a:pt x="237906" y="213475"/>
                      <a:pt x="238381" y="213475"/>
                    </a:cubicBezTo>
                    <a:cubicBezTo>
                      <a:pt x="244073" y="213475"/>
                      <a:pt x="246920" y="216559"/>
                      <a:pt x="246920" y="222726"/>
                    </a:cubicBezTo>
                    <a:cubicBezTo>
                      <a:pt x="246920" y="223200"/>
                      <a:pt x="246920" y="223675"/>
                      <a:pt x="246920" y="224149"/>
                    </a:cubicBezTo>
                    <a:cubicBezTo>
                      <a:pt x="246920" y="226046"/>
                      <a:pt x="245971" y="227944"/>
                      <a:pt x="244073" y="229842"/>
                    </a:cubicBezTo>
                    <a:cubicBezTo>
                      <a:pt x="246445" y="237432"/>
                      <a:pt x="248343" y="252849"/>
                      <a:pt x="249766" y="276095"/>
                    </a:cubicBezTo>
                    <a:cubicBezTo>
                      <a:pt x="250715" y="293647"/>
                      <a:pt x="251189" y="311199"/>
                      <a:pt x="251189" y="328752"/>
                    </a:cubicBezTo>
                    <a:cubicBezTo>
                      <a:pt x="251189" y="334445"/>
                      <a:pt x="251189" y="340374"/>
                      <a:pt x="251189" y="346541"/>
                    </a:cubicBezTo>
                    <a:cubicBezTo>
                      <a:pt x="251189" y="360299"/>
                      <a:pt x="250715" y="382832"/>
                      <a:pt x="249766" y="414142"/>
                    </a:cubicBezTo>
                    <a:cubicBezTo>
                      <a:pt x="249292" y="443080"/>
                      <a:pt x="249055" y="465376"/>
                      <a:pt x="249055" y="481031"/>
                    </a:cubicBezTo>
                    <a:cubicBezTo>
                      <a:pt x="249055" y="503802"/>
                      <a:pt x="249055" y="527284"/>
                      <a:pt x="249055" y="551478"/>
                    </a:cubicBezTo>
                    <a:cubicBezTo>
                      <a:pt x="249055" y="575197"/>
                      <a:pt x="249055" y="599628"/>
                      <a:pt x="249055" y="624771"/>
                    </a:cubicBezTo>
                    <a:cubicBezTo>
                      <a:pt x="250478" y="739573"/>
                      <a:pt x="254984" y="837298"/>
                      <a:pt x="262575" y="917944"/>
                    </a:cubicBezTo>
                    <a:lnTo>
                      <a:pt x="262575" y="920078"/>
                    </a:lnTo>
                    <a:cubicBezTo>
                      <a:pt x="266844" y="918655"/>
                      <a:pt x="276332" y="917944"/>
                      <a:pt x="291038" y="917944"/>
                    </a:cubicBezTo>
                    <a:cubicBezTo>
                      <a:pt x="307642" y="917944"/>
                      <a:pt x="319264" y="917707"/>
                      <a:pt x="325906" y="917232"/>
                    </a:cubicBezTo>
                    <a:cubicBezTo>
                      <a:pt x="357690" y="915809"/>
                      <a:pt x="379037" y="914386"/>
                      <a:pt x="389948" y="912963"/>
                    </a:cubicBezTo>
                    <a:cubicBezTo>
                      <a:pt x="401334" y="911539"/>
                      <a:pt x="410821" y="909642"/>
                      <a:pt x="418412" y="907270"/>
                    </a:cubicBezTo>
                    <a:cubicBezTo>
                      <a:pt x="419835" y="907270"/>
                      <a:pt x="421732" y="906796"/>
                      <a:pt x="424104" y="905847"/>
                    </a:cubicBezTo>
                    <a:cubicBezTo>
                      <a:pt x="426476" y="904898"/>
                      <a:pt x="428137" y="904186"/>
                      <a:pt x="429085" y="903712"/>
                    </a:cubicBezTo>
                    <a:cubicBezTo>
                      <a:pt x="429085" y="894699"/>
                      <a:pt x="428611" y="882365"/>
                      <a:pt x="427662" y="866710"/>
                    </a:cubicBezTo>
                    <a:cubicBezTo>
                      <a:pt x="426239" y="849157"/>
                      <a:pt x="425290" y="836586"/>
                      <a:pt x="424816" y="828996"/>
                    </a:cubicBezTo>
                    <a:cubicBezTo>
                      <a:pt x="424816" y="828521"/>
                      <a:pt x="424342" y="801007"/>
                      <a:pt x="423393" y="746452"/>
                    </a:cubicBezTo>
                    <a:cubicBezTo>
                      <a:pt x="422918" y="727951"/>
                      <a:pt x="422444" y="699487"/>
                      <a:pt x="421970" y="661062"/>
                    </a:cubicBezTo>
                    <a:cubicBezTo>
                      <a:pt x="421021" y="623111"/>
                      <a:pt x="420546" y="594410"/>
                      <a:pt x="420546" y="574960"/>
                    </a:cubicBezTo>
                    <a:cubicBezTo>
                      <a:pt x="419598" y="518033"/>
                      <a:pt x="418886" y="421732"/>
                      <a:pt x="418412" y="286057"/>
                    </a:cubicBezTo>
                    <a:cubicBezTo>
                      <a:pt x="418412" y="227232"/>
                      <a:pt x="417226" y="181691"/>
                      <a:pt x="414854" y="149433"/>
                    </a:cubicBezTo>
                    <a:cubicBezTo>
                      <a:pt x="412482" y="113853"/>
                      <a:pt x="407026" y="70447"/>
                      <a:pt x="398487" y="19213"/>
                    </a:cubicBezTo>
                    <a:close/>
                    <a:moveTo>
                      <a:pt x="357215" y="0"/>
                    </a:moveTo>
                    <a:lnTo>
                      <a:pt x="379986" y="0"/>
                    </a:lnTo>
                    <a:cubicBezTo>
                      <a:pt x="390423" y="0"/>
                      <a:pt x="397301" y="711"/>
                      <a:pt x="400622" y="2135"/>
                    </a:cubicBezTo>
                    <a:cubicBezTo>
                      <a:pt x="403468" y="3558"/>
                      <a:pt x="404892" y="5930"/>
                      <a:pt x="404892" y="9250"/>
                    </a:cubicBezTo>
                    <a:cubicBezTo>
                      <a:pt x="404892" y="9725"/>
                      <a:pt x="404892" y="10199"/>
                      <a:pt x="404892" y="10674"/>
                    </a:cubicBezTo>
                    <a:cubicBezTo>
                      <a:pt x="406315" y="11148"/>
                      <a:pt x="407263" y="12097"/>
                      <a:pt x="407738" y="13520"/>
                    </a:cubicBezTo>
                    <a:cubicBezTo>
                      <a:pt x="420072" y="50522"/>
                      <a:pt x="428374" y="103180"/>
                      <a:pt x="432643" y="171492"/>
                    </a:cubicBezTo>
                    <a:cubicBezTo>
                      <a:pt x="435015" y="210392"/>
                      <a:pt x="436201" y="263998"/>
                      <a:pt x="436201" y="332310"/>
                    </a:cubicBezTo>
                    <a:cubicBezTo>
                      <a:pt x="436201" y="405840"/>
                      <a:pt x="437624" y="503564"/>
                      <a:pt x="440471" y="625483"/>
                    </a:cubicBezTo>
                    <a:cubicBezTo>
                      <a:pt x="441894" y="705654"/>
                      <a:pt x="442843" y="754991"/>
                      <a:pt x="443317" y="773492"/>
                    </a:cubicBezTo>
                    <a:cubicBezTo>
                      <a:pt x="443792" y="810969"/>
                      <a:pt x="444266" y="833740"/>
                      <a:pt x="444740" y="841804"/>
                    </a:cubicBezTo>
                    <a:cubicBezTo>
                      <a:pt x="446638" y="869793"/>
                      <a:pt x="447587" y="889006"/>
                      <a:pt x="447587" y="899443"/>
                    </a:cubicBezTo>
                    <a:cubicBezTo>
                      <a:pt x="447587" y="901340"/>
                      <a:pt x="447587" y="903000"/>
                      <a:pt x="447587" y="904424"/>
                    </a:cubicBezTo>
                    <a:cubicBezTo>
                      <a:pt x="447587" y="906321"/>
                      <a:pt x="447112" y="907982"/>
                      <a:pt x="446163" y="909405"/>
                    </a:cubicBezTo>
                    <a:cubicBezTo>
                      <a:pt x="446638" y="909879"/>
                      <a:pt x="446875" y="910354"/>
                      <a:pt x="446875" y="910828"/>
                    </a:cubicBezTo>
                    <a:cubicBezTo>
                      <a:pt x="447349" y="912251"/>
                      <a:pt x="447587" y="913437"/>
                      <a:pt x="447587" y="914386"/>
                    </a:cubicBezTo>
                    <a:cubicBezTo>
                      <a:pt x="447587" y="916283"/>
                      <a:pt x="446875" y="918181"/>
                      <a:pt x="445452" y="920078"/>
                    </a:cubicBezTo>
                    <a:cubicBezTo>
                      <a:pt x="443554" y="922450"/>
                      <a:pt x="440471" y="925297"/>
                      <a:pt x="436201" y="928618"/>
                    </a:cubicBezTo>
                    <a:cubicBezTo>
                      <a:pt x="431932" y="932413"/>
                      <a:pt x="428848" y="935259"/>
                      <a:pt x="426951" y="937157"/>
                    </a:cubicBezTo>
                    <a:cubicBezTo>
                      <a:pt x="424579" y="940003"/>
                      <a:pt x="421495" y="943561"/>
                      <a:pt x="417700" y="947830"/>
                    </a:cubicBezTo>
                    <a:cubicBezTo>
                      <a:pt x="412956" y="953049"/>
                      <a:pt x="409635" y="956606"/>
                      <a:pt x="407738" y="958504"/>
                    </a:cubicBezTo>
                    <a:cubicBezTo>
                      <a:pt x="394455" y="972736"/>
                      <a:pt x="384967" y="980563"/>
                      <a:pt x="379275" y="981986"/>
                    </a:cubicBezTo>
                    <a:cubicBezTo>
                      <a:pt x="375479" y="984833"/>
                      <a:pt x="367178" y="987205"/>
                      <a:pt x="354369" y="989102"/>
                    </a:cubicBezTo>
                    <a:cubicBezTo>
                      <a:pt x="343458" y="991000"/>
                      <a:pt x="331836" y="992186"/>
                      <a:pt x="319501" y="992660"/>
                    </a:cubicBezTo>
                    <a:cubicBezTo>
                      <a:pt x="314283" y="993135"/>
                      <a:pt x="305744" y="993372"/>
                      <a:pt x="293884" y="993372"/>
                    </a:cubicBezTo>
                    <a:cubicBezTo>
                      <a:pt x="282499" y="993846"/>
                      <a:pt x="273960" y="994320"/>
                      <a:pt x="268267" y="994795"/>
                    </a:cubicBezTo>
                    <a:cubicBezTo>
                      <a:pt x="265895" y="994795"/>
                      <a:pt x="259491" y="995032"/>
                      <a:pt x="249055" y="995506"/>
                    </a:cubicBezTo>
                    <a:cubicBezTo>
                      <a:pt x="240990" y="995981"/>
                      <a:pt x="234586" y="996218"/>
                      <a:pt x="229842" y="996218"/>
                    </a:cubicBezTo>
                    <a:cubicBezTo>
                      <a:pt x="227470" y="996218"/>
                      <a:pt x="225098" y="996218"/>
                      <a:pt x="222726" y="996218"/>
                    </a:cubicBezTo>
                    <a:cubicBezTo>
                      <a:pt x="214187" y="996218"/>
                      <a:pt x="207308" y="995506"/>
                      <a:pt x="202090" y="994083"/>
                    </a:cubicBezTo>
                    <a:cubicBezTo>
                      <a:pt x="199244" y="995506"/>
                      <a:pt x="196160" y="996930"/>
                      <a:pt x="192839" y="998353"/>
                    </a:cubicBezTo>
                    <a:cubicBezTo>
                      <a:pt x="191416" y="998827"/>
                      <a:pt x="189993" y="999064"/>
                      <a:pt x="188570" y="999064"/>
                    </a:cubicBezTo>
                    <a:cubicBezTo>
                      <a:pt x="184775" y="999064"/>
                      <a:pt x="182403" y="995981"/>
                      <a:pt x="181454" y="989814"/>
                    </a:cubicBezTo>
                    <a:cubicBezTo>
                      <a:pt x="179082" y="967043"/>
                      <a:pt x="177422" y="943798"/>
                      <a:pt x="176473" y="920078"/>
                    </a:cubicBezTo>
                    <a:cubicBezTo>
                      <a:pt x="175999" y="919130"/>
                      <a:pt x="175761" y="918418"/>
                      <a:pt x="175761" y="917944"/>
                    </a:cubicBezTo>
                    <a:cubicBezTo>
                      <a:pt x="175761" y="916995"/>
                      <a:pt x="175999" y="916283"/>
                      <a:pt x="176473" y="915809"/>
                    </a:cubicBezTo>
                    <a:cubicBezTo>
                      <a:pt x="175999" y="903475"/>
                      <a:pt x="175524" y="891615"/>
                      <a:pt x="175050" y="880230"/>
                    </a:cubicBezTo>
                    <a:cubicBezTo>
                      <a:pt x="175050" y="865524"/>
                      <a:pt x="174813" y="844888"/>
                      <a:pt x="174338" y="818322"/>
                    </a:cubicBezTo>
                    <a:lnTo>
                      <a:pt x="174338" y="757126"/>
                    </a:lnTo>
                    <a:cubicBezTo>
                      <a:pt x="173389" y="757600"/>
                      <a:pt x="172678" y="757837"/>
                      <a:pt x="172203" y="757837"/>
                    </a:cubicBezTo>
                    <a:cubicBezTo>
                      <a:pt x="170780" y="757837"/>
                      <a:pt x="169594" y="757126"/>
                      <a:pt x="168646" y="755702"/>
                    </a:cubicBezTo>
                    <a:cubicBezTo>
                      <a:pt x="168171" y="754754"/>
                      <a:pt x="167934" y="754042"/>
                      <a:pt x="167934" y="753568"/>
                    </a:cubicBezTo>
                    <a:cubicBezTo>
                      <a:pt x="167934" y="752145"/>
                      <a:pt x="168408" y="750959"/>
                      <a:pt x="169357" y="750010"/>
                    </a:cubicBezTo>
                    <a:cubicBezTo>
                      <a:pt x="170780" y="748587"/>
                      <a:pt x="172203" y="746926"/>
                      <a:pt x="173627" y="745029"/>
                    </a:cubicBezTo>
                    <a:lnTo>
                      <a:pt x="173627" y="732220"/>
                    </a:lnTo>
                    <a:cubicBezTo>
                      <a:pt x="172203" y="653946"/>
                      <a:pt x="171492" y="606033"/>
                      <a:pt x="171492" y="588480"/>
                    </a:cubicBezTo>
                    <a:cubicBezTo>
                      <a:pt x="171017" y="588480"/>
                      <a:pt x="170543" y="588480"/>
                      <a:pt x="170069" y="588480"/>
                    </a:cubicBezTo>
                    <a:cubicBezTo>
                      <a:pt x="168171" y="588480"/>
                      <a:pt x="166748" y="587769"/>
                      <a:pt x="165799" y="586345"/>
                    </a:cubicBezTo>
                    <a:cubicBezTo>
                      <a:pt x="165325" y="585397"/>
                      <a:pt x="165088" y="584448"/>
                      <a:pt x="165088" y="583499"/>
                    </a:cubicBezTo>
                    <a:cubicBezTo>
                      <a:pt x="165088" y="582076"/>
                      <a:pt x="165562" y="580890"/>
                      <a:pt x="166511" y="579941"/>
                    </a:cubicBezTo>
                    <a:lnTo>
                      <a:pt x="170780" y="575672"/>
                    </a:lnTo>
                    <a:lnTo>
                      <a:pt x="170780" y="525861"/>
                    </a:lnTo>
                    <a:cubicBezTo>
                      <a:pt x="168883" y="524912"/>
                      <a:pt x="167934" y="523963"/>
                      <a:pt x="167934" y="523014"/>
                    </a:cubicBezTo>
                    <a:cubicBezTo>
                      <a:pt x="167934" y="522066"/>
                      <a:pt x="168408" y="521117"/>
                      <a:pt x="169357" y="520168"/>
                    </a:cubicBezTo>
                    <a:lnTo>
                      <a:pt x="170780" y="518745"/>
                    </a:lnTo>
                    <a:cubicBezTo>
                      <a:pt x="170780" y="493602"/>
                      <a:pt x="170543" y="472729"/>
                      <a:pt x="170069" y="456125"/>
                    </a:cubicBezTo>
                    <a:cubicBezTo>
                      <a:pt x="168646" y="431457"/>
                      <a:pt x="167222" y="411533"/>
                      <a:pt x="165799" y="396352"/>
                    </a:cubicBezTo>
                    <a:cubicBezTo>
                      <a:pt x="162953" y="369787"/>
                      <a:pt x="161530" y="356266"/>
                      <a:pt x="161530" y="355792"/>
                    </a:cubicBezTo>
                    <a:cubicBezTo>
                      <a:pt x="153939" y="359113"/>
                      <a:pt x="148010" y="361722"/>
                      <a:pt x="143740" y="363619"/>
                    </a:cubicBezTo>
                    <a:cubicBezTo>
                      <a:pt x="134252" y="367415"/>
                      <a:pt x="126899" y="369787"/>
                      <a:pt x="121681" y="370735"/>
                    </a:cubicBezTo>
                    <a:cubicBezTo>
                      <a:pt x="119783" y="370735"/>
                      <a:pt x="118123" y="370735"/>
                      <a:pt x="116700" y="370735"/>
                    </a:cubicBezTo>
                    <a:cubicBezTo>
                      <a:pt x="115277" y="370735"/>
                      <a:pt x="113854" y="370735"/>
                      <a:pt x="112430" y="370735"/>
                    </a:cubicBezTo>
                    <a:cubicBezTo>
                      <a:pt x="111956" y="370261"/>
                      <a:pt x="110296" y="369075"/>
                      <a:pt x="107449" y="367177"/>
                    </a:cubicBezTo>
                    <a:cubicBezTo>
                      <a:pt x="106500" y="366703"/>
                      <a:pt x="106026" y="365754"/>
                      <a:pt x="106026" y="364331"/>
                    </a:cubicBezTo>
                    <a:cubicBezTo>
                      <a:pt x="105077" y="363857"/>
                      <a:pt x="104603" y="363145"/>
                      <a:pt x="104603" y="362196"/>
                    </a:cubicBezTo>
                    <a:cubicBezTo>
                      <a:pt x="104603" y="361722"/>
                      <a:pt x="104840" y="361248"/>
                      <a:pt x="105314" y="360773"/>
                    </a:cubicBezTo>
                    <a:cubicBezTo>
                      <a:pt x="104840" y="360773"/>
                      <a:pt x="104366" y="360773"/>
                      <a:pt x="103891" y="360773"/>
                    </a:cubicBezTo>
                    <a:cubicBezTo>
                      <a:pt x="102943" y="360773"/>
                      <a:pt x="101994" y="360062"/>
                      <a:pt x="101045" y="358638"/>
                    </a:cubicBezTo>
                    <a:cubicBezTo>
                      <a:pt x="100096" y="356266"/>
                      <a:pt x="99622" y="353657"/>
                      <a:pt x="99622" y="350811"/>
                    </a:cubicBezTo>
                    <a:cubicBezTo>
                      <a:pt x="99622" y="343221"/>
                      <a:pt x="102231" y="333733"/>
                      <a:pt x="107449" y="322348"/>
                    </a:cubicBezTo>
                    <a:cubicBezTo>
                      <a:pt x="110770" y="314283"/>
                      <a:pt x="113142" y="308827"/>
                      <a:pt x="114565" y="305981"/>
                    </a:cubicBezTo>
                    <a:cubicBezTo>
                      <a:pt x="113142" y="305507"/>
                      <a:pt x="111244" y="303372"/>
                      <a:pt x="108872" y="299577"/>
                    </a:cubicBezTo>
                    <a:lnTo>
                      <a:pt x="106738" y="297442"/>
                    </a:lnTo>
                    <a:cubicBezTo>
                      <a:pt x="105789" y="296019"/>
                      <a:pt x="105314" y="295307"/>
                      <a:pt x="105314" y="295307"/>
                    </a:cubicBezTo>
                    <a:lnTo>
                      <a:pt x="103891" y="293173"/>
                    </a:lnTo>
                    <a:cubicBezTo>
                      <a:pt x="100571" y="298391"/>
                      <a:pt x="94404" y="306930"/>
                      <a:pt x="85390" y="318790"/>
                    </a:cubicBezTo>
                    <a:cubicBezTo>
                      <a:pt x="79697" y="326380"/>
                      <a:pt x="75428" y="330649"/>
                      <a:pt x="72582" y="331598"/>
                    </a:cubicBezTo>
                    <a:cubicBezTo>
                      <a:pt x="81121" y="341560"/>
                      <a:pt x="89660" y="350574"/>
                      <a:pt x="98199" y="358638"/>
                    </a:cubicBezTo>
                    <a:cubicBezTo>
                      <a:pt x="100096" y="360536"/>
                      <a:pt x="101045" y="362433"/>
                      <a:pt x="101045" y="364331"/>
                    </a:cubicBezTo>
                    <a:cubicBezTo>
                      <a:pt x="101045" y="366703"/>
                      <a:pt x="99859" y="369075"/>
                      <a:pt x="97487" y="371447"/>
                    </a:cubicBezTo>
                    <a:cubicBezTo>
                      <a:pt x="95590" y="373344"/>
                      <a:pt x="93455" y="374293"/>
                      <a:pt x="91083" y="374293"/>
                    </a:cubicBezTo>
                    <a:cubicBezTo>
                      <a:pt x="89185" y="374293"/>
                      <a:pt x="87288" y="373344"/>
                      <a:pt x="85390" y="371447"/>
                    </a:cubicBezTo>
                    <a:cubicBezTo>
                      <a:pt x="73530" y="359113"/>
                      <a:pt x="51471" y="332073"/>
                      <a:pt x="19213" y="290326"/>
                    </a:cubicBezTo>
                    <a:cubicBezTo>
                      <a:pt x="12097" y="281313"/>
                      <a:pt x="8539" y="276806"/>
                      <a:pt x="8539" y="276806"/>
                    </a:cubicBezTo>
                    <a:lnTo>
                      <a:pt x="6404" y="274671"/>
                    </a:lnTo>
                    <a:cubicBezTo>
                      <a:pt x="3084" y="269928"/>
                      <a:pt x="1186" y="266370"/>
                      <a:pt x="712" y="263998"/>
                    </a:cubicBezTo>
                    <a:cubicBezTo>
                      <a:pt x="237" y="262100"/>
                      <a:pt x="0" y="260677"/>
                      <a:pt x="0" y="259728"/>
                    </a:cubicBezTo>
                    <a:cubicBezTo>
                      <a:pt x="0" y="257831"/>
                      <a:pt x="474" y="256407"/>
                      <a:pt x="1423" y="255459"/>
                    </a:cubicBezTo>
                    <a:cubicBezTo>
                      <a:pt x="2372" y="254510"/>
                      <a:pt x="3558" y="254035"/>
                      <a:pt x="4981" y="254035"/>
                    </a:cubicBezTo>
                    <a:cubicBezTo>
                      <a:pt x="6404" y="254035"/>
                      <a:pt x="8065" y="254747"/>
                      <a:pt x="9962" y="256170"/>
                    </a:cubicBezTo>
                    <a:cubicBezTo>
                      <a:pt x="9962" y="253798"/>
                      <a:pt x="11385" y="247631"/>
                      <a:pt x="14232" y="237669"/>
                    </a:cubicBezTo>
                    <a:cubicBezTo>
                      <a:pt x="14706" y="235297"/>
                      <a:pt x="16841" y="226758"/>
                      <a:pt x="20636" y="212052"/>
                    </a:cubicBezTo>
                    <a:cubicBezTo>
                      <a:pt x="22059" y="206834"/>
                      <a:pt x="24194" y="199243"/>
                      <a:pt x="27040" y="189281"/>
                    </a:cubicBezTo>
                    <a:cubicBezTo>
                      <a:pt x="29887" y="181691"/>
                      <a:pt x="32733" y="176947"/>
                      <a:pt x="35579" y="175050"/>
                    </a:cubicBezTo>
                    <a:cubicBezTo>
                      <a:pt x="37002" y="174101"/>
                      <a:pt x="38426" y="173626"/>
                      <a:pt x="39849" y="173626"/>
                    </a:cubicBezTo>
                    <a:cubicBezTo>
                      <a:pt x="41272" y="172678"/>
                      <a:pt x="43644" y="171017"/>
                      <a:pt x="46965" y="168645"/>
                    </a:cubicBezTo>
                    <a:cubicBezTo>
                      <a:pt x="49811" y="166273"/>
                      <a:pt x="51946" y="164376"/>
                      <a:pt x="53369" y="162953"/>
                    </a:cubicBezTo>
                    <a:cubicBezTo>
                      <a:pt x="60959" y="156311"/>
                      <a:pt x="68786" y="148958"/>
                      <a:pt x="76851" y="140894"/>
                    </a:cubicBezTo>
                    <a:cubicBezTo>
                      <a:pt x="76851" y="140894"/>
                      <a:pt x="92506" y="124527"/>
                      <a:pt x="123816" y="91794"/>
                    </a:cubicBezTo>
                    <a:cubicBezTo>
                      <a:pt x="143740" y="71395"/>
                      <a:pt x="159395" y="56452"/>
                      <a:pt x="170780" y="46964"/>
                    </a:cubicBezTo>
                    <a:cubicBezTo>
                      <a:pt x="179794" y="39374"/>
                      <a:pt x="187621" y="33444"/>
                      <a:pt x="194263" y="29175"/>
                    </a:cubicBezTo>
                    <a:cubicBezTo>
                      <a:pt x="202327" y="24431"/>
                      <a:pt x="208020" y="21584"/>
                      <a:pt x="211341" y="20636"/>
                    </a:cubicBezTo>
                    <a:cubicBezTo>
                      <a:pt x="214187" y="17789"/>
                      <a:pt x="220117" y="14706"/>
                      <a:pt x="229130" y="11385"/>
                    </a:cubicBezTo>
                    <a:cubicBezTo>
                      <a:pt x="235772" y="9013"/>
                      <a:pt x="243125" y="7116"/>
                      <a:pt x="251189" y="5692"/>
                    </a:cubicBezTo>
                    <a:cubicBezTo>
                      <a:pt x="267793" y="2846"/>
                      <a:pt x="285583" y="1186"/>
                      <a:pt x="304558" y="711"/>
                    </a:cubicBezTo>
                    <a:cubicBezTo>
                      <a:pt x="315943" y="237"/>
                      <a:pt x="333496" y="0"/>
                      <a:pt x="357215"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grpSp>
      <p:grpSp>
        <p:nvGrpSpPr>
          <p:cNvPr id="13" name="Nhóm 12">
            <a:extLst>
              <a:ext uri="{FF2B5EF4-FFF2-40B4-BE49-F238E27FC236}">
                <a16:creationId xmlns:a16="http://schemas.microsoft.com/office/drawing/2014/main" id="{315DF44D-A4DD-45E4-7EE0-62B5E6860021}"/>
              </a:ext>
            </a:extLst>
          </p:cNvPr>
          <p:cNvGrpSpPr/>
          <p:nvPr/>
        </p:nvGrpSpPr>
        <p:grpSpPr>
          <a:xfrm>
            <a:off x="1006664" y="5426229"/>
            <a:ext cx="16772181" cy="1497776"/>
            <a:chOff x="639518" y="3887544"/>
            <a:chExt cx="16772181" cy="1497776"/>
          </a:xfrm>
        </p:grpSpPr>
        <p:grpSp>
          <p:nvGrpSpPr>
            <p:cNvPr id="17" name="Nhóm 16">
              <a:extLst>
                <a:ext uri="{FF2B5EF4-FFF2-40B4-BE49-F238E27FC236}">
                  <a16:creationId xmlns:a16="http://schemas.microsoft.com/office/drawing/2014/main" id="{D1BEFAD9-E912-445D-87F7-DC3BA0C8EEA7}"/>
                </a:ext>
              </a:extLst>
            </p:cNvPr>
            <p:cNvGrpSpPr/>
            <p:nvPr/>
          </p:nvGrpSpPr>
          <p:grpSpPr>
            <a:xfrm>
              <a:off x="639518" y="3887544"/>
              <a:ext cx="1564257" cy="1497776"/>
              <a:chOff x="4880110" y="3848100"/>
              <a:chExt cx="2864961" cy="2743200"/>
            </a:xfrm>
          </p:grpSpPr>
          <p:sp>
            <p:nvSpPr>
              <p:cNvPr id="19" name="Freeform 6">
                <a:extLst>
                  <a:ext uri="{FF2B5EF4-FFF2-40B4-BE49-F238E27FC236}">
                    <a16:creationId xmlns:a16="http://schemas.microsoft.com/office/drawing/2014/main" id="{8CE7E7E3-A6BB-B4E8-E681-6378B7B9E092}"/>
                  </a:ext>
                </a:extLst>
              </p:cNvPr>
              <p:cNvSpPr/>
              <p:nvPr/>
            </p:nvSpPr>
            <p:spPr>
              <a:xfrm>
                <a:off x="488011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Hình Bầu dục 21">
                <a:extLst>
                  <a:ext uri="{FF2B5EF4-FFF2-40B4-BE49-F238E27FC236}">
                    <a16:creationId xmlns:a16="http://schemas.microsoft.com/office/drawing/2014/main" id="{7A4EAC6D-CF23-AC20-41F4-0A597643FEB7}"/>
                  </a:ext>
                </a:extLst>
              </p:cNvPr>
              <p:cNvSpPr/>
              <p:nvPr/>
            </p:nvSpPr>
            <p:spPr>
              <a:xfrm>
                <a:off x="555059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ình tự do: Hình 22">
                <a:extLst>
                  <a:ext uri="{FF2B5EF4-FFF2-40B4-BE49-F238E27FC236}">
                    <a16:creationId xmlns:a16="http://schemas.microsoft.com/office/drawing/2014/main" id="{61678A36-E8A3-0D6C-0FD4-781D4FD4A45A}"/>
                  </a:ext>
                </a:extLst>
              </p:cNvPr>
              <p:cNvSpPr>
                <a:spLocks noChangeAspect="1"/>
              </p:cNvSpPr>
              <p:nvPr/>
            </p:nvSpPr>
            <p:spPr>
              <a:xfrm>
                <a:off x="5890135" y="4723011"/>
                <a:ext cx="849631" cy="1004757"/>
              </a:xfrm>
              <a:custGeom>
                <a:avLst/>
                <a:gdLst/>
                <a:ahLst/>
                <a:cxnLst/>
                <a:rect l="l" t="t" r="r" b="b"/>
                <a:pathLst>
                  <a:path w="849631" h="1004757">
                    <a:moveTo>
                      <a:pt x="737913" y="963485"/>
                    </a:moveTo>
                    <a:cubicBezTo>
                      <a:pt x="731746" y="967281"/>
                      <a:pt x="725579" y="970839"/>
                      <a:pt x="719411" y="974159"/>
                    </a:cubicBezTo>
                    <a:cubicBezTo>
                      <a:pt x="722732" y="975108"/>
                      <a:pt x="725579" y="976057"/>
                      <a:pt x="727951" y="977006"/>
                    </a:cubicBezTo>
                    <a:cubicBezTo>
                      <a:pt x="729374" y="975108"/>
                      <a:pt x="731034" y="972736"/>
                      <a:pt x="732932" y="969890"/>
                    </a:cubicBezTo>
                    <a:cubicBezTo>
                      <a:pt x="734355" y="967992"/>
                      <a:pt x="736015" y="965857"/>
                      <a:pt x="737913" y="963485"/>
                    </a:cubicBezTo>
                    <a:close/>
                    <a:moveTo>
                      <a:pt x="106737" y="940715"/>
                    </a:moveTo>
                    <a:cubicBezTo>
                      <a:pt x="89659" y="949254"/>
                      <a:pt x="74242" y="958742"/>
                      <a:pt x="60484" y="969178"/>
                    </a:cubicBezTo>
                    <a:lnTo>
                      <a:pt x="104603" y="969178"/>
                    </a:lnTo>
                    <a:cubicBezTo>
                      <a:pt x="124053" y="954946"/>
                      <a:pt x="135912" y="946882"/>
                      <a:pt x="140182" y="944984"/>
                    </a:cubicBezTo>
                    <a:cubicBezTo>
                      <a:pt x="141131" y="944510"/>
                      <a:pt x="141842" y="944273"/>
                      <a:pt x="142317" y="944273"/>
                    </a:cubicBezTo>
                    <a:cubicBezTo>
                      <a:pt x="142791" y="944273"/>
                      <a:pt x="143265" y="944510"/>
                      <a:pt x="143740" y="944984"/>
                    </a:cubicBezTo>
                    <a:cubicBezTo>
                      <a:pt x="144214" y="945459"/>
                      <a:pt x="144451" y="945933"/>
                      <a:pt x="144451" y="946407"/>
                    </a:cubicBezTo>
                    <a:cubicBezTo>
                      <a:pt x="144451" y="946882"/>
                      <a:pt x="144214" y="947356"/>
                      <a:pt x="143740" y="947831"/>
                    </a:cubicBezTo>
                    <a:cubicBezTo>
                      <a:pt x="138521" y="954946"/>
                      <a:pt x="131406" y="962062"/>
                      <a:pt x="122392" y="969178"/>
                    </a:cubicBezTo>
                    <a:lnTo>
                      <a:pt x="136624" y="969178"/>
                    </a:lnTo>
                    <a:cubicBezTo>
                      <a:pt x="137098" y="967281"/>
                      <a:pt x="137810" y="965857"/>
                      <a:pt x="138759" y="964909"/>
                    </a:cubicBezTo>
                    <a:cubicBezTo>
                      <a:pt x="149195" y="957318"/>
                      <a:pt x="161292" y="949254"/>
                      <a:pt x="175049" y="940715"/>
                    </a:cubicBezTo>
                    <a:close/>
                    <a:moveTo>
                      <a:pt x="226283" y="940003"/>
                    </a:moveTo>
                    <a:cubicBezTo>
                      <a:pt x="215847" y="940003"/>
                      <a:pt x="206122" y="940240"/>
                      <a:pt x="197109" y="940715"/>
                    </a:cubicBezTo>
                    <a:cubicBezTo>
                      <a:pt x="192365" y="943561"/>
                      <a:pt x="186672" y="946882"/>
                      <a:pt x="180030" y="950677"/>
                    </a:cubicBezTo>
                    <a:cubicBezTo>
                      <a:pt x="169119" y="957318"/>
                      <a:pt x="159632" y="963485"/>
                      <a:pt x="151567" y="969178"/>
                    </a:cubicBezTo>
                    <a:cubicBezTo>
                      <a:pt x="155837" y="969178"/>
                      <a:pt x="166510" y="968941"/>
                      <a:pt x="183588" y="968467"/>
                    </a:cubicBezTo>
                    <a:cubicBezTo>
                      <a:pt x="184537" y="965146"/>
                      <a:pt x="186435" y="963485"/>
                      <a:pt x="189281" y="963485"/>
                    </a:cubicBezTo>
                    <a:cubicBezTo>
                      <a:pt x="189755" y="963485"/>
                      <a:pt x="190467" y="963485"/>
                      <a:pt x="191416" y="963485"/>
                    </a:cubicBezTo>
                    <a:lnTo>
                      <a:pt x="194262" y="962062"/>
                    </a:lnTo>
                    <a:cubicBezTo>
                      <a:pt x="196634" y="960639"/>
                      <a:pt x="198769" y="959216"/>
                      <a:pt x="200666" y="957793"/>
                    </a:cubicBezTo>
                    <a:cubicBezTo>
                      <a:pt x="205410" y="954946"/>
                      <a:pt x="211340" y="950914"/>
                      <a:pt x="218456" y="945696"/>
                    </a:cubicBezTo>
                    <a:cubicBezTo>
                      <a:pt x="221302" y="943798"/>
                      <a:pt x="223912" y="941901"/>
                      <a:pt x="226283" y="940003"/>
                    </a:cubicBezTo>
                    <a:close/>
                    <a:moveTo>
                      <a:pt x="245496" y="939292"/>
                    </a:moveTo>
                    <a:cubicBezTo>
                      <a:pt x="238855" y="944984"/>
                      <a:pt x="229604" y="952337"/>
                      <a:pt x="217744" y="961351"/>
                    </a:cubicBezTo>
                    <a:cubicBezTo>
                      <a:pt x="217270" y="961825"/>
                      <a:pt x="215847" y="963011"/>
                      <a:pt x="213475" y="964909"/>
                    </a:cubicBezTo>
                    <a:cubicBezTo>
                      <a:pt x="211577" y="966332"/>
                      <a:pt x="209917" y="967518"/>
                      <a:pt x="208494" y="968467"/>
                    </a:cubicBezTo>
                    <a:lnTo>
                      <a:pt x="225572" y="968467"/>
                    </a:lnTo>
                    <a:cubicBezTo>
                      <a:pt x="225572" y="967992"/>
                      <a:pt x="225572" y="967518"/>
                      <a:pt x="225572" y="967043"/>
                    </a:cubicBezTo>
                    <a:cubicBezTo>
                      <a:pt x="225572" y="966095"/>
                      <a:pt x="226046" y="965146"/>
                      <a:pt x="226995" y="964197"/>
                    </a:cubicBezTo>
                    <a:cubicBezTo>
                      <a:pt x="227944" y="963248"/>
                      <a:pt x="228893" y="962774"/>
                      <a:pt x="229841" y="962774"/>
                    </a:cubicBezTo>
                    <a:cubicBezTo>
                      <a:pt x="230316" y="962774"/>
                      <a:pt x="231027" y="963011"/>
                      <a:pt x="231976" y="963485"/>
                    </a:cubicBezTo>
                    <a:cubicBezTo>
                      <a:pt x="231502" y="963485"/>
                      <a:pt x="231265" y="963248"/>
                      <a:pt x="231265" y="962774"/>
                    </a:cubicBezTo>
                    <a:cubicBezTo>
                      <a:pt x="231265" y="962299"/>
                      <a:pt x="231739" y="961825"/>
                      <a:pt x="232688" y="961351"/>
                    </a:cubicBezTo>
                    <a:cubicBezTo>
                      <a:pt x="234585" y="960402"/>
                      <a:pt x="236483" y="959216"/>
                      <a:pt x="238380" y="957793"/>
                    </a:cubicBezTo>
                    <a:cubicBezTo>
                      <a:pt x="245496" y="952575"/>
                      <a:pt x="250715" y="949017"/>
                      <a:pt x="254035" y="947119"/>
                    </a:cubicBezTo>
                    <a:cubicBezTo>
                      <a:pt x="258779" y="944273"/>
                      <a:pt x="263049" y="941664"/>
                      <a:pt x="266844" y="939292"/>
                    </a:cubicBezTo>
                    <a:close/>
                    <a:moveTo>
                      <a:pt x="313808" y="937157"/>
                    </a:moveTo>
                    <a:cubicBezTo>
                      <a:pt x="303846" y="937631"/>
                      <a:pt x="294121" y="938106"/>
                      <a:pt x="284633" y="938580"/>
                    </a:cubicBezTo>
                    <a:cubicBezTo>
                      <a:pt x="280364" y="941426"/>
                      <a:pt x="269690" y="948779"/>
                      <a:pt x="252612" y="960639"/>
                    </a:cubicBezTo>
                    <a:cubicBezTo>
                      <a:pt x="245022" y="965383"/>
                      <a:pt x="240752" y="967992"/>
                      <a:pt x="239804" y="968467"/>
                    </a:cubicBezTo>
                    <a:cubicBezTo>
                      <a:pt x="245022" y="968941"/>
                      <a:pt x="251901" y="969178"/>
                      <a:pt x="260440" y="969178"/>
                    </a:cubicBezTo>
                    <a:cubicBezTo>
                      <a:pt x="270402" y="969178"/>
                      <a:pt x="277043" y="969415"/>
                      <a:pt x="280364" y="969890"/>
                    </a:cubicBezTo>
                    <a:cubicBezTo>
                      <a:pt x="280364" y="968467"/>
                      <a:pt x="280838" y="967281"/>
                      <a:pt x="281787" y="966332"/>
                    </a:cubicBezTo>
                    <a:cubicBezTo>
                      <a:pt x="293647" y="953998"/>
                      <a:pt x="304321" y="944510"/>
                      <a:pt x="313808" y="937868"/>
                    </a:cubicBezTo>
                    <a:lnTo>
                      <a:pt x="314520" y="937157"/>
                    </a:lnTo>
                    <a:close/>
                    <a:moveTo>
                      <a:pt x="370735" y="935734"/>
                    </a:moveTo>
                    <a:cubicBezTo>
                      <a:pt x="360299" y="935734"/>
                      <a:pt x="348913" y="935971"/>
                      <a:pt x="336579" y="936445"/>
                    </a:cubicBezTo>
                    <a:lnTo>
                      <a:pt x="335156" y="937157"/>
                    </a:lnTo>
                    <a:cubicBezTo>
                      <a:pt x="327566" y="941426"/>
                      <a:pt x="322347" y="944747"/>
                      <a:pt x="319501" y="947119"/>
                    </a:cubicBezTo>
                    <a:cubicBezTo>
                      <a:pt x="315231" y="949965"/>
                      <a:pt x="310962" y="953049"/>
                      <a:pt x="306692" y="956370"/>
                    </a:cubicBezTo>
                    <a:cubicBezTo>
                      <a:pt x="310962" y="954946"/>
                      <a:pt x="314757" y="953523"/>
                      <a:pt x="318078" y="952100"/>
                    </a:cubicBezTo>
                    <a:cubicBezTo>
                      <a:pt x="319027" y="952100"/>
                      <a:pt x="319738" y="952575"/>
                      <a:pt x="320213" y="953523"/>
                    </a:cubicBezTo>
                    <a:cubicBezTo>
                      <a:pt x="320213" y="953998"/>
                      <a:pt x="320213" y="954235"/>
                      <a:pt x="320213" y="954235"/>
                    </a:cubicBezTo>
                    <a:cubicBezTo>
                      <a:pt x="320213" y="955184"/>
                      <a:pt x="319975" y="955895"/>
                      <a:pt x="319501" y="956370"/>
                    </a:cubicBezTo>
                    <a:cubicBezTo>
                      <a:pt x="317603" y="957793"/>
                      <a:pt x="314520" y="959928"/>
                      <a:pt x="310250" y="962774"/>
                    </a:cubicBezTo>
                    <a:cubicBezTo>
                      <a:pt x="306455" y="966095"/>
                      <a:pt x="303372" y="968467"/>
                      <a:pt x="301000" y="969890"/>
                    </a:cubicBezTo>
                    <a:lnTo>
                      <a:pt x="323059" y="969890"/>
                    </a:lnTo>
                    <a:cubicBezTo>
                      <a:pt x="329226" y="965620"/>
                      <a:pt x="337291" y="959690"/>
                      <a:pt x="347253" y="952100"/>
                    </a:cubicBezTo>
                    <a:cubicBezTo>
                      <a:pt x="356266" y="944510"/>
                      <a:pt x="364094" y="939054"/>
                      <a:pt x="370735" y="935734"/>
                    </a:cubicBezTo>
                    <a:close/>
                    <a:moveTo>
                      <a:pt x="407026" y="934311"/>
                    </a:moveTo>
                    <a:cubicBezTo>
                      <a:pt x="399436" y="934311"/>
                      <a:pt x="390659" y="934548"/>
                      <a:pt x="380697" y="935022"/>
                    </a:cubicBezTo>
                    <a:lnTo>
                      <a:pt x="380697" y="935734"/>
                    </a:lnTo>
                    <a:cubicBezTo>
                      <a:pt x="375953" y="940952"/>
                      <a:pt x="364805" y="950677"/>
                      <a:pt x="347253" y="964909"/>
                    </a:cubicBezTo>
                    <a:cubicBezTo>
                      <a:pt x="344881" y="966806"/>
                      <a:pt x="342746" y="968467"/>
                      <a:pt x="340849" y="969890"/>
                    </a:cubicBezTo>
                    <a:lnTo>
                      <a:pt x="357927" y="969890"/>
                    </a:lnTo>
                    <a:cubicBezTo>
                      <a:pt x="378325" y="952337"/>
                      <a:pt x="394692" y="940478"/>
                      <a:pt x="407026" y="934311"/>
                    </a:cubicBezTo>
                    <a:close/>
                    <a:moveTo>
                      <a:pt x="540092" y="933599"/>
                    </a:moveTo>
                    <a:cubicBezTo>
                      <a:pt x="538669" y="934073"/>
                      <a:pt x="537483" y="934785"/>
                      <a:pt x="536534" y="935734"/>
                    </a:cubicBezTo>
                    <a:cubicBezTo>
                      <a:pt x="529893" y="940003"/>
                      <a:pt x="523726" y="944510"/>
                      <a:pt x="518033" y="949254"/>
                    </a:cubicBezTo>
                    <a:cubicBezTo>
                      <a:pt x="511866" y="953998"/>
                      <a:pt x="504276" y="960876"/>
                      <a:pt x="495262" y="969890"/>
                    </a:cubicBezTo>
                    <a:lnTo>
                      <a:pt x="512340" y="969890"/>
                    </a:lnTo>
                    <a:cubicBezTo>
                      <a:pt x="533214" y="952812"/>
                      <a:pt x="546259" y="942375"/>
                      <a:pt x="551478" y="938580"/>
                    </a:cubicBezTo>
                    <a:cubicBezTo>
                      <a:pt x="553850" y="936682"/>
                      <a:pt x="556221" y="935022"/>
                      <a:pt x="558593" y="933599"/>
                    </a:cubicBezTo>
                    <a:close/>
                    <a:moveTo>
                      <a:pt x="603423" y="932887"/>
                    </a:moveTo>
                    <a:cubicBezTo>
                      <a:pt x="594884" y="932887"/>
                      <a:pt x="585871" y="933125"/>
                      <a:pt x="576383" y="933599"/>
                    </a:cubicBezTo>
                    <a:lnTo>
                      <a:pt x="575671" y="933599"/>
                    </a:lnTo>
                    <a:cubicBezTo>
                      <a:pt x="565709" y="939766"/>
                      <a:pt x="559068" y="944035"/>
                      <a:pt x="555747" y="946407"/>
                    </a:cubicBezTo>
                    <a:cubicBezTo>
                      <a:pt x="549106" y="951151"/>
                      <a:pt x="538669" y="958979"/>
                      <a:pt x="524437" y="969890"/>
                    </a:cubicBezTo>
                    <a:cubicBezTo>
                      <a:pt x="533925" y="970364"/>
                      <a:pt x="543887" y="970601"/>
                      <a:pt x="554324" y="970601"/>
                    </a:cubicBezTo>
                    <a:cubicBezTo>
                      <a:pt x="558119" y="967755"/>
                      <a:pt x="564049" y="963011"/>
                      <a:pt x="572114" y="956370"/>
                    </a:cubicBezTo>
                    <a:cubicBezTo>
                      <a:pt x="579704" y="950203"/>
                      <a:pt x="585634" y="945459"/>
                      <a:pt x="589903" y="942138"/>
                    </a:cubicBezTo>
                    <a:cubicBezTo>
                      <a:pt x="594647" y="938343"/>
                      <a:pt x="599154" y="935259"/>
                      <a:pt x="603423" y="932887"/>
                    </a:cubicBezTo>
                    <a:close/>
                    <a:moveTo>
                      <a:pt x="435489" y="932887"/>
                    </a:moveTo>
                    <a:cubicBezTo>
                      <a:pt x="431220" y="933362"/>
                      <a:pt x="426239" y="933599"/>
                      <a:pt x="420546" y="933599"/>
                    </a:cubicBezTo>
                    <a:cubicBezTo>
                      <a:pt x="401570" y="945459"/>
                      <a:pt x="390422" y="952575"/>
                      <a:pt x="387102" y="954946"/>
                    </a:cubicBezTo>
                    <a:cubicBezTo>
                      <a:pt x="383306" y="958267"/>
                      <a:pt x="377139" y="963248"/>
                      <a:pt x="368600" y="969890"/>
                    </a:cubicBezTo>
                    <a:lnTo>
                      <a:pt x="389236" y="969890"/>
                    </a:lnTo>
                    <a:cubicBezTo>
                      <a:pt x="390185" y="965620"/>
                      <a:pt x="397775" y="958267"/>
                      <a:pt x="412007" y="947831"/>
                    </a:cubicBezTo>
                    <a:cubicBezTo>
                      <a:pt x="421020" y="941664"/>
                      <a:pt x="428848" y="936682"/>
                      <a:pt x="435489" y="932887"/>
                    </a:cubicBezTo>
                    <a:close/>
                    <a:moveTo>
                      <a:pt x="453279" y="932176"/>
                    </a:moveTo>
                    <a:cubicBezTo>
                      <a:pt x="448535" y="935496"/>
                      <a:pt x="439284" y="941901"/>
                      <a:pt x="425527" y="951389"/>
                    </a:cubicBezTo>
                    <a:cubicBezTo>
                      <a:pt x="418411" y="956607"/>
                      <a:pt x="412481" y="961114"/>
                      <a:pt x="407737" y="964909"/>
                    </a:cubicBezTo>
                    <a:cubicBezTo>
                      <a:pt x="403942" y="967755"/>
                      <a:pt x="402045" y="969415"/>
                      <a:pt x="402045" y="969890"/>
                    </a:cubicBezTo>
                    <a:lnTo>
                      <a:pt x="414142" y="969890"/>
                    </a:lnTo>
                    <a:cubicBezTo>
                      <a:pt x="439759" y="952337"/>
                      <a:pt x="458260" y="941664"/>
                      <a:pt x="469645" y="937868"/>
                    </a:cubicBezTo>
                    <a:cubicBezTo>
                      <a:pt x="470120" y="937868"/>
                      <a:pt x="470357" y="937868"/>
                      <a:pt x="470357" y="937868"/>
                    </a:cubicBezTo>
                    <a:cubicBezTo>
                      <a:pt x="470831" y="937868"/>
                      <a:pt x="471068" y="938106"/>
                      <a:pt x="471068" y="938580"/>
                    </a:cubicBezTo>
                    <a:cubicBezTo>
                      <a:pt x="471543" y="939054"/>
                      <a:pt x="471780" y="939529"/>
                      <a:pt x="471780" y="940003"/>
                    </a:cubicBezTo>
                    <a:cubicBezTo>
                      <a:pt x="471780" y="940003"/>
                      <a:pt x="471543" y="940240"/>
                      <a:pt x="471068" y="940715"/>
                    </a:cubicBezTo>
                    <a:cubicBezTo>
                      <a:pt x="468697" y="942138"/>
                      <a:pt x="454702" y="951626"/>
                      <a:pt x="429085" y="969178"/>
                    </a:cubicBezTo>
                    <a:lnTo>
                      <a:pt x="446163" y="969178"/>
                    </a:lnTo>
                    <a:cubicBezTo>
                      <a:pt x="446163" y="967755"/>
                      <a:pt x="446875" y="966569"/>
                      <a:pt x="448298" y="965620"/>
                    </a:cubicBezTo>
                    <a:cubicBezTo>
                      <a:pt x="464427" y="948542"/>
                      <a:pt x="478184" y="940003"/>
                      <a:pt x="489570" y="940003"/>
                    </a:cubicBezTo>
                    <a:cubicBezTo>
                      <a:pt x="489570" y="940003"/>
                      <a:pt x="489807" y="940003"/>
                      <a:pt x="490281" y="940003"/>
                    </a:cubicBezTo>
                    <a:cubicBezTo>
                      <a:pt x="492179" y="940003"/>
                      <a:pt x="493365" y="940952"/>
                      <a:pt x="493839" y="942850"/>
                    </a:cubicBezTo>
                    <a:cubicBezTo>
                      <a:pt x="493839" y="943324"/>
                      <a:pt x="493839" y="943798"/>
                      <a:pt x="493839" y="944273"/>
                    </a:cubicBezTo>
                    <a:cubicBezTo>
                      <a:pt x="493839" y="945221"/>
                      <a:pt x="493602" y="946170"/>
                      <a:pt x="493128" y="947119"/>
                    </a:cubicBezTo>
                    <a:cubicBezTo>
                      <a:pt x="492179" y="948068"/>
                      <a:pt x="486012" y="952337"/>
                      <a:pt x="474626" y="959928"/>
                    </a:cubicBezTo>
                    <a:cubicBezTo>
                      <a:pt x="469408" y="963723"/>
                      <a:pt x="464901" y="966806"/>
                      <a:pt x="461106" y="969178"/>
                    </a:cubicBezTo>
                    <a:lnTo>
                      <a:pt x="491704" y="969178"/>
                    </a:lnTo>
                    <a:cubicBezTo>
                      <a:pt x="497871" y="963960"/>
                      <a:pt x="507359" y="955421"/>
                      <a:pt x="520168" y="943561"/>
                    </a:cubicBezTo>
                    <a:cubicBezTo>
                      <a:pt x="524437" y="939766"/>
                      <a:pt x="528470" y="936445"/>
                      <a:pt x="532265" y="933599"/>
                    </a:cubicBezTo>
                    <a:cubicBezTo>
                      <a:pt x="527521" y="933125"/>
                      <a:pt x="522777" y="932887"/>
                      <a:pt x="518033" y="932887"/>
                    </a:cubicBezTo>
                    <a:cubicBezTo>
                      <a:pt x="512340" y="936208"/>
                      <a:pt x="508545" y="938580"/>
                      <a:pt x="506648" y="940003"/>
                    </a:cubicBezTo>
                    <a:cubicBezTo>
                      <a:pt x="506173" y="940478"/>
                      <a:pt x="505699" y="940715"/>
                      <a:pt x="505225" y="940715"/>
                    </a:cubicBezTo>
                    <a:cubicBezTo>
                      <a:pt x="504276" y="940715"/>
                      <a:pt x="503327" y="940003"/>
                      <a:pt x="502378" y="938580"/>
                    </a:cubicBezTo>
                    <a:cubicBezTo>
                      <a:pt x="501904" y="938106"/>
                      <a:pt x="501667" y="937394"/>
                      <a:pt x="501667" y="936445"/>
                    </a:cubicBezTo>
                    <a:cubicBezTo>
                      <a:pt x="501667" y="935496"/>
                      <a:pt x="502378" y="934548"/>
                      <a:pt x="503801" y="933599"/>
                    </a:cubicBezTo>
                    <a:lnTo>
                      <a:pt x="505225" y="932887"/>
                    </a:lnTo>
                    <a:cubicBezTo>
                      <a:pt x="487198" y="932413"/>
                      <a:pt x="472729" y="932176"/>
                      <a:pt x="461818" y="932176"/>
                    </a:cubicBezTo>
                    <a:close/>
                    <a:moveTo>
                      <a:pt x="645407" y="930041"/>
                    </a:moveTo>
                    <a:cubicBezTo>
                      <a:pt x="638765" y="930515"/>
                      <a:pt x="631649" y="930990"/>
                      <a:pt x="624059" y="931464"/>
                    </a:cubicBezTo>
                    <a:cubicBezTo>
                      <a:pt x="620738" y="933836"/>
                      <a:pt x="616943" y="936445"/>
                      <a:pt x="612674" y="939292"/>
                    </a:cubicBezTo>
                    <a:cubicBezTo>
                      <a:pt x="603660" y="944984"/>
                      <a:pt x="597493" y="949254"/>
                      <a:pt x="594173" y="952100"/>
                    </a:cubicBezTo>
                    <a:cubicBezTo>
                      <a:pt x="594173" y="952100"/>
                      <a:pt x="586345" y="958504"/>
                      <a:pt x="570690" y="971313"/>
                    </a:cubicBezTo>
                    <a:cubicBezTo>
                      <a:pt x="572588" y="971313"/>
                      <a:pt x="575434" y="971550"/>
                      <a:pt x="579229" y="972024"/>
                    </a:cubicBezTo>
                    <a:lnTo>
                      <a:pt x="587057" y="972024"/>
                    </a:lnTo>
                    <a:cubicBezTo>
                      <a:pt x="591326" y="969178"/>
                      <a:pt x="598679" y="963723"/>
                      <a:pt x="609116" y="955658"/>
                    </a:cubicBezTo>
                    <a:cubicBezTo>
                      <a:pt x="618129" y="948542"/>
                      <a:pt x="625482" y="943087"/>
                      <a:pt x="631175" y="939292"/>
                    </a:cubicBezTo>
                    <a:cubicBezTo>
                      <a:pt x="636393" y="935496"/>
                      <a:pt x="641137" y="932413"/>
                      <a:pt x="645407" y="930041"/>
                    </a:cubicBezTo>
                    <a:close/>
                    <a:moveTo>
                      <a:pt x="695929" y="924348"/>
                    </a:moveTo>
                    <a:lnTo>
                      <a:pt x="680274" y="927195"/>
                    </a:lnTo>
                    <a:cubicBezTo>
                      <a:pt x="679326" y="927195"/>
                      <a:pt x="671735" y="930753"/>
                      <a:pt x="657504" y="937868"/>
                    </a:cubicBezTo>
                    <a:cubicBezTo>
                      <a:pt x="648965" y="942138"/>
                      <a:pt x="640663" y="946882"/>
                      <a:pt x="632598" y="952100"/>
                    </a:cubicBezTo>
                    <a:cubicBezTo>
                      <a:pt x="631175" y="953049"/>
                      <a:pt x="621924" y="959928"/>
                      <a:pt x="604846" y="972736"/>
                    </a:cubicBezTo>
                    <a:cubicBezTo>
                      <a:pt x="609116" y="972736"/>
                      <a:pt x="613148" y="972736"/>
                      <a:pt x="616943" y="972736"/>
                    </a:cubicBezTo>
                    <a:cubicBezTo>
                      <a:pt x="621213" y="972736"/>
                      <a:pt x="625008" y="972736"/>
                      <a:pt x="628329" y="972736"/>
                    </a:cubicBezTo>
                    <a:cubicBezTo>
                      <a:pt x="629277" y="972736"/>
                      <a:pt x="630701" y="972499"/>
                      <a:pt x="632598" y="972024"/>
                    </a:cubicBezTo>
                    <a:cubicBezTo>
                      <a:pt x="632124" y="971076"/>
                      <a:pt x="631887" y="970127"/>
                      <a:pt x="631887" y="969178"/>
                    </a:cubicBezTo>
                    <a:cubicBezTo>
                      <a:pt x="631887" y="968229"/>
                      <a:pt x="632361" y="967281"/>
                      <a:pt x="633310" y="966332"/>
                    </a:cubicBezTo>
                    <a:cubicBezTo>
                      <a:pt x="638054" y="960639"/>
                      <a:pt x="650388" y="951389"/>
                      <a:pt x="670312" y="938580"/>
                    </a:cubicBezTo>
                    <a:cubicBezTo>
                      <a:pt x="680274" y="932413"/>
                      <a:pt x="688813" y="927669"/>
                      <a:pt x="695929" y="924348"/>
                    </a:cubicBezTo>
                    <a:close/>
                    <a:moveTo>
                      <a:pt x="711584" y="922214"/>
                    </a:moveTo>
                    <a:lnTo>
                      <a:pt x="712296" y="922925"/>
                    </a:lnTo>
                    <a:cubicBezTo>
                      <a:pt x="712770" y="923400"/>
                      <a:pt x="713007" y="923874"/>
                      <a:pt x="713007" y="924348"/>
                    </a:cubicBezTo>
                    <a:cubicBezTo>
                      <a:pt x="713007" y="925297"/>
                      <a:pt x="712533" y="926009"/>
                      <a:pt x="711584" y="926483"/>
                    </a:cubicBezTo>
                    <a:cubicBezTo>
                      <a:pt x="707315" y="930278"/>
                      <a:pt x="701147" y="934548"/>
                      <a:pt x="693083" y="939292"/>
                    </a:cubicBezTo>
                    <a:cubicBezTo>
                      <a:pt x="682172" y="945933"/>
                      <a:pt x="675768" y="949965"/>
                      <a:pt x="673870" y="951389"/>
                    </a:cubicBezTo>
                    <a:cubicBezTo>
                      <a:pt x="656318" y="963723"/>
                      <a:pt x="646118" y="970601"/>
                      <a:pt x="643272" y="972024"/>
                    </a:cubicBezTo>
                    <a:cubicBezTo>
                      <a:pt x="652760" y="971076"/>
                      <a:pt x="659876" y="970601"/>
                      <a:pt x="664619" y="970601"/>
                    </a:cubicBezTo>
                    <a:lnTo>
                      <a:pt x="665331" y="969890"/>
                    </a:lnTo>
                    <a:cubicBezTo>
                      <a:pt x="679088" y="961825"/>
                      <a:pt x="689999" y="954946"/>
                      <a:pt x="698064" y="949254"/>
                    </a:cubicBezTo>
                    <a:cubicBezTo>
                      <a:pt x="715142" y="936920"/>
                      <a:pt x="726290" y="930278"/>
                      <a:pt x="731508" y="929329"/>
                    </a:cubicBezTo>
                    <a:cubicBezTo>
                      <a:pt x="732932" y="929329"/>
                      <a:pt x="733880" y="929804"/>
                      <a:pt x="734355" y="930753"/>
                    </a:cubicBezTo>
                    <a:cubicBezTo>
                      <a:pt x="734829" y="931227"/>
                      <a:pt x="735066" y="931701"/>
                      <a:pt x="735066" y="932176"/>
                    </a:cubicBezTo>
                    <a:cubicBezTo>
                      <a:pt x="735066" y="932650"/>
                      <a:pt x="734829" y="933125"/>
                      <a:pt x="734355" y="933599"/>
                    </a:cubicBezTo>
                    <a:cubicBezTo>
                      <a:pt x="733880" y="933599"/>
                      <a:pt x="728425" y="936920"/>
                      <a:pt x="717988" y="943561"/>
                    </a:cubicBezTo>
                    <a:cubicBezTo>
                      <a:pt x="713719" y="946407"/>
                      <a:pt x="707552" y="950677"/>
                      <a:pt x="699487" y="956370"/>
                    </a:cubicBezTo>
                    <a:cubicBezTo>
                      <a:pt x="688576" y="963960"/>
                      <a:pt x="681698" y="968704"/>
                      <a:pt x="678851" y="970601"/>
                    </a:cubicBezTo>
                    <a:lnTo>
                      <a:pt x="685967" y="970601"/>
                    </a:lnTo>
                    <a:cubicBezTo>
                      <a:pt x="694980" y="970601"/>
                      <a:pt x="701859" y="970839"/>
                      <a:pt x="706603" y="971313"/>
                    </a:cubicBezTo>
                    <a:lnTo>
                      <a:pt x="707315" y="971313"/>
                    </a:lnTo>
                    <a:cubicBezTo>
                      <a:pt x="714430" y="967518"/>
                      <a:pt x="724393" y="961114"/>
                      <a:pt x="737201" y="952100"/>
                    </a:cubicBezTo>
                    <a:cubicBezTo>
                      <a:pt x="750010" y="943087"/>
                      <a:pt x="759735" y="936682"/>
                      <a:pt x="766376" y="932887"/>
                    </a:cubicBezTo>
                    <a:lnTo>
                      <a:pt x="776338" y="924348"/>
                    </a:lnTo>
                    <a:cubicBezTo>
                      <a:pt x="771120" y="924348"/>
                      <a:pt x="765902" y="924111"/>
                      <a:pt x="760683" y="923637"/>
                    </a:cubicBezTo>
                    <a:cubicBezTo>
                      <a:pt x="755939" y="923637"/>
                      <a:pt x="746926" y="923400"/>
                      <a:pt x="733643" y="922925"/>
                    </a:cubicBezTo>
                    <a:cubicBezTo>
                      <a:pt x="724630" y="922451"/>
                      <a:pt x="717277" y="922214"/>
                      <a:pt x="711584" y="922214"/>
                    </a:cubicBezTo>
                    <a:close/>
                    <a:moveTo>
                      <a:pt x="30598" y="921502"/>
                    </a:moveTo>
                    <a:cubicBezTo>
                      <a:pt x="32970" y="921502"/>
                      <a:pt x="34630" y="922451"/>
                      <a:pt x="35579" y="924348"/>
                    </a:cubicBezTo>
                    <a:lnTo>
                      <a:pt x="36290" y="924348"/>
                    </a:lnTo>
                    <a:cubicBezTo>
                      <a:pt x="38188" y="923874"/>
                      <a:pt x="39374" y="923637"/>
                      <a:pt x="39848" y="923637"/>
                    </a:cubicBezTo>
                    <a:cubicBezTo>
                      <a:pt x="41271" y="923637"/>
                      <a:pt x="42457" y="924111"/>
                      <a:pt x="43406" y="925060"/>
                    </a:cubicBezTo>
                    <a:cubicBezTo>
                      <a:pt x="43881" y="925534"/>
                      <a:pt x="44118" y="926009"/>
                      <a:pt x="44118" y="926483"/>
                    </a:cubicBezTo>
                    <a:cubicBezTo>
                      <a:pt x="44118" y="927432"/>
                      <a:pt x="43643" y="928143"/>
                      <a:pt x="42695" y="928618"/>
                    </a:cubicBezTo>
                    <a:cubicBezTo>
                      <a:pt x="40797" y="930990"/>
                      <a:pt x="39374" y="932413"/>
                      <a:pt x="38425" y="932887"/>
                    </a:cubicBezTo>
                    <a:cubicBezTo>
                      <a:pt x="35579" y="934311"/>
                      <a:pt x="33918" y="935259"/>
                      <a:pt x="33444" y="935734"/>
                    </a:cubicBezTo>
                    <a:cubicBezTo>
                      <a:pt x="32970" y="935734"/>
                      <a:pt x="32258" y="935734"/>
                      <a:pt x="31309" y="935734"/>
                    </a:cubicBezTo>
                    <a:cubicBezTo>
                      <a:pt x="28937" y="935734"/>
                      <a:pt x="27040" y="934785"/>
                      <a:pt x="25617" y="932887"/>
                    </a:cubicBezTo>
                    <a:cubicBezTo>
                      <a:pt x="25142" y="931464"/>
                      <a:pt x="24905" y="930278"/>
                      <a:pt x="24905" y="929329"/>
                    </a:cubicBezTo>
                    <a:cubicBezTo>
                      <a:pt x="24905" y="927906"/>
                      <a:pt x="25142" y="926483"/>
                      <a:pt x="25617" y="925060"/>
                    </a:cubicBezTo>
                    <a:cubicBezTo>
                      <a:pt x="26091" y="922688"/>
                      <a:pt x="27751" y="921502"/>
                      <a:pt x="30598" y="921502"/>
                    </a:cubicBezTo>
                    <a:close/>
                    <a:moveTo>
                      <a:pt x="66177" y="856036"/>
                    </a:moveTo>
                    <a:cubicBezTo>
                      <a:pt x="63805" y="857934"/>
                      <a:pt x="59298" y="860780"/>
                      <a:pt x="52657" y="864575"/>
                    </a:cubicBezTo>
                    <a:cubicBezTo>
                      <a:pt x="46015" y="869319"/>
                      <a:pt x="38662" y="873826"/>
                      <a:pt x="30598" y="878095"/>
                    </a:cubicBezTo>
                    <a:cubicBezTo>
                      <a:pt x="29175" y="882365"/>
                      <a:pt x="27751" y="887109"/>
                      <a:pt x="26328" y="892327"/>
                    </a:cubicBezTo>
                    <a:cubicBezTo>
                      <a:pt x="31072" y="889955"/>
                      <a:pt x="37476" y="885923"/>
                      <a:pt x="45541" y="880230"/>
                    </a:cubicBezTo>
                    <a:cubicBezTo>
                      <a:pt x="54554" y="874537"/>
                      <a:pt x="60959" y="870505"/>
                      <a:pt x="64754" y="868133"/>
                    </a:cubicBezTo>
                    <a:cubicBezTo>
                      <a:pt x="65228" y="863864"/>
                      <a:pt x="65703" y="859831"/>
                      <a:pt x="66177" y="856036"/>
                    </a:cubicBezTo>
                    <a:close/>
                    <a:moveTo>
                      <a:pt x="71158" y="827573"/>
                    </a:moveTo>
                    <a:cubicBezTo>
                      <a:pt x="60721" y="835637"/>
                      <a:pt x="50522" y="842042"/>
                      <a:pt x="40560" y="846786"/>
                    </a:cubicBezTo>
                    <a:cubicBezTo>
                      <a:pt x="38188" y="853901"/>
                      <a:pt x="36290" y="859831"/>
                      <a:pt x="34867" y="864575"/>
                    </a:cubicBezTo>
                    <a:cubicBezTo>
                      <a:pt x="40560" y="861255"/>
                      <a:pt x="45778" y="858171"/>
                      <a:pt x="50522" y="855325"/>
                    </a:cubicBezTo>
                    <a:cubicBezTo>
                      <a:pt x="61433" y="848209"/>
                      <a:pt x="67363" y="844414"/>
                      <a:pt x="68312" y="843939"/>
                    </a:cubicBezTo>
                    <a:cubicBezTo>
                      <a:pt x="68786" y="839195"/>
                      <a:pt x="69498" y="834689"/>
                      <a:pt x="70446" y="830419"/>
                    </a:cubicBezTo>
                    <a:lnTo>
                      <a:pt x="70446" y="828996"/>
                    </a:lnTo>
                    <a:cubicBezTo>
                      <a:pt x="70921" y="828522"/>
                      <a:pt x="71158" y="828047"/>
                      <a:pt x="71158" y="827573"/>
                    </a:cubicBezTo>
                    <a:close/>
                    <a:moveTo>
                      <a:pt x="76139" y="796975"/>
                    </a:moveTo>
                    <a:cubicBezTo>
                      <a:pt x="75190" y="797449"/>
                      <a:pt x="71158" y="800058"/>
                      <a:pt x="64042" y="804802"/>
                    </a:cubicBezTo>
                    <a:cubicBezTo>
                      <a:pt x="60247" y="807174"/>
                      <a:pt x="56452" y="809309"/>
                      <a:pt x="52657" y="811206"/>
                    </a:cubicBezTo>
                    <a:cubicBezTo>
                      <a:pt x="50759" y="816899"/>
                      <a:pt x="48862" y="822355"/>
                      <a:pt x="46964" y="827573"/>
                    </a:cubicBezTo>
                    <a:cubicBezTo>
                      <a:pt x="46964" y="828047"/>
                      <a:pt x="46490" y="829945"/>
                      <a:pt x="45541" y="833266"/>
                    </a:cubicBezTo>
                    <a:cubicBezTo>
                      <a:pt x="60721" y="824252"/>
                      <a:pt x="69735" y="819034"/>
                      <a:pt x="72581" y="817611"/>
                    </a:cubicBezTo>
                    <a:cubicBezTo>
                      <a:pt x="74004" y="809546"/>
                      <a:pt x="75190" y="802667"/>
                      <a:pt x="76139" y="796975"/>
                    </a:cubicBezTo>
                    <a:close/>
                    <a:moveTo>
                      <a:pt x="91082" y="754280"/>
                    </a:moveTo>
                    <a:cubicBezTo>
                      <a:pt x="90608" y="754280"/>
                      <a:pt x="84441" y="758075"/>
                      <a:pt x="72581" y="765665"/>
                    </a:cubicBezTo>
                    <a:cubicBezTo>
                      <a:pt x="72581" y="765665"/>
                      <a:pt x="72107" y="766139"/>
                      <a:pt x="71158" y="767088"/>
                    </a:cubicBezTo>
                    <a:cubicBezTo>
                      <a:pt x="65940" y="777999"/>
                      <a:pt x="61196" y="788910"/>
                      <a:pt x="56926" y="799821"/>
                    </a:cubicBezTo>
                    <a:cubicBezTo>
                      <a:pt x="58824" y="798872"/>
                      <a:pt x="60721" y="797686"/>
                      <a:pt x="62619" y="796263"/>
                    </a:cubicBezTo>
                    <a:cubicBezTo>
                      <a:pt x="64042" y="795314"/>
                      <a:pt x="66651" y="793417"/>
                      <a:pt x="70446" y="790570"/>
                    </a:cubicBezTo>
                    <a:cubicBezTo>
                      <a:pt x="74242" y="788198"/>
                      <a:pt x="77088" y="786301"/>
                      <a:pt x="78985" y="784878"/>
                    </a:cubicBezTo>
                    <a:cubicBezTo>
                      <a:pt x="79934" y="783455"/>
                      <a:pt x="81357" y="782031"/>
                      <a:pt x="83255" y="780608"/>
                    </a:cubicBezTo>
                    <a:cubicBezTo>
                      <a:pt x="84204" y="777762"/>
                      <a:pt x="85153" y="775627"/>
                      <a:pt x="86101" y="774204"/>
                    </a:cubicBezTo>
                    <a:cubicBezTo>
                      <a:pt x="87999" y="766614"/>
                      <a:pt x="89185" y="761633"/>
                      <a:pt x="89659" y="759261"/>
                    </a:cubicBezTo>
                    <a:cubicBezTo>
                      <a:pt x="90134" y="758312"/>
                      <a:pt x="90608" y="756652"/>
                      <a:pt x="91082" y="754280"/>
                    </a:cubicBezTo>
                    <a:close/>
                    <a:moveTo>
                      <a:pt x="369312" y="714431"/>
                    </a:moveTo>
                    <a:cubicBezTo>
                      <a:pt x="364568" y="716803"/>
                      <a:pt x="360536" y="719175"/>
                      <a:pt x="357215" y="721547"/>
                    </a:cubicBezTo>
                    <a:cubicBezTo>
                      <a:pt x="348202" y="727239"/>
                      <a:pt x="342035" y="731746"/>
                      <a:pt x="338714" y="735067"/>
                    </a:cubicBezTo>
                    <a:lnTo>
                      <a:pt x="355080" y="735067"/>
                    </a:lnTo>
                    <a:cubicBezTo>
                      <a:pt x="361247" y="726053"/>
                      <a:pt x="365991" y="719175"/>
                      <a:pt x="369312" y="714431"/>
                    </a:cubicBezTo>
                    <a:close/>
                    <a:moveTo>
                      <a:pt x="105314" y="701622"/>
                    </a:moveTo>
                    <a:cubicBezTo>
                      <a:pt x="102942" y="705418"/>
                      <a:pt x="100807" y="709213"/>
                      <a:pt x="98910" y="713008"/>
                    </a:cubicBezTo>
                    <a:cubicBezTo>
                      <a:pt x="91320" y="725816"/>
                      <a:pt x="84441" y="738862"/>
                      <a:pt x="78274" y="752145"/>
                    </a:cubicBezTo>
                    <a:cubicBezTo>
                      <a:pt x="83018" y="749299"/>
                      <a:pt x="87287" y="747638"/>
                      <a:pt x="91082" y="747164"/>
                    </a:cubicBezTo>
                    <a:cubicBezTo>
                      <a:pt x="91557" y="747164"/>
                      <a:pt x="92031" y="747401"/>
                      <a:pt x="92506" y="747875"/>
                    </a:cubicBezTo>
                    <a:cubicBezTo>
                      <a:pt x="98198" y="727002"/>
                      <a:pt x="102468" y="711585"/>
                      <a:pt x="105314" y="701622"/>
                    </a:cubicBezTo>
                    <a:close/>
                    <a:moveTo>
                      <a:pt x="424104" y="688102"/>
                    </a:moveTo>
                    <a:cubicBezTo>
                      <a:pt x="410821" y="693795"/>
                      <a:pt x="399198" y="699013"/>
                      <a:pt x="389236" y="703757"/>
                    </a:cubicBezTo>
                    <a:cubicBezTo>
                      <a:pt x="388762" y="704706"/>
                      <a:pt x="383544" y="712059"/>
                      <a:pt x="373581" y="725816"/>
                    </a:cubicBezTo>
                    <a:cubicBezTo>
                      <a:pt x="371684" y="728663"/>
                      <a:pt x="369312" y="731746"/>
                      <a:pt x="366466" y="735067"/>
                    </a:cubicBezTo>
                    <a:lnTo>
                      <a:pt x="369312" y="735778"/>
                    </a:lnTo>
                    <a:lnTo>
                      <a:pt x="372158" y="735778"/>
                    </a:lnTo>
                    <a:cubicBezTo>
                      <a:pt x="375005" y="731509"/>
                      <a:pt x="382358" y="726291"/>
                      <a:pt x="394217" y="720124"/>
                    </a:cubicBezTo>
                    <a:cubicBezTo>
                      <a:pt x="404654" y="706366"/>
                      <a:pt x="414616" y="695693"/>
                      <a:pt x="424104" y="688102"/>
                    </a:cubicBezTo>
                    <a:close/>
                    <a:moveTo>
                      <a:pt x="542939" y="642561"/>
                    </a:moveTo>
                    <a:cubicBezTo>
                      <a:pt x="523963" y="650625"/>
                      <a:pt x="504987" y="657741"/>
                      <a:pt x="486012" y="663908"/>
                    </a:cubicBezTo>
                    <a:cubicBezTo>
                      <a:pt x="473203" y="668178"/>
                      <a:pt x="455651" y="674819"/>
                      <a:pt x="433354" y="683833"/>
                    </a:cubicBezTo>
                    <a:cubicBezTo>
                      <a:pt x="433829" y="683833"/>
                      <a:pt x="434066" y="684070"/>
                      <a:pt x="434066" y="684544"/>
                    </a:cubicBezTo>
                    <a:cubicBezTo>
                      <a:pt x="434066" y="685019"/>
                      <a:pt x="433829" y="685493"/>
                      <a:pt x="433354" y="685968"/>
                    </a:cubicBezTo>
                    <a:cubicBezTo>
                      <a:pt x="430983" y="688339"/>
                      <a:pt x="426713" y="692846"/>
                      <a:pt x="420546" y="699488"/>
                    </a:cubicBezTo>
                    <a:cubicBezTo>
                      <a:pt x="414853" y="705655"/>
                      <a:pt x="410584" y="710399"/>
                      <a:pt x="407737" y="713719"/>
                    </a:cubicBezTo>
                    <a:cubicBezTo>
                      <a:pt x="421495" y="706603"/>
                      <a:pt x="433829" y="700436"/>
                      <a:pt x="444740" y="695218"/>
                    </a:cubicBezTo>
                    <a:lnTo>
                      <a:pt x="453279" y="690949"/>
                    </a:lnTo>
                    <a:cubicBezTo>
                      <a:pt x="452804" y="690000"/>
                      <a:pt x="452567" y="689288"/>
                      <a:pt x="452567" y="688814"/>
                    </a:cubicBezTo>
                    <a:cubicBezTo>
                      <a:pt x="452567" y="687865"/>
                      <a:pt x="453042" y="686916"/>
                      <a:pt x="453990" y="685968"/>
                    </a:cubicBezTo>
                    <a:cubicBezTo>
                      <a:pt x="454465" y="685493"/>
                      <a:pt x="455176" y="685019"/>
                      <a:pt x="456125" y="684544"/>
                    </a:cubicBezTo>
                    <a:cubicBezTo>
                      <a:pt x="457548" y="683596"/>
                      <a:pt x="458497" y="682884"/>
                      <a:pt x="458972" y="682410"/>
                    </a:cubicBezTo>
                    <a:lnTo>
                      <a:pt x="461106" y="680275"/>
                    </a:lnTo>
                    <a:lnTo>
                      <a:pt x="463953" y="679563"/>
                    </a:lnTo>
                    <a:cubicBezTo>
                      <a:pt x="464427" y="679563"/>
                      <a:pt x="464664" y="679563"/>
                      <a:pt x="464664" y="679563"/>
                    </a:cubicBezTo>
                    <a:cubicBezTo>
                      <a:pt x="465613" y="679563"/>
                      <a:pt x="466325" y="679800"/>
                      <a:pt x="466799" y="680275"/>
                    </a:cubicBezTo>
                    <a:cubicBezTo>
                      <a:pt x="467273" y="680749"/>
                      <a:pt x="467511" y="681461"/>
                      <a:pt x="467511" y="682410"/>
                    </a:cubicBezTo>
                    <a:lnTo>
                      <a:pt x="466799" y="683121"/>
                    </a:lnTo>
                    <a:lnTo>
                      <a:pt x="466799" y="684544"/>
                    </a:lnTo>
                    <a:cubicBezTo>
                      <a:pt x="492890" y="671261"/>
                      <a:pt x="515661" y="658927"/>
                      <a:pt x="535111" y="647542"/>
                    </a:cubicBezTo>
                    <a:cubicBezTo>
                      <a:pt x="537009" y="646119"/>
                      <a:pt x="539618" y="644458"/>
                      <a:pt x="542939" y="642561"/>
                    </a:cubicBezTo>
                    <a:close/>
                    <a:moveTo>
                      <a:pt x="243361" y="349388"/>
                    </a:moveTo>
                    <a:cubicBezTo>
                      <a:pt x="240041" y="352709"/>
                      <a:pt x="237194" y="355792"/>
                      <a:pt x="234822" y="358639"/>
                    </a:cubicBezTo>
                    <a:cubicBezTo>
                      <a:pt x="230553" y="363383"/>
                      <a:pt x="226995" y="367415"/>
                      <a:pt x="224149" y="370736"/>
                    </a:cubicBezTo>
                    <a:cubicBezTo>
                      <a:pt x="227944" y="369312"/>
                      <a:pt x="231976" y="367652"/>
                      <a:pt x="236246" y="365755"/>
                    </a:cubicBezTo>
                    <a:cubicBezTo>
                      <a:pt x="238618" y="364806"/>
                      <a:pt x="241701" y="363620"/>
                      <a:pt x="245496" y="362197"/>
                    </a:cubicBezTo>
                    <a:cubicBezTo>
                      <a:pt x="244073" y="362197"/>
                      <a:pt x="243124" y="361722"/>
                      <a:pt x="242650" y="360773"/>
                    </a:cubicBezTo>
                    <a:cubicBezTo>
                      <a:pt x="240752" y="359350"/>
                      <a:pt x="239804" y="357927"/>
                      <a:pt x="239804" y="356504"/>
                    </a:cubicBezTo>
                    <a:cubicBezTo>
                      <a:pt x="239804" y="355555"/>
                      <a:pt x="240041" y="354606"/>
                      <a:pt x="240515" y="353658"/>
                    </a:cubicBezTo>
                    <a:cubicBezTo>
                      <a:pt x="240990" y="353183"/>
                      <a:pt x="241938" y="351760"/>
                      <a:pt x="243361" y="349388"/>
                    </a:cubicBezTo>
                    <a:close/>
                    <a:moveTo>
                      <a:pt x="206359" y="323059"/>
                    </a:moveTo>
                    <a:cubicBezTo>
                      <a:pt x="207308" y="323059"/>
                      <a:pt x="207782" y="323534"/>
                      <a:pt x="207782" y="324483"/>
                    </a:cubicBezTo>
                    <a:cubicBezTo>
                      <a:pt x="207782" y="324957"/>
                      <a:pt x="207545" y="325669"/>
                      <a:pt x="207071" y="326617"/>
                    </a:cubicBezTo>
                    <a:cubicBezTo>
                      <a:pt x="206122" y="328515"/>
                      <a:pt x="205410" y="329701"/>
                      <a:pt x="204936" y="330175"/>
                    </a:cubicBezTo>
                    <a:cubicBezTo>
                      <a:pt x="203987" y="330650"/>
                      <a:pt x="203276" y="331124"/>
                      <a:pt x="202801" y="331598"/>
                    </a:cubicBezTo>
                    <a:cubicBezTo>
                      <a:pt x="200904" y="333022"/>
                      <a:pt x="199243" y="333733"/>
                      <a:pt x="197820" y="333733"/>
                    </a:cubicBezTo>
                    <a:cubicBezTo>
                      <a:pt x="195448" y="333259"/>
                      <a:pt x="194262" y="331836"/>
                      <a:pt x="194262" y="329464"/>
                    </a:cubicBezTo>
                    <a:cubicBezTo>
                      <a:pt x="194262" y="328515"/>
                      <a:pt x="194499" y="327092"/>
                      <a:pt x="194974" y="325194"/>
                    </a:cubicBezTo>
                    <a:cubicBezTo>
                      <a:pt x="195448" y="324245"/>
                      <a:pt x="196160" y="323771"/>
                      <a:pt x="197109" y="323771"/>
                    </a:cubicBezTo>
                    <a:cubicBezTo>
                      <a:pt x="197109" y="323771"/>
                      <a:pt x="197346" y="323771"/>
                      <a:pt x="197820" y="323771"/>
                    </a:cubicBezTo>
                    <a:cubicBezTo>
                      <a:pt x="198769" y="324245"/>
                      <a:pt x="199243" y="324957"/>
                      <a:pt x="199243" y="325906"/>
                    </a:cubicBezTo>
                    <a:cubicBezTo>
                      <a:pt x="199243" y="325906"/>
                      <a:pt x="199243" y="326143"/>
                      <a:pt x="199243" y="326617"/>
                    </a:cubicBezTo>
                    <a:cubicBezTo>
                      <a:pt x="199718" y="326143"/>
                      <a:pt x="200192" y="325906"/>
                      <a:pt x="200666" y="325906"/>
                    </a:cubicBezTo>
                    <a:cubicBezTo>
                      <a:pt x="201141" y="325431"/>
                      <a:pt x="202327" y="324720"/>
                      <a:pt x="204224" y="323771"/>
                    </a:cubicBezTo>
                    <a:cubicBezTo>
                      <a:pt x="205173" y="323297"/>
                      <a:pt x="205885" y="323059"/>
                      <a:pt x="206359" y="323059"/>
                    </a:cubicBezTo>
                    <a:close/>
                    <a:moveTo>
                      <a:pt x="205648" y="304558"/>
                    </a:moveTo>
                    <a:lnTo>
                      <a:pt x="190704" y="319502"/>
                    </a:lnTo>
                    <a:cubicBezTo>
                      <a:pt x="180268" y="330413"/>
                      <a:pt x="175049" y="336105"/>
                      <a:pt x="175049" y="336580"/>
                    </a:cubicBezTo>
                    <a:cubicBezTo>
                      <a:pt x="175049" y="336580"/>
                      <a:pt x="175287" y="336342"/>
                      <a:pt x="175761" y="335868"/>
                    </a:cubicBezTo>
                    <a:cubicBezTo>
                      <a:pt x="184774" y="343933"/>
                      <a:pt x="191653" y="349625"/>
                      <a:pt x="196397" y="352946"/>
                    </a:cubicBezTo>
                    <a:cubicBezTo>
                      <a:pt x="196397" y="353420"/>
                      <a:pt x="199480" y="355555"/>
                      <a:pt x="205648" y="359350"/>
                    </a:cubicBezTo>
                    <a:lnTo>
                      <a:pt x="207782" y="361485"/>
                    </a:lnTo>
                    <a:cubicBezTo>
                      <a:pt x="209680" y="358164"/>
                      <a:pt x="213475" y="353183"/>
                      <a:pt x="219168" y="346542"/>
                    </a:cubicBezTo>
                    <a:cubicBezTo>
                      <a:pt x="222963" y="341798"/>
                      <a:pt x="226758" y="337291"/>
                      <a:pt x="230553" y="333022"/>
                    </a:cubicBezTo>
                    <a:cubicBezTo>
                      <a:pt x="228655" y="332547"/>
                      <a:pt x="225809" y="329938"/>
                      <a:pt x="222014" y="325194"/>
                    </a:cubicBezTo>
                    <a:cubicBezTo>
                      <a:pt x="216796" y="318553"/>
                      <a:pt x="212289" y="312860"/>
                      <a:pt x="208494" y="308116"/>
                    </a:cubicBezTo>
                    <a:cubicBezTo>
                      <a:pt x="208019" y="308116"/>
                      <a:pt x="207071" y="306930"/>
                      <a:pt x="205648" y="304558"/>
                    </a:cubicBezTo>
                    <a:close/>
                    <a:moveTo>
                      <a:pt x="194974" y="291038"/>
                    </a:moveTo>
                    <a:cubicBezTo>
                      <a:pt x="194499" y="291038"/>
                      <a:pt x="189993" y="294833"/>
                      <a:pt x="181454" y="302424"/>
                    </a:cubicBezTo>
                    <a:cubicBezTo>
                      <a:pt x="167222" y="314758"/>
                      <a:pt x="159869" y="320925"/>
                      <a:pt x="159395" y="320925"/>
                    </a:cubicBezTo>
                    <a:cubicBezTo>
                      <a:pt x="161292" y="322822"/>
                      <a:pt x="164613" y="325906"/>
                      <a:pt x="169357" y="330175"/>
                    </a:cubicBezTo>
                    <a:cubicBezTo>
                      <a:pt x="171254" y="328278"/>
                      <a:pt x="173863" y="325431"/>
                      <a:pt x="177184" y="321636"/>
                    </a:cubicBezTo>
                    <a:lnTo>
                      <a:pt x="185012" y="313809"/>
                    </a:lnTo>
                    <a:cubicBezTo>
                      <a:pt x="192127" y="306219"/>
                      <a:pt x="197583" y="301475"/>
                      <a:pt x="201378" y="299577"/>
                    </a:cubicBezTo>
                    <a:cubicBezTo>
                      <a:pt x="199006" y="296731"/>
                      <a:pt x="196871" y="294122"/>
                      <a:pt x="194974" y="291750"/>
                    </a:cubicBezTo>
                    <a:cubicBezTo>
                      <a:pt x="194974" y="291750"/>
                      <a:pt x="194974" y="291513"/>
                      <a:pt x="194974" y="291038"/>
                    </a:cubicBezTo>
                    <a:close/>
                    <a:moveTo>
                      <a:pt x="508071" y="283211"/>
                    </a:moveTo>
                    <a:cubicBezTo>
                      <a:pt x="505225" y="286057"/>
                      <a:pt x="494314" y="294359"/>
                      <a:pt x="475338" y="308116"/>
                    </a:cubicBezTo>
                    <a:cubicBezTo>
                      <a:pt x="473915" y="309539"/>
                      <a:pt x="468222" y="313572"/>
                      <a:pt x="458260" y="320213"/>
                    </a:cubicBezTo>
                    <a:cubicBezTo>
                      <a:pt x="463004" y="323059"/>
                      <a:pt x="467273" y="326143"/>
                      <a:pt x="471068" y="329464"/>
                    </a:cubicBezTo>
                    <a:cubicBezTo>
                      <a:pt x="474389" y="327092"/>
                      <a:pt x="480556" y="321874"/>
                      <a:pt x="489570" y="313809"/>
                    </a:cubicBezTo>
                    <a:cubicBezTo>
                      <a:pt x="501904" y="303847"/>
                      <a:pt x="510206" y="298391"/>
                      <a:pt x="514475" y="297442"/>
                    </a:cubicBezTo>
                    <a:cubicBezTo>
                      <a:pt x="514950" y="297442"/>
                      <a:pt x="515187" y="297442"/>
                      <a:pt x="515187" y="297442"/>
                    </a:cubicBezTo>
                    <a:cubicBezTo>
                      <a:pt x="516610" y="297442"/>
                      <a:pt x="517559" y="297917"/>
                      <a:pt x="518033" y="298866"/>
                    </a:cubicBezTo>
                    <a:cubicBezTo>
                      <a:pt x="518507" y="299340"/>
                      <a:pt x="518745" y="299814"/>
                      <a:pt x="518745" y="300289"/>
                    </a:cubicBezTo>
                    <a:cubicBezTo>
                      <a:pt x="518745" y="300763"/>
                      <a:pt x="518507" y="301475"/>
                      <a:pt x="518033" y="302424"/>
                    </a:cubicBezTo>
                    <a:cubicBezTo>
                      <a:pt x="517084" y="304795"/>
                      <a:pt x="508545" y="312623"/>
                      <a:pt x="492416" y="325906"/>
                    </a:cubicBezTo>
                    <a:cubicBezTo>
                      <a:pt x="487672" y="329701"/>
                      <a:pt x="483165" y="333496"/>
                      <a:pt x="478896" y="337291"/>
                    </a:cubicBezTo>
                    <a:cubicBezTo>
                      <a:pt x="483165" y="341561"/>
                      <a:pt x="486723" y="346542"/>
                      <a:pt x="489570" y="352234"/>
                    </a:cubicBezTo>
                    <a:cubicBezTo>
                      <a:pt x="509494" y="336105"/>
                      <a:pt x="519693" y="328041"/>
                      <a:pt x="520168" y="328041"/>
                    </a:cubicBezTo>
                    <a:lnTo>
                      <a:pt x="520879" y="328041"/>
                    </a:lnTo>
                    <a:cubicBezTo>
                      <a:pt x="521354" y="328041"/>
                      <a:pt x="521591" y="328278"/>
                      <a:pt x="521591" y="328752"/>
                    </a:cubicBezTo>
                    <a:cubicBezTo>
                      <a:pt x="521591" y="328752"/>
                      <a:pt x="521354" y="328989"/>
                      <a:pt x="520879" y="329464"/>
                    </a:cubicBezTo>
                    <a:cubicBezTo>
                      <a:pt x="517084" y="331836"/>
                      <a:pt x="512103" y="335868"/>
                      <a:pt x="505936" y="341561"/>
                    </a:cubicBezTo>
                    <a:cubicBezTo>
                      <a:pt x="499295" y="347728"/>
                      <a:pt x="494551" y="351997"/>
                      <a:pt x="491704" y="354369"/>
                    </a:cubicBezTo>
                    <a:cubicBezTo>
                      <a:pt x="498346" y="366703"/>
                      <a:pt x="501904" y="379749"/>
                      <a:pt x="502378" y="393506"/>
                    </a:cubicBezTo>
                    <a:cubicBezTo>
                      <a:pt x="502378" y="394930"/>
                      <a:pt x="502378" y="396590"/>
                      <a:pt x="502378" y="398487"/>
                    </a:cubicBezTo>
                    <a:cubicBezTo>
                      <a:pt x="502378" y="406078"/>
                      <a:pt x="501429" y="414142"/>
                      <a:pt x="499532" y="422681"/>
                    </a:cubicBezTo>
                    <a:cubicBezTo>
                      <a:pt x="501904" y="419835"/>
                      <a:pt x="504039" y="417226"/>
                      <a:pt x="505936" y="414854"/>
                    </a:cubicBezTo>
                    <a:cubicBezTo>
                      <a:pt x="523963" y="390660"/>
                      <a:pt x="532976" y="367415"/>
                      <a:pt x="532976" y="345119"/>
                    </a:cubicBezTo>
                    <a:cubicBezTo>
                      <a:pt x="532976" y="333259"/>
                      <a:pt x="530367" y="321399"/>
                      <a:pt x="525149" y="309539"/>
                    </a:cubicBezTo>
                    <a:cubicBezTo>
                      <a:pt x="520879" y="300052"/>
                      <a:pt x="515187" y="291275"/>
                      <a:pt x="508071" y="283211"/>
                    </a:cubicBezTo>
                    <a:close/>
                    <a:moveTo>
                      <a:pt x="179319" y="274672"/>
                    </a:moveTo>
                    <a:cubicBezTo>
                      <a:pt x="177896" y="276095"/>
                      <a:pt x="175761" y="277992"/>
                      <a:pt x="172915" y="280364"/>
                    </a:cubicBezTo>
                    <a:lnTo>
                      <a:pt x="166510" y="286769"/>
                    </a:lnTo>
                    <a:cubicBezTo>
                      <a:pt x="164613" y="288666"/>
                      <a:pt x="161529" y="291987"/>
                      <a:pt x="157260" y="296731"/>
                    </a:cubicBezTo>
                    <a:lnTo>
                      <a:pt x="147298" y="306693"/>
                    </a:lnTo>
                    <a:cubicBezTo>
                      <a:pt x="146823" y="307167"/>
                      <a:pt x="146112" y="307405"/>
                      <a:pt x="145163" y="307405"/>
                    </a:cubicBezTo>
                    <a:cubicBezTo>
                      <a:pt x="146112" y="308353"/>
                      <a:pt x="149195" y="311200"/>
                      <a:pt x="154413" y="315944"/>
                    </a:cubicBezTo>
                    <a:cubicBezTo>
                      <a:pt x="156311" y="314520"/>
                      <a:pt x="160106" y="310963"/>
                      <a:pt x="165799" y="305270"/>
                    </a:cubicBezTo>
                    <a:cubicBezTo>
                      <a:pt x="170543" y="301000"/>
                      <a:pt x="174575" y="297442"/>
                      <a:pt x="177896" y="294596"/>
                    </a:cubicBezTo>
                    <a:cubicBezTo>
                      <a:pt x="183114" y="289852"/>
                      <a:pt x="186909" y="286769"/>
                      <a:pt x="189281" y="285346"/>
                    </a:cubicBezTo>
                    <a:cubicBezTo>
                      <a:pt x="185486" y="281076"/>
                      <a:pt x="182165" y="277518"/>
                      <a:pt x="179319" y="274672"/>
                    </a:cubicBezTo>
                    <a:close/>
                    <a:moveTo>
                      <a:pt x="489570" y="266844"/>
                    </a:moveTo>
                    <a:cubicBezTo>
                      <a:pt x="484826" y="270165"/>
                      <a:pt x="478184" y="274672"/>
                      <a:pt x="469645" y="280364"/>
                    </a:cubicBezTo>
                    <a:cubicBezTo>
                      <a:pt x="460158" y="286531"/>
                      <a:pt x="453279" y="291038"/>
                      <a:pt x="449009" y="293885"/>
                    </a:cubicBezTo>
                    <a:cubicBezTo>
                      <a:pt x="443317" y="298154"/>
                      <a:pt x="436912" y="302898"/>
                      <a:pt x="429797" y="308116"/>
                    </a:cubicBezTo>
                    <a:cubicBezTo>
                      <a:pt x="438336" y="310488"/>
                      <a:pt x="446400" y="313809"/>
                      <a:pt x="453990" y="318078"/>
                    </a:cubicBezTo>
                    <a:cubicBezTo>
                      <a:pt x="458734" y="314283"/>
                      <a:pt x="465376" y="308828"/>
                      <a:pt x="473915" y="301712"/>
                    </a:cubicBezTo>
                    <a:cubicBezTo>
                      <a:pt x="488146" y="289852"/>
                      <a:pt x="498346" y="282499"/>
                      <a:pt x="504513" y="279653"/>
                    </a:cubicBezTo>
                    <a:cubicBezTo>
                      <a:pt x="499769" y="274909"/>
                      <a:pt x="494788" y="270639"/>
                      <a:pt x="489570" y="266844"/>
                    </a:cubicBezTo>
                    <a:close/>
                    <a:moveTo>
                      <a:pt x="164376" y="259017"/>
                    </a:moveTo>
                    <a:cubicBezTo>
                      <a:pt x="160106" y="262812"/>
                      <a:pt x="157023" y="265658"/>
                      <a:pt x="155125" y="267556"/>
                    </a:cubicBezTo>
                    <a:cubicBezTo>
                      <a:pt x="144214" y="277992"/>
                      <a:pt x="135201" y="285820"/>
                      <a:pt x="128085" y="291038"/>
                    </a:cubicBezTo>
                    <a:lnTo>
                      <a:pt x="139470" y="302424"/>
                    </a:lnTo>
                    <a:cubicBezTo>
                      <a:pt x="139945" y="301475"/>
                      <a:pt x="140419" y="300763"/>
                      <a:pt x="140893" y="300289"/>
                    </a:cubicBezTo>
                    <a:cubicBezTo>
                      <a:pt x="160343" y="279890"/>
                      <a:pt x="171254" y="269216"/>
                      <a:pt x="173626" y="268267"/>
                    </a:cubicBezTo>
                    <a:cubicBezTo>
                      <a:pt x="169831" y="263998"/>
                      <a:pt x="166748" y="260914"/>
                      <a:pt x="164376" y="259017"/>
                    </a:cubicBezTo>
                    <a:close/>
                    <a:moveTo>
                      <a:pt x="466799" y="253324"/>
                    </a:moveTo>
                    <a:lnTo>
                      <a:pt x="466799" y="254747"/>
                    </a:lnTo>
                    <a:cubicBezTo>
                      <a:pt x="463478" y="258068"/>
                      <a:pt x="450433" y="268742"/>
                      <a:pt x="427662" y="286769"/>
                    </a:cubicBezTo>
                    <a:cubicBezTo>
                      <a:pt x="419123" y="293410"/>
                      <a:pt x="411770" y="299340"/>
                      <a:pt x="405603" y="304558"/>
                    </a:cubicBezTo>
                    <a:cubicBezTo>
                      <a:pt x="409398" y="304558"/>
                      <a:pt x="413193" y="305033"/>
                      <a:pt x="416988" y="305981"/>
                    </a:cubicBezTo>
                    <a:cubicBezTo>
                      <a:pt x="426476" y="297917"/>
                      <a:pt x="435489" y="290801"/>
                      <a:pt x="444028" y="284634"/>
                    </a:cubicBezTo>
                    <a:cubicBezTo>
                      <a:pt x="459683" y="273249"/>
                      <a:pt x="472254" y="265421"/>
                      <a:pt x="481742" y="261152"/>
                    </a:cubicBezTo>
                    <a:cubicBezTo>
                      <a:pt x="476998" y="258305"/>
                      <a:pt x="472017" y="255696"/>
                      <a:pt x="466799" y="253324"/>
                    </a:cubicBezTo>
                    <a:close/>
                    <a:moveTo>
                      <a:pt x="151567" y="245497"/>
                    </a:moveTo>
                    <a:cubicBezTo>
                      <a:pt x="150144" y="246920"/>
                      <a:pt x="148246" y="248580"/>
                      <a:pt x="145874" y="250478"/>
                    </a:cubicBezTo>
                    <a:lnTo>
                      <a:pt x="140182" y="256171"/>
                    </a:lnTo>
                    <a:cubicBezTo>
                      <a:pt x="129271" y="267556"/>
                      <a:pt x="121206" y="275621"/>
                      <a:pt x="115988" y="280364"/>
                    </a:cubicBezTo>
                    <a:cubicBezTo>
                      <a:pt x="116937" y="280839"/>
                      <a:pt x="119309" y="282974"/>
                      <a:pt x="123104" y="286769"/>
                    </a:cubicBezTo>
                    <a:cubicBezTo>
                      <a:pt x="123578" y="286294"/>
                      <a:pt x="123815" y="285820"/>
                      <a:pt x="123815" y="285346"/>
                    </a:cubicBezTo>
                    <a:cubicBezTo>
                      <a:pt x="127610" y="282025"/>
                      <a:pt x="132354" y="277281"/>
                      <a:pt x="138047" y="271114"/>
                    </a:cubicBezTo>
                    <a:cubicBezTo>
                      <a:pt x="144688" y="263524"/>
                      <a:pt x="149195" y="258542"/>
                      <a:pt x="151567" y="256171"/>
                    </a:cubicBezTo>
                    <a:lnTo>
                      <a:pt x="157260" y="250478"/>
                    </a:lnTo>
                    <a:cubicBezTo>
                      <a:pt x="154413" y="248106"/>
                      <a:pt x="152516" y="246446"/>
                      <a:pt x="151567" y="245497"/>
                    </a:cubicBezTo>
                    <a:close/>
                    <a:moveTo>
                      <a:pt x="441894" y="243362"/>
                    </a:moveTo>
                    <a:cubicBezTo>
                      <a:pt x="441419" y="243836"/>
                      <a:pt x="436201" y="248106"/>
                      <a:pt x="426239" y="256171"/>
                    </a:cubicBezTo>
                    <a:cubicBezTo>
                      <a:pt x="421020" y="259966"/>
                      <a:pt x="413905" y="265896"/>
                      <a:pt x="404891" y="273960"/>
                    </a:cubicBezTo>
                    <a:cubicBezTo>
                      <a:pt x="393980" y="282974"/>
                      <a:pt x="383069" y="293647"/>
                      <a:pt x="372158" y="305981"/>
                    </a:cubicBezTo>
                    <a:cubicBezTo>
                      <a:pt x="379748" y="304558"/>
                      <a:pt x="387102" y="303847"/>
                      <a:pt x="394217" y="303847"/>
                    </a:cubicBezTo>
                    <a:cubicBezTo>
                      <a:pt x="406077" y="293410"/>
                      <a:pt x="416039" y="284871"/>
                      <a:pt x="424104" y="278230"/>
                    </a:cubicBezTo>
                    <a:cubicBezTo>
                      <a:pt x="442131" y="263524"/>
                      <a:pt x="454939" y="254510"/>
                      <a:pt x="462529" y="251189"/>
                    </a:cubicBezTo>
                    <a:cubicBezTo>
                      <a:pt x="455888" y="248343"/>
                      <a:pt x="449009" y="245734"/>
                      <a:pt x="441894" y="243362"/>
                    </a:cubicBezTo>
                    <a:close/>
                    <a:moveTo>
                      <a:pt x="370735" y="235535"/>
                    </a:moveTo>
                    <a:cubicBezTo>
                      <a:pt x="353657" y="237907"/>
                      <a:pt x="337528" y="243836"/>
                      <a:pt x="322347" y="253324"/>
                    </a:cubicBezTo>
                    <a:cubicBezTo>
                      <a:pt x="307167" y="262812"/>
                      <a:pt x="291986" y="275383"/>
                      <a:pt x="276806" y="291038"/>
                    </a:cubicBezTo>
                    <a:cubicBezTo>
                      <a:pt x="270639" y="297680"/>
                      <a:pt x="263997" y="304795"/>
                      <a:pt x="256882" y="312386"/>
                    </a:cubicBezTo>
                    <a:cubicBezTo>
                      <a:pt x="256882" y="312860"/>
                      <a:pt x="256170" y="313809"/>
                      <a:pt x="254747" y="315232"/>
                    </a:cubicBezTo>
                    <a:cubicBezTo>
                      <a:pt x="253798" y="316181"/>
                      <a:pt x="253086" y="317130"/>
                      <a:pt x="252612" y="318078"/>
                    </a:cubicBezTo>
                    <a:lnTo>
                      <a:pt x="254035" y="318078"/>
                    </a:lnTo>
                    <a:cubicBezTo>
                      <a:pt x="256882" y="319027"/>
                      <a:pt x="258779" y="320925"/>
                      <a:pt x="259728" y="323771"/>
                    </a:cubicBezTo>
                    <a:cubicBezTo>
                      <a:pt x="265895" y="315232"/>
                      <a:pt x="272536" y="306930"/>
                      <a:pt x="279652" y="298866"/>
                    </a:cubicBezTo>
                    <a:cubicBezTo>
                      <a:pt x="289614" y="287955"/>
                      <a:pt x="298153" y="279416"/>
                      <a:pt x="305269" y="273249"/>
                    </a:cubicBezTo>
                    <a:cubicBezTo>
                      <a:pt x="315231" y="264235"/>
                      <a:pt x="322585" y="258780"/>
                      <a:pt x="327328" y="256882"/>
                    </a:cubicBezTo>
                    <a:cubicBezTo>
                      <a:pt x="327803" y="256882"/>
                      <a:pt x="328277" y="256882"/>
                      <a:pt x="328752" y="256882"/>
                    </a:cubicBezTo>
                    <a:cubicBezTo>
                      <a:pt x="329700" y="256882"/>
                      <a:pt x="330649" y="257357"/>
                      <a:pt x="331598" y="258305"/>
                    </a:cubicBezTo>
                    <a:cubicBezTo>
                      <a:pt x="332072" y="258780"/>
                      <a:pt x="332310" y="259491"/>
                      <a:pt x="332310" y="260440"/>
                    </a:cubicBezTo>
                    <a:cubicBezTo>
                      <a:pt x="332310" y="260914"/>
                      <a:pt x="332072" y="261389"/>
                      <a:pt x="331598" y="261863"/>
                    </a:cubicBezTo>
                    <a:cubicBezTo>
                      <a:pt x="330649" y="264235"/>
                      <a:pt x="324008" y="271588"/>
                      <a:pt x="311674" y="283922"/>
                    </a:cubicBezTo>
                    <a:lnTo>
                      <a:pt x="288191" y="307405"/>
                    </a:lnTo>
                    <a:cubicBezTo>
                      <a:pt x="273485" y="324483"/>
                      <a:pt x="260677" y="341561"/>
                      <a:pt x="249766" y="358639"/>
                    </a:cubicBezTo>
                    <a:cubicBezTo>
                      <a:pt x="249291" y="359587"/>
                      <a:pt x="248817" y="360299"/>
                      <a:pt x="248343" y="360773"/>
                    </a:cubicBezTo>
                    <a:cubicBezTo>
                      <a:pt x="257830" y="356504"/>
                      <a:pt x="269453" y="350337"/>
                      <a:pt x="283210" y="342272"/>
                    </a:cubicBezTo>
                    <a:cubicBezTo>
                      <a:pt x="281313" y="340849"/>
                      <a:pt x="280364" y="339426"/>
                      <a:pt x="280364" y="338003"/>
                    </a:cubicBezTo>
                    <a:cubicBezTo>
                      <a:pt x="280364" y="337528"/>
                      <a:pt x="280601" y="336817"/>
                      <a:pt x="281075" y="335868"/>
                    </a:cubicBezTo>
                    <a:cubicBezTo>
                      <a:pt x="301474" y="309302"/>
                      <a:pt x="319975" y="287243"/>
                      <a:pt x="336579" y="269691"/>
                    </a:cubicBezTo>
                    <a:cubicBezTo>
                      <a:pt x="348913" y="256882"/>
                      <a:pt x="359113" y="246683"/>
                      <a:pt x="367177" y="239093"/>
                    </a:cubicBezTo>
                    <a:close/>
                    <a:moveTo>
                      <a:pt x="392794" y="234111"/>
                    </a:moveTo>
                    <a:cubicBezTo>
                      <a:pt x="390422" y="236483"/>
                      <a:pt x="387339" y="239330"/>
                      <a:pt x="383544" y="242650"/>
                    </a:cubicBezTo>
                    <a:cubicBezTo>
                      <a:pt x="378800" y="246446"/>
                      <a:pt x="375716" y="249055"/>
                      <a:pt x="374293" y="250478"/>
                    </a:cubicBezTo>
                    <a:cubicBezTo>
                      <a:pt x="363856" y="259966"/>
                      <a:pt x="354131" y="269453"/>
                      <a:pt x="345118" y="278941"/>
                    </a:cubicBezTo>
                    <a:cubicBezTo>
                      <a:pt x="324719" y="299814"/>
                      <a:pt x="307404" y="319027"/>
                      <a:pt x="293172" y="336580"/>
                    </a:cubicBezTo>
                    <a:cubicBezTo>
                      <a:pt x="312148" y="326143"/>
                      <a:pt x="328040" y="318553"/>
                      <a:pt x="340849" y="313809"/>
                    </a:cubicBezTo>
                    <a:cubicBezTo>
                      <a:pt x="339425" y="312860"/>
                      <a:pt x="338714" y="311911"/>
                      <a:pt x="338714" y="310963"/>
                    </a:cubicBezTo>
                    <a:cubicBezTo>
                      <a:pt x="338714" y="310014"/>
                      <a:pt x="338951" y="309302"/>
                      <a:pt x="339425" y="308828"/>
                    </a:cubicBezTo>
                    <a:cubicBezTo>
                      <a:pt x="351759" y="290801"/>
                      <a:pt x="363619" y="276569"/>
                      <a:pt x="375005" y="266133"/>
                    </a:cubicBezTo>
                    <a:cubicBezTo>
                      <a:pt x="383781" y="257356"/>
                      <a:pt x="391608" y="250537"/>
                      <a:pt x="398487" y="245675"/>
                    </a:cubicBezTo>
                    <a:lnTo>
                      <a:pt x="415187" y="237491"/>
                    </a:lnTo>
                    <a:lnTo>
                      <a:pt x="419080" y="238079"/>
                    </a:lnTo>
                    <a:lnTo>
                      <a:pt x="419834" y="238381"/>
                    </a:lnTo>
                    <a:cubicBezTo>
                      <a:pt x="419834" y="238855"/>
                      <a:pt x="419834" y="239330"/>
                      <a:pt x="419834" y="239804"/>
                    </a:cubicBezTo>
                    <a:cubicBezTo>
                      <a:pt x="419834" y="240753"/>
                      <a:pt x="419597" y="241702"/>
                      <a:pt x="419123" y="242650"/>
                    </a:cubicBezTo>
                    <a:cubicBezTo>
                      <a:pt x="418648" y="243125"/>
                      <a:pt x="412244" y="248106"/>
                      <a:pt x="399910" y="257594"/>
                    </a:cubicBezTo>
                    <a:cubicBezTo>
                      <a:pt x="393269" y="263286"/>
                      <a:pt x="387339" y="268505"/>
                      <a:pt x="382120" y="273249"/>
                    </a:cubicBezTo>
                    <a:cubicBezTo>
                      <a:pt x="370735" y="284634"/>
                      <a:pt x="359824" y="297205"/>
                      <a:pt x="349388" y="310963"/>
                    </a:cubicBezTo>
                    <a:cubicBezTo>
                      <a:pt x="354131" y="309539"/>
                      <a:pt x="359113" y="308353"/>
                      <a:pt x="364331" y="307405"/>
                    </a:cubicBezTo>
                    <a:lnTo>
                      <a:pt x="364331" y="306693"/>
                    </a:lnTo>
                    <a:cubicBezTo>
                      <a:pt x="384730" y="283922"/>
                      <a:pt x="397301" y="270402"/>
                      <a:pt x="402045" y="266133"/>
                    </a:cubicBezTo>
                    <a:cubicBezTo>
                      <a:pt x="411058" y="257119"/>
                      <a:pt x="417700" y="250952"/>
                      <a:pt x="421969" y="247632"/>
                    </a:cubicBezTo>
                    <a:cubicBezTo>
                      <a:pt x="427662" y="242413"/>
                      <a:pt x="430508" y="239804"/>
                      <a:pt x="430508" y="239804"/>
                    </a:cubicBezTo>
                    <a:lnTo>
                      <a:pt x="419080" y="238079"/>
                    </a:lnTo>
                    <a:lnTo>
                      <a:pt x="416276" y="236958"/>
                    </a:lnTo>
                    <a:lnTo>
                      <a:pt x="415187" y="237491"/>
                    </a:lnTo>
                    <a:close/>
                    <a:moveTo>
                      <a:pt x="123104" y="219880"/>
                    </a:moveTo>
                    <a:lnTo>
                      <a:pt x="121681" y="221303"/>
                    </a:lnTo>
                    <a:cubicBezTo>
                      <a:pt x="120257" y="223200"/>
                      <a:pt x="117885" y="225572"/>
                      <a:pt x="114565" y="228419"/>
                    </a:cubicBezTo>
                    <a:lnTo>
                      <a:pt x="106737" y="236246"/>
                    </a:lnTo>
                    <a:cubicBezTo>
                      <a:pt x="96775" y="246208"/>
                      <a:pt x="90371" y="252138"/>
                      <a:pt x="87524" y="254036"/>
                    </a:cubicBezTo>
                    <a:cubicBezTo>
                      <a:pt x="93217" y="259254"/>
                      <a:pt x="101282" y="266607"/>
                      <a:pt x="111718" y="276095"/>
                    </a:cubicBezTo>
                    <a:lnTo>
                      <a:pt x="111718" y="275383"/>
                    </a:lnTo>
                    <a:cubicBezTo>
                      <a:pt x="117411" y="269691"/>
                      <a:pt x="125001" y="261152"/>
                      <a:pt x="134489" y="249766"/>
                    </a:cubicBezTo>
                    <a:cubicBezTo>
                      <a:pt x="141131" y="242176"/>
                      <a:pt x="144451" y="238381"/>
                      <a:pt x="144451" y="238381"/>
                    </a:cubicBezTo>
                    <a:cubicBezTo>
                      <a:pt x="141131" y="235535"/>
                      <a:pt x="138759" y="233400"/>
                      <a:pt x="137335" y="231977"/>
                    </a:cubicBezTo>
                    <a:cubicBezTo>
                      <a:pt x="135438" y="234349"/>
                      <a:pt x="131406" y="238618"/>
                      <a:pt x="125238" y="244785"/>
                    </a:cubicBezTo>
                    <a:cubicBezTo>
                      <a:pt x="118123" y="251901"/>
                      <a:pt x="110770" y="258068"/>
                      <a:pt x="103179" y="263286"/>
                    </a:cubicBezTo>
                    <a:cubicBezTo>
                      <a:pt x="102705" y="263761"/>
                      <a:pt x="102231" y="263998"/>
                      <a:pt x="101756" y="263998"/>
                    </a:cubicBezTo>
                    <a:cubicBezTo>
                      <a:pt x="100333" y="263998"/>
                      <a:pt x="99384" y="263286"/>
                      <a:pt x="98910" y="261863"/>
                    </a:cubicBezTo>
                    <a:cubicBezTo>
                      <a:pt x="98435" y="260914"/>
                      <a:pt x="98198" y="260203"/>
                      <a:pt x="98198" y="259728"/>
                    </a:cubicBezTo>
                    <a:cubicBezTo>
                      <a:pt x="98198" y="258780"/>
                      <a:pt x="98673" y="258068"/>
                      <a:pt x="99621" y="257594"/>
                    </a:cubicBezTo>
                    <a:cubicBezTo>
                      <a:pt x="106737" y="252375"/>
                      <a:pt x="114802" y="244785"/>
                      <a:pt x="123815" y="234823"/>
                    </a:cubicBezTo>
                    <a:cubicBezTo>
                      <a:pt x="123815" y="234349"/>
                      <a:pt x="126187" y="231502"/>
                      <a:pt x="130931" y="226284"/>
                    </a:cubicBezTo>
                    <a:lnTo>
                      <a:pt x="129508" y="224861"/>
                    </a:lnTo>
                    <a:cubicBezTo>
                      <a:pt x="127610" y="223438"/>
                      <a:pt x="125476" y="221777"/>
                      <a:pt x="123104" y="219880"/>
                    </a:cubicBezTo>
                    <a:close/>
                    <a:moveTo>
                      <a:pt x="110295" y="209206"/>
                    </a:moveTo>
                    <a:lnTo>
                      <a:pt x="106737" y="212764"/>
                    </a:lnTo>
                    <a:cubicBezTo>
                      <a:pt x="105314" y="213713"/>
                      <a:pt x="104128" y="214661"/>
                      <a:pt x="103179" y="215610"/>
                    </a:cubicBezTo>
                    <a:cubicBezTo>
                      <a:pt x="102705" y="216085"/>
                      <a:pt x="97724" y="222014"/>
                      <a:pt x="88236" y="233400"/>
                    </a:cubicBezTo>
                    <a:cubicBezTo>
                      <a:pt x="83967" y="238144"/>
                      <a:pt x="80171" y="241702"/>
                      <a:pt x="76851" y="244074"/>
                    </a:cubicBezTo>
                    <a:cubicBezTo>
                      <a:pt x="77325" y="245022"/>
                      <a:pt x="79223" y="246920"/>
                      <a:pt x="82543" y="249766"/>
                    </a:cubicBezTo>
                    <a:cubicBezTo>
                      <a:pt x="85864" y="245971"/>
                      <a:pt x="93217" y="238144"/>
                      <a:pt x="104603" y="226284"/>
                    </a:cubicBezTo>
                    <a:cubicBezTo>
                      <a:pt x="111244" y="218694"/>
                      <a:pt x="115039" y="214661"/>
                      <a:pt x="115988" y="214187"/>
                    </a:cubicBezTo>
                    <a:cubicBezTo>
                      <a:pt x="113616" y="212289"/>
                      <a:pt x="111718" y="210629"/>
                      <a:pt x="110295" y="209206"/>
                    </a:cubicBezTo>
                    <a:close/>
                    <a:moveTo>
                      <a:pt x="85390" y="192840"/>
                    </a:moveTo>
                    <a:cubicBezTo>
                      <a:pt x="83018" y="194263"/>
                      <a:pt x="80646" y="196160"/>
                      <a:pt x="78274" y="198532"/>
                    </a:cubicBezTo>
                    <a:cubicBezTo>
                      <a:pt x="71632" y="204225"/>
                      <a:pt x="65703" y="210392"/>
                      <a:pt x="60484" y="217033"/>
                    </a:cubicBezTo>
                    <a:cubicBezTo>
                      <a:pt x="57638" y="220829"/>
                      <a:pt x="55503" y="224149"/>
                      <a:pt x="54080" y="226996"/>
                    </a:cubicBezTo>
                    <a:lnTo>
                      <a:pt x="59773" y="231265"/>
                    </a:lnTo>
                    <a:cubicBezTo>
                      <a:pt x="62619" y="233163"/>
                      <a:pt x="65940" y="235535"/>
                      <a:pt x="69735" y="238381"/>
                    </a:cubicBezTo>
                    <a:cubicBezTo>
                      <a:pt x="70209" y="237907"/>
                      <a:pt x="76376" y="229605"/>
                      <a:pt x="88236" y="213475"/>
                    </a:cubicBezTo>
                    <a:cubicBezTo>
                      <a:pt x="92506" y="208257"/>
                      <a:pt x="96301" y="204462"/>
                      <a:pt x="99621" y="202090"/>
                    </a:cubicBezTo>
                    <a:cubicBezTo>
                      <a:pt x="94403" y="198769"/>
                      <a:pt x="89659" y="195686"/>
                      <a:pt x="85390" y="192840"/>
                    </a:cubicBezTo>
                    <a:close/>
                    <a:moveTo>
                      <a:pt x="69023" y="185012"/>
                    </a:moveTo>
                    <a:lnTo>
                      <a:pt x="68312" y="186435"/>
                    </a:lnTo>
                    <a:cubicBezTo>
                      <a:pt x="66889" y="188807"/>
                      <a:pt x="64991" y="189993"/>
                      <a:pt x="62619" y="189993"/>
                    </a:cubicBezTo>
                    <a:cubicBezTo>
                      <a:pt x="61196" y="192840"/>
                      <a:pt x="59535" y="196397"/>
                      <a:pt x="57638" y="200667"/>
                    </a:cubicBezTo>
                    <a:cubicBezTo>
                      <a:pt x="62382" y="194500"/>
                      <a:pt x="66889" y="189756"/>
                      <a:pt x="71158" y="186435"/>
                    </a:cubicBezTo>
                    <a:close/>
                    <a:moveTo>
                      <a:pt x="398487" y="23482"/>
                    </a:moveTo>
                    <a:cubicBezTo>
                      <a:pt x="348676" y="23482"/>
                      <a:pt x="300288" y="31547"/>
                      <a:pt x="253324" y="47676"/>
                    </a:cubicBezTo>
                    <a:cubicBezTo>
                      <a:pt x="184063" y="70921"/>
                      <a:pt x="127848" y="111007"/>
                      <a:pt x="84678" y="167934"/>
                    </a:cubicBezTo>
                    <a:cubicBezTo>
                      <a:pt x="87524" y="168883"/>
                      <a:pt x="90371" y="170069"/>
                      <a:pt x="93217" y="171492"/>
                    </a:cubicBezTo>
                    <a:cubicBezTo>
                      <a:pt x="107923" y="179082"/>
                      <a:pt x="124527" y="190230"/>
                      <a:pt x="143028" y="204936"/>
                    </a:cubicBezTo>
                    <a:cubicBezTo>
                      <a:pt x="154413" y="213950"/>
                      <a:pt x="166036" y="224386"/>
                      <a:pt x="177896" y="236246"/>
                    </a:cubicBezTo>
                    <a:cubicBezTo>
                      <a:pt x="179319" y="235772"/>
                      <a:pt x="180505" y="235535"/>
                      <a:pt x="181454" y="235535"/>
                    </a:cubicBezTo>
                    <a:cubicBezTo>
                      <a:pt x="181928" y="235535"/>
                      <a:pt x="182402" y="235535"/>
                      <a:pt x="182877" y="235535"/>
                    </a:cubicBezTo>
                    <a:cubicBezTo>
                      <a:pt x="183351" y="235535"/>
                      <a:pt x="183826" y="235772"/>
                      <a:pt x="184300" y="236246"/>
                    </a:cubicBezTo>
                    <a:cubicBezTo>
                      <a:pt x="184300" y="236721"/>
                      <a:pt x="184300" y="236958"/>
                      <a:pt x="184300" y="236958"/>
                    </a:cubicBezTo>
                    <a:cubicBezTo>
                      <a:pt x="184300" y="237907"/>
                      <a:pt x="184063" y="238618"/>
                      <a:pt x="183588" y="239093"/>
                    </a:cubicBezTo>
                    <a:cubicBezTo>
                      <a:pt x="183588" y="239567"/>
                      <a:pt x="183351" y="240041"/>
                      <a:pt x="182877" y="240516"/>
                    </a:cubicBezTo>
                    <a:cubicBezTo>
                      <a:pt x="196160" y="253799"/>
                      <a:pt x="209917" y="268979"/>
                      <a:pt x="224149" y="286057"/>
                    </a:cubicBezTo>
                    <a:cubicBezTo>
                      <a:pt x="229841" y="292699"/>
                      <a:pt x="235060" y="299103"/>
                      <a:pt x="239804" y="305270"/>
                    </a:cubicBezTo>
                    <a:lnTo>
                      <a:pt x="240515" y="305270"/>
                    </a:lnTo>
                    <a:cubicBezTo>
                      <a:pt x="241938" y="302898"/>
                      <a:pt x="244310" y="299340"/>
                      <a:pt x="247631" y="294596"/>
                    </a:cubicBezTo>
                    <a:cubicBezTo>
                      <a:pt x="253324" y="285583"/>
                      <a:pt x="262811" y="274435"/>
                      <a:pt x="276094" y="261152"/>
                    </a:cubicBezTo>
                    <a:cubicBezTo>
                      <a:pt x="301237" y="236009"/>
                      <a:pt x="328514" y="220117"/>
                      <a:pt x="357927" y="213475"/>
                    </a:cubicBezTo>
                    <a:cubicBezTo>
                      <a:pt x="368363" y="211104"/>
                      <a:pt x="379274" y="209918"/>
                      <a:pt x="390659" y="209918"/>
                    </a:cubicBezTo>
                    <a:cubicBezTo>
                      <a:pt x="411058" y="209918"/>
                      <a:pt x="432406" y="213950"/>
                      <a:pt x="454702" y="222014"/>
                    </a:cubicBezTo>
                    <a:cubicBezTo>
                      <a:pt x="488384" y="233874"/>
                      <a:pt x="513289" y="249529"/>
                      <a:pt x="529418" y="268979"/>
                    </a:cubicBezTo>
                    <a:cubicBezTo>
                      <a:pt x="548394" y="292224"/>
                      <a:pt x="557882" y="317367"/>
                      <a:pt x="557882" y="344407"/>
                    </a:cubicBezTo>
                    <a:cubicBezTo>
                      <a:pt x="557882" y="354844"/>
                      <a:pt x="556459" y="365755"/>
                      <a:pt x="553612" y="377140"/>
                    </a:cubicBezTo>
                    <a:cubicBezTo>
                      <a:pt x="544599" y="413194"/>
                      <a:pt x="520405" y="445452"/>
                      <a:pt x="481031" y="473915"/>
                    </a:cubicBezTo>
                    <a:cubicBezTo>
                      <a:pt x="454465" y="492891"/>
                      <a:pt x="418411" y="511392"/>
                      <a:pt x="372870" y="529419"/>
                    </a:cubicBezTo>
                    <a:cubicBezTo>
                      <a:pt x="304558" y="555985"/>
                      <a:pt x="266607" y="571165"/>
                      <a:pt x="259016" y="574960"/>
                    </a:cubicBezTo>
                    <a:cubicBezTo>
                      <a:pt x="217270" y="594410"/>
                      <a:pt x="185486" y="617418"/>
                      <a:pt x="163664" y="643984"/>
                    </a:cubicBezTo>
                    <a:cubicBezTo>
                      <a:pt x="157971" y="651100"/>
                      <a:pt x="152516" y="658690"/>
                      <a:pt x="147298" y="666755"/>
                    </a:cubicBezTo>
                    <a:cubicBezTo>
                      <a:pt x="146349" y="668652"/>
                      <a:pt x="145637" y="670313"/>
                      <a:pt x="145163" y="671736"/>
                    </a:cubicBezTo>
                    <a:lnTo>
                      <a:pt x="143028" y="676005"/>
                    </a:lnTo>
                    <a:cubicBezTo>
                      <a:pt x="139233" y="684544"/>
                      <a:pt x="135201" y="695930"/>
                      <a:pt x="130931" y="710161"/>
                    </a:cubicBezTo>
                    <a:cubicBezTo>
                      <a:pt x="125238" y="729611"/>
                      <a:pt x="117411" y="758312"/>
                      <a:pt x="107449" y="796263"/>
                    </a:cubicBezTo>
                    <a:cubicBezTo>
                      <a:pt x="103179" y="814290"/>
                      <a:pt x="100570" y="824489"/>
                      <a:pt x="99621" y="826861"/>
                    </a:cubicBezTo>
                    <a:cubicBezTo>
                      <a:pt x="97249" y="834926"/>
                      <a:pt x="94878" y="840144"/>
                      <a:pt x="92506" y="842516"/>
                    </a:cubicBezTo>
                    <a:cubicBezTo>
                      <a:pt x="88710" y="866236"/>
                      <a:pt x="86813" y="886160"/>
                      <a:pt x="86813" y="902289"/>
                    </a:cubicBezTo>
                    <a:cubicBezTo>
                      <a:pt x="86813" y="903712"/>
                      <a:pt x="86813" y="905373"/>
                      <a:pt x="86813" y="907270"/>
                    </a:cubicBezTo>
                    <a:cubicBezTo>
                      <a:pt x="92031" y="909168"/>
                      <a:pt x="94640" y="912251"/>
                      <a:pt x="94640" y="916521"/>
                    </a:cubicBezTo>
                    <a:cubicBezTo>
                      <a:pt x="94640" y="917470"/>
                      <a:pt x="94403" y="918893"/>
                      <a:pt x="93929" y="920790"/>
                    </a:cubicBezTo>
                    <a:cubicBezTo>
                      <a:pt x="100570" y="920316"/>
                      <a:pt x="109821" y="919842"/>
                      <a:pt x="121681" y="919367"/>
                    </a:cubicBezTo>
                    <a:cubicBezTo>
                      <a:pt x="135912" y="918893"/>
                      <a:pt x="145400" y="918656"/>
                      <a:pt x="150144" y="918656"/>
                    </a:cubicBezTo>
                    <a:cubicBezTo>
                      <a:pt x="169119" y="917707"/>
                      <a:pt x="195685" y="916758"/>
                      <a:pt x="229841" y="915809"/>
                    </a:cubicBezTo>
                    <a:cubicBezTo>
                      <a:pt x="266844" y="914386"/>
                      <a:pt x="293410" y="913200"/>
                      <a:pt x="309539" y="912251"/>
                    </a:cubicBezTo>
                    <a:cubicBezTo>
                      <a:pt x="407263" y="908456"/>
                      <a:pt x="456125" y="906559"/>
                      <a:pt x="456125" y="906559"/>
                    </a:cubicBezTo>
                    <a:cubicBezTo>
                      <a:pt x="506411" y="906084"/>
                      <a:pt x="543413" y="905847"/>
                      <a:pt x="567132" y="905847"/>
                    </a:cubicBezTo>
                    <a:cubicBezTo>
                      <a:pt x="588480" y="905847"/>
                      <a:pt x="599154" y="906084"/>
                      <a:pt x="599154" y="906559"/>
                    </a:cubicBezTo>
                    <a:cubicBezTo>
                      <a:pt x="634733" y="905136"/>
                      <a:pt x="664619" y="902526"/>
                      <a:pt x="688813" y="898731"/>
                    </a:cubicBezTo>
                    <a:cubicBezTo>
                      <a:pt x="690711" y="897783"/>
                      <a:pt x="692608" y="897071"/>
                      <a:pt x="694506" y="896597"/>
                    </a:cubicBezTo>
                    <a:lnTo>
                      <a:pt x="699487" y="896597"/>
                    </a:lnTo>
                    <a:cubicBezTo>
                      <a:pt x="704231" y="895648"/>
                      <a:pt x="709449" y="894462"/>
                      <a:pt x="715142" y="893039"/>
                    </a:cubicBezTo>
                    <a:cubicBezTo>
                      <a:pt x="717514" y="893987"/>
                      <a:pt x="719886" y="894462"/>
                      <a:pt x="722258" y="894462"/>
                    </a:cubicBezTo>
                    <a:lnTo>
                      <a:pt x="745740" y="894462"/>
                    </a:lnTo>
                    <a:cubicBezTo>
                      <a:pt x="746215" y="895411"/>
                      <a:pt x="746689" y="896597"/>
                      <a:pt x="747163" y="898020"/>
                    </a:cubicBezTo>
                    <a:cubicBezTo>
                      <a:pt x="752856" y="898020"/>
                      <a:pt x="757363" y="898257"/>
                      <a:pt x="760683" y="898731"/>
                    </a:cubicBezTo>
                    <a:cubicBezTo>
                      <a:pt x="784403" y="899206"/>
                      <a:pt x="803616" y="899443"/>
                      <a:pt x="818322" y="899443"/>
                    </a:cubicBezTo>
                    <a:cubicBezTo>
                      <a:pt x="818796" y="889955"/>
                      <a:pt x="819745" y="876909"/>
                      <a:pt x="821168" y="860306"/>
                    </a:cubicBezTo>
                    <a:cubicBezTo>
                      <a:pt x="823066" y="842279"/>
                      <a:pt x="824252" y="829233"/>
                      <a:pt x="824726" y="821169"/>
                    </a:cubicBezTo>
                    <a:cubicBezTo>
                      <a:pt x="825200" y="813104"/>
                      <a:pt x="825438" y="805514"/>
                      <a:pt x="825438" y="798398"/>
                    </a:cubicBezTo>
                    <a:cubicBezTo>
                      <a:pt x="825438" y="774678"/>
                      <a:pt x="823066" y="755703"/>
                      <a:pt x="818322" y="741471"/>
                    </a:cubicBezTo>
                    <a:lnTo>
                      <a:pt x="769934" y="741471"/>
                    </a:lnTo>
                    <a:cubicBezTo>
                      <a:pt x="758549" y="743369"/>
                      <a:pt x="750484" y="744555"/>
                      <a:pt x="745740" y="745029"/>
                    </a:cubicBezTo>
                    <a:lnTo>
                      <a:pt x="742182" y="745029"/>
                    </a:lnTo>
                    <a:lnTo>
                      <a:pt x="742182" y="748587"/>
                    </a:lnTo>
                    <a:cubicBezTo>
                      <a:pt x="739810" y="747164"/>
                      <a:pt x="737438" y="746452"/>
                      <a:pt x="735066" y="746452"/>
                    </a:cubicBezTo>
                    <a:lnTo>
                      <a:pt x="714430" y="746452"/>
                    </a:lnTo>
                    <a:cubicBezTo>
                      <a:pt x="712533" y="746452"/>
                      <a:pt x="710635" y="746927"/>
                      <a:pt x="708738" y="747875"/>
                    </a:cubicBezTo>
                    <a:cubicBezTo>
                      <a:pt x="707789" y="747875"/>
                      <a:pt x="706840" y="747638"/>
                      <a:pt x="705891" y="747164"/>
                    </a:cubicBezTo>
                    <a:lnTo>
                      <a:pt x="704468" y="747164"/>
                    </a:lnTo>
                    <a:cubicBezTo>
                      <a:pt x="693557" y="747164"/>
                      <a:pt x="685493" y="746452"/>
                      <a:pt x="680274" y="745029"/>
                    </a:cubicBezTo>
                    <a:cubicBezTo>
                      <a:pt x="677902" y="745029"/>
                      <a:pt x="675530" y="745029"/>
                      <a:pt x="673158" y="745029"/>
                    </a:cubicBezTo>
                    <a:cubicBezTo>
                      <a:pt x="663671" y="745029"/>
                      <a:pt x="653234" y="745741"/>
                      <a:pt x="641849" y="747164"/>
                    </a:cubicBezTo>
                    <a:cubicBezTo>
                      <a:pt x="588717" y="753331"/>
                      <a:pt x="562151" y="756652"/>
                      <a:pt x="562151" y="757126"/>
                    </a:cubicBezTo>
                    <a:cubicBezTo>
                      <a:pt x="562151" y="757126"/>
                      <a:pt x="562389" y="757126"/>
                      <a:pt x="562863" y="757126"/>
                    </a:cubicBezTo>
                    <a:cubicBezTo>
                      <a:pt x="495025" y="759972"/>
                      <a:pt x="438810" y="761395"/>
                      <a:pt x="394217" y="761395"/>
                    </a:cubicBezTo>
                    <a:cubicBezTo>
                      <a:pt x="377139" y="761395"/>
                      <a:pt x="361959" y="761158"/>
                      <a:pt x="348676" y="760684"/>
                    </a:cubicBezTo>
                    <a:cubicBezTo>
                      <a:pt x="346778" y="762581"/>
                      <a:pt x="344406" y="763530"/>
                      <a:pt x="341560" y="763530"/>
                    </a:cubicBezTo>
                    <a:cubicBezTo>
                      <a:pt x="340611" y="763530"/>
                      <a:pt x="339663" y="763530"/>
                      <a:pt x="338714" y="763530"/>
                    </a:cubicBezTo>
                    <a:cubicBezTo>
                      <a:pt x="332547" y="762581"/>
                      <a:pt x="328040" y="759972"/>
                      <a:pt x="325194" y="755703"/>
                    </a:cubicBezTo>
                    <a:lnTo>
                      <a:pt x="323771" y="751433"/>
                    </a:lnTo>
                    <a:cubicBezTo>
                      <a:pt x="321399" y="750010"/>
                      <a:pt x="319738" y="748587"/>
                      <a:pt x="318789" y="747164"/>
                    </a:cubicBezTo>
                    <a:cubicBezTo>
                      <a:pt x="317366" y="744792"/>
                      <a:pt x="316655" y="742183"/>
                      <a:pt x="316655" y="739336"/>
                    </a:cubicBezTo>
                    <a:cubicBezTo>
                      <a:pt x="316655" y="736964"/>
                      <a:pt x="317129" y="734592"/>
                      <a:pt x="318078" y="732221"/>
                    </a:cubicBezTo>
                    <a:cubicBezTo>
                      <a:pt x="321399" y="723682"/>
                      <a:pt x="330649" y="714194"/>
                      <a:pt x="345830" y="703757"/>
                    </a:cubicBezTo>
                    <a:cubicBezTo>
                      <a:pt x="362433" y="692372"/>
                      <a:pt x="386390" y="679563"/>
                      <a:pt x="417700" y="665332"/>
                    </a:cubicBezTo>
                    <a:cubicBezTo>
                      <a:pt x="440945" y="654895"/>
                      <a:pt x="459683" y="647305"/>
                      <a:pt x="473915" y="642561"/>
                    </a:cubicBezTo>
                    <a:cubicBezTo>
                      <a:pt x="520405" y="626906"/>
                      <a:pt x="561440" y="607693"/>
                      <a:pt x="597019" y="584923"/>
                    </a:cubicBezTo>
                    <a:cubicBezTo>
                      <a:pt x="616469" y="572588"/>
                      <a:pt x="634970" y="559305"/>
                      <a:pt x="652523" y="545074"/>
                    </a:cubicBezTo>
                    <a:lnTo>
                      <a:pt x="653234" y="545074"/>
                    </a:lnTo>
                    <a:lnTo>
                      <a:pt x="653946" y="544362"/>
                    </a:lnTo>
                    <a:cubicBezTo>
                      <a:pt x="654894" y="543413"/>
                      <a:pt x="655843" y="542702"/>
                      <a:pt x="656792" y="542227"/>
                    </a:cubicBezTo>
                    <a:cubicBezTo>
                      <a:pt x="688102" y="518982"/>
                      <a:pt x="709924" y="489333"/>
                      <a:pt x="722258" y="453279"/>
                    </a:cubicBezTo>
                    <a:cubicBezTo>
                      <a:pt x="733643" y="419598"/>
                      <a:pt x="740285" y="380223"/>
                      <a:pt x="742182" y="335156"/>
                    </a:cubicBezTo>
                    <a:cubicBezTo>
                      <a:pt x="742182" y="329464"/>
                      <a:pt x="742182" y="323771"/>
                      <a:pt x="742182" y="318078"/>
                    </a:cubicBezTo>
                    <a:cubicBezTo>
                      <a:pt x="742182" y="282974"/>
                      <a:pt x="738387" y="253087"/>
                      <a:pt x="730797" y="228419"/>
                    </a:cubicBezTo>
                    <a:cubicBezTo>
                      <a:pt x="717988" y="187147"/>
                      <a:pt x="697590" y="151568"/>
                      <a:pt x="669601" y="121681"/>
                    </a:cubicBezTo>
                    <a:cubicBezTo>
                      <a:pt x="623110" y="71870"/>
                      <a:pt x="556221" y="40798"/>
                      <a:pt x="468934" y="28463"/>
                    </a:cubicBezTo>
                    <a:cubicBezTo>
                      <a:pt x="445214" y="25143"/>
                      <a:pt x="421732" y="23482"/>
                      <a:pt x="398487" y="23482"/>
                    </a:cubicBezTo>
                    <a:close/>
                    <a:moveTo>
                      <a:pt x="407026" y="0"/>
                    </a:moveTo>
                    <a:cubicBezTo>
                      <a:pt x="456362" y="0"/>
                      <a:pt x="503564" y="7116"/>
                      <a:pt x="548631" y="21348"/>
                    </a:cubicBezTo>
                    <a:cubicBezTo>
                      <a:pt x="591326" y="35105"/>
                      <a:pt x="625482" y="51946"/>
                      <a:pt x="651099" y="71870"/>
                    </a:cubicBezTo>
                    <a:cubicBezTo>
                      <a:pt x="685730" y="98436"/>
                      <a:pt x="713007" y="130220"/>
                      <a:pt x="732932" y="167222"/>
                    </a:cubicBezTo>
                    <a:cubicBezTo>
                      <a:pt x="753805" y="207071"/>
                      <a:pt x="765427" y="247394"/>
                      <a:pt x="767799" y="288192"/>
                    </a:cubicBezTo>
                    <a:cubicBezTo>
                      <a:pt x="768274" y="297205"/>
                      <a:pt x="768511" y="306456"/>
                      <a:pt x="768511" y="315944"/>
                    </a:cubicBezTo>
                    <a:cubicBezTo>
                      <a:pt x="768511" y="338714"/>
                      <a:pt x="766850" y="362197"/>
                      <a:pt x="763530" y="386390"/>
                    </a:cubicBezTo>
                    <a:cubicBezTo>
                      <a:pt x="758311" y="428137"/>
                      <a:pt x="748824" y="462767"/>
                      <a:pt x="735066" y="490282"/>
                    </a:cubicBezTo>
                    <a:cubicBezTo>
                      <a:pt x="729848" y="500718"/>
                      <a:pt x="724393" y="509969"/>
                      <a:pt x="718700" y="518034"/>
                    </a:cubicBezTo>
                    <a:cubicBezTo>
                      <a:pt x="716802" y="524201"/>
                      <a:pt x="708738" y="532977"/>
                      <a:pt x="694506" y="544362"/>
                    </a:cubicBezTo>
                    <a:cubicBezTo>
                      <a:pt x="690237" y="547683"/>
                      <a:pt x="685967" y="551241"/>
                      <a:pt x="681698" y="555036"/>
                    </a:cubicBezTo>
                    <a:cubicBezTo>
                      <a:pt x="678851" y="557882"/>
                      <a:pt x="675530" y="561440"/>
                      <a:pt x="671735" y="565710"/>
                    </a:cubicBezTo>
                    <a:cubicBezTo>
                      <a:pt x="659401" y="578518"/>
                      <a:pt x="646593" y="590378"/>
                      <a:pt x="633310" y="601289"/>
                    </a:cubicBezTo>
                    <a:cubicBezTo>
                      <a:pt x="607693" y="622637"/>
                      <a:pt x="579467" y="642324"/>
                      <a:pt x="548631" y="660350"/>
                    </a:cubicBezTo>
                    <a:cubicBezTo>
                      <a:pt x="523963" y="675057"/>
                      <a:pt x="493839" y="691186"/>
                      <a:pt x="458260" y="708738"/>
                    </a:cubicBezTo>
                    <a:cubicBezTo>
                      <a:pt x="447349" y="713957"/>
                      <a:pt x="432406" y="721072"/>
                      <a:pt x="413430" y="730086"/>
                    </a:cubicBezTo>
                    <a:cubicBezTo>
                      <a:pt x="408212" y="732458"/>
                      <a:pt x="403942" y="734355"/>
                      <a:pt x="400622" y="735778"/>
                    </a:cubicBezTo>
                    <a:lnTo>
                      <a:pt x="438336" y="735778"/>
                    </a:lnTo>
                    <a:cubicBezTo>
                      <a:pt x="475338" y="735304"/>
                      <a:pt x="515661" y="734355"/>
                      <a:pt x="559305" y="732932"/>
                    </a:cubicBezTo>
                    <a:cubicBezTo>
                      <a:pt x="570216" y="732458"/>
                      <a:pt x="584922" y="731035"/>
                      <a:pt x="603423" y="728663"/>
                    </a:cubicBezTo>
                    <a:cubicBezTo>
                      <a:pt x="624771" y="725816"/>
                      <a:pt x="639240" y="723919"/>
                      <a:pt x="646830" y="722970"/>
                    </a:cubicBezTo>
                    <a:cubicBezTo>
                      <a:pt x="654420" y="722496"/>
                      <a:pt x="661536" y="722258"/>
                      <a:pt x="668177" y="722258"/>
                    </a:cubicBezTo>
                    <a:cubicBezTo>
                      <a:pt x="677191" y="722258"/>
                      <a:pt x="685255" y="722733"/>
                      <a:pt x="692371" y="723682"/>
                    </a:cubicBezTo>
                    <a:cubicBezTo>
                      <a:pt x="694269" y="723682"/>
                      <a:pt x="696166" y="723919"/>
                      <a:pt x="698064" y="724393"/>
                    </a:cubicBezTo>
                    <a:lnTo>
                      <a:pt x="703757" y="724393"/>
                    </a:lnTo>
                    <a:cubicBezTo>
                      <a:pt x="708975" y="723919"/>
                      <a:pt x="715142" y="723444"/>
                      <a:pt x="722258" y="722970"/>
                    </a:cubicBezTo>
                    <a:cubicBezTo>
                      <a:pt x="725104" y="721072"/>
                      <a:pt x="727713" y="720124"/>
                      <a:pt x="730085" y="720124"/>
                    </a:cubicBezTo>
                    <a:cubicBezTo>
                      <a:pt x="732932" y="720124"/>
                      <a:pt x="735541" y="721072"/>
                      <a:pt x="737913" y="722970"/>
                    </a:cubicBezTo>
                    <a:lnTo>
                      <a:pt x="740759" y="722970"/>
                    </a:lnTo>
                    <a:cubicBezTo>
                      <a:pt x="741708" y="722496"/>
                      <a:pt x="742657" y="722258"/>
                      <a:pt x="743605" y="722258"/>
                    </a:cubicBezTo>
                    <a:lnTo>
                      <a:pt x="752856" y="722258"/>
                    </a:lnTo>
                    <a:cubicBezTo>
                      <a:pt x="788910" y="716091"/>
                      <a:pt x="813103" y="713008"/>
                      <a:pt x="825438" y="713008"/>
                    </a:cubicBezTo>
                    <a:cubicBezTo>
                      <a:pt x="829707" y="713008"/>
                      <a:pt x="833028" y="714668"/>
                      <a:pt x="835400" y="717989"/>
                    </a:cubicBezTo>
                    <a:cubicBezTo>
                      <a:pt x="836823" y="719886"/>
                      <a:pt x="837535" y="722021"/>
                      <a:pt x="837535" y="724393"/>
                    </a:cubicBezTo>
                    <a:cubicBezTo>
                      <a:pt x="837535" y="725342"/>
                      <a:pt x="837297" y="726528"/>
                      <a:pt x="836823" y="727951"/>
                    </a:cubicBezTo>
                    <a:cubicBezTo>
                      <a:pt x="845362" y="748350"/>
                      <a:pt x="849631" y="773967"/>
                      <a:pt x="849631" y="804802"/>
                    </a:cubicBezTo>
                    <a:cubicBezTo>
                      <a:pt x="849631" y="809072"/>
                      <a:pt x="849631" y="813578"/>
                      <a:pt x="849631" y="818322"/>
                    </a:cubicBezTo>
                    <a:cubicBezTo>
                      <a:pt x="849157" y="825912"/>
                      <a:pt x="847971" y="841330"/>
                      <a:pt x="846074" y="864575"/>
                    </a:cubicBezTo>
                    <a:cubicBezTo>
                      <a:pt x="844176" y="884025"/>
                      <a:pt x="843227" y="899443"/>
                      <a:pt x="843227" y="910828"/>
                    </a:cubicBezTo>
                    <a:lnTo>
                      <a:pt x="843227" y="912963"/>
                    </a:lnTo>
                    <a:cubicBezTo>
                      <a:pt x="842753" y="916758"/>
                      <a:pt x="841092" y="919842"/>
                      <a:pt x="838246" y="922214"/>
                    </a:cubicBezTo>
                    <a:lnTo>
                      <a:pt x="837535" y="922214"/>
                    </a:lnTo>
                    <a:cubicBezTo>
                      <a:pt x="835637" y="923637"/>
                      <a:pt x="833502" y="924348"/>
                      <a:pt x="831130" y="924348"/>
                    </a:cubicBezTo>
                    <a:cubicBezTo>
                      <a:pt x="825912" y="924823"/>
                      <a:pt x="820219" y="925060"/>
                      <a:pt x="814052" y="925060"/>
                    </a:cubicBezTo>
                    <a:cubicBezTo>
                      <a:pt x="812155" y="926009"/>
                      <a:pt x="809783" y="927432"/>
                      <a:pt x="806936" y="929329"/>
                    </a:cubicBezTo>
                    <a:cubicBezTo>
                      <a:pt x="796974" y="935022"/>
                      <a:pt x="787012" y="942138"/>
                      <a:pt x="777050" y="950677"/>
                    </a:cubicBezTo>
                    <a:cubicBezTo>
                      <a:pt x="767562" y="959216"/>
                      <a:pt x="758311" y="968941"/>
                      <a:pt x="749298" y="979852"/>
                    </a:cubicBezTo>
                    <a:cubicBezTo>
                      <a:pt x="748824" y="980326"/>
                      <a:pt x="745029" y="984833"/>
                      <a:pt x="737913" y="993372"/>
                    </a:cubicBezTo>
                    <a:cubicBezTo>
                      <a:pt x="736964" y="996218"/>
                      <a:pt x="735066" y="998353"/>
                      <a:pt x="732220" y="999776"/>
                    </a:cubicBezTo>
                    <a:lnTo>
                      <a:pt x="728662" y="1003334"/>
                    </a:lnTo>
                    <a:cubicBezTo>
                      <a:pt x="727713" y="1004283"/>
                      <a:pt x="726527" y="1004757"/>
                      <a:pt x="725104" y="1004757"/>
                    </a:cubicBezTo>
                    <a:cubicBezTo>
                      <a:pt x="724630" y="1004757"/>
                      <a:pt x="723918" y="1004520"/>
                      <a:pt x="722969" y="1004046"/>
                    </a:cubicBezTo>
                    <a:cubicBezTo>
                      <a:pt x="721072" y="1003571"/>
                      <a:pt x="719886" y="1002148"/>
                      <a:pt x="719411" y="999776"/>
                    </a:cubicBezTo>
                    <a:lnTo>
                      <a:pt x="720123" y="999065"/>
                    </a:lnTo>
                    <a:cubicBezTo>
                      <a:pt x="713007" y="995744"/>
                      <a:pt x="700910" y="994084"/>
                      <a:pt x="683832" y="994084"/>
                    </a:cubicBezTo>
                    <a:cubicBezTo>
                      <a:pt x="678140" y="994084"/>
                      <a:pt x="671973" y="994321"/>
                      <a:pt x="665331" y="994795"/>
                    </a:cubicBezTo>
                    <a:cubicBezTo>
                      <a:pt x="625482" y="996218"/>
                      <a:pt x="604372" y="996930"/>
                      <a:pt x="602000" y="996930"/>
                    </a:cubicBezTo>
                    <a:cubicBezTo>
                      <a:pt x="543650" y="994084"/>
                      <a:pt x="480082" y="992660"/>
                      <a:pt x="411295" y="992660"/>
                    </a:cubicBezTo>
                    <a:cubicBezTo>
                      <a:pt x="402282" y="992660"/>
                      <a:pt x="391845" y="992660"/>
                      <a:pt x="379986" y="992660"/>
                    </a:cubicBezTo>
                    <a:cubicBezTo>
                      <a:pt x="356266" y="992660"/>
                      <a:pt x="326617" y="992423"/>
                      <a:pt x="291038" y="991949"/>
                    </a:cubicBezTo>
                    <a:cubicBezTo>
                      <a:pt x="237432" y="991474"/>
                      <a:pt x="197346" y="991237"/>
                      <a:pt x="170780" y="991237"/>
                    </a:cubicBezTo>
                    <a:cubicBezTo>
                      <a:pt x="130457" y="991237"/>
                      <a:pt x="100807" y="991000"/>
                      <a:pt x="81832" y="990526"/>
                    </a:cubicBezTo>
                    <a:cubicBezTo>
                      <a:pt x="49099" y="989103"/>
                      <a:pt x="26803" y="986968"/>
                      <a:pt x="14943" y="984121"/>
                    </a:cubicBezTo>
                    <a:cubicBezTo>
                      <a:pt x="11622" y="983647"/>
                      <a:pt x="9725" y="982224"/>
                      <a:pt x="9250" y="979852"/>
                    </a:cubicBezTo>
                    <a:cubicBezTo>
                      <a:pt x="8776" y="979852"/>
                      <a:pt x="8301" y="978666"/>
                      <a:pt x="7827" y="976294"/>
                    </a:cubicBezTo>
                    <a:lnTo>
                      <a:pt x="7827" y="974159"/>
                    </a:lnTo>
                    <a:cubicBezTo>
                      <a:pt x="7827" y="972736"/>
                      <a:pt x="8539" y="972024"/>
                      <a:pt x="9962" y="972024"/>
                    </a:cubicBezTo>
                    <a:lnTo>
                      <a:pt x="10673" y="971313"/>
                    </a:lnTo>
                    <a:cubicBezTo>
                      <a:pt x="11148" y="970364"/>
                      <a:pt x="11385" y="969890"/>
                      <a:pt x="11385" y="969890"/>
                    </a:cubicBezTo>
                    <a:cubicBezTo>
                      <a:pt x="11385" y="969890"/>
                      <a:pt x="11385" y="970127"/>
                      <a:pt x="11385" y="970601"/>
                    </a:cubicBezTo>
                    <a:cubicBezTo>
                      <a:pt x="13283" y="969178"/>
                      <a:pt x="15180" y="968467"/>
                      <a:pt x="17078" y="968467"/>
                    </a:cubicBezTo>
                    <a:cubicBezTo>
                      <a:pt x="19924" y="968941"/>
                      <a:pt x="29412" y="969178"/>
                      <a:pt x="45541" y="969178"/>
                    </a:cubicBezTo>
                    <a:cubicBezTo>
                      <a:pt x="60247" y="956370"/>
                      <a:pt x="73767" y="946882"/>
                      <a:pt x="86101" y="940715"/>
                    </a:cubicBezTo>
                    <a:cubicBezTo>
                      <a:pt x="83255" y="940240"/>
                      <a:pt x="81120" y="940003"/>
                      <a:pt x="79697" y="940003"/>
                    </a:cubicBezTo>
                    <a:cubicBezTo>
                      <a:pt x="77799" y="940003"/>
                      <a:pt x="75665" y="939766"/>
                      <a:pt x="73293" y="939292"/>
                    </a:cubicBezTo>
                    <a:cubicBezTo>
                      <a:pt x="71395" y="938817"/>
                      <a:pt x="69972" y="938580"/>
                      <a:pt x="69023" y="938580"/>
                    </a:cubicBezTo>
                    <a:cubicBezTo>
                      <a:pt x="64754" y="941426"/>
                      <a:pt x="60959" y="944035"/>
                      <a:pt x="57638" y="946407"/>
                    </a:cubicBezTo>
                    <a:cubicBezTo>
                      <a:pt x="40560" y="958742"/>
                      <a:pt x="29886" y="965383"/>
                      <a:pt x="25617" y="966332"/>
                    </a:cubicBezTo>
                    <a:cubicBezTo>
                      <a:pt x="25142" y="966332"/>
                      <a:pt x="24431" y="966332"/>
                      <a:pt x="23482" y="966332"/>
                    </a:cubicBezTo>
                    <a:cubicBezTo>
                      <a:pt x="21584" y="966332"/>
                      <a:pt x="19687" y="965383"/>
                      <a:pt x="17789" y="963485"/>
                    </a:cubicBezTo>
                    <a:cubicBezTo>
                      <a:pt x="16840" y="962062"/>
                      <a:pt x="16366" y="960639"/>
                      <a:pt x="16366" y="959216"/>
                    </a:cubicBezTo>
                    <a:cubicBezTo>
                      <a:pt x="16366" y="958267"/>
                      <a:pt x="16603" y="957081"/>
                      <a:pt x="17078" y="955658"/>
                    </a:cubicBezTo>
                    <a:cubicBezTo>
                      <a:pt x="19924" y="950440"/>
                      <a:pt x="29886" y="941426"/>
                      <a:pt x="46964" y="928618"/>
                    </a:cubicBezTo>
                    <a:cubicBezTo>
                      <a:pt x="53606" y="923400"/>
                      <a:pt x="59298" y="919130"/>
                      <a:pt x="64042" y="915809"/>
                    </a:cubicBezTo>
                    <a:cubicBezTo>
                      <a:pt x="63568" y="910117"/>
                      <a:pt x="63331" y="903950"/>
                      <a:pt x="63331" y="897308"/>
                    </a:cubicBezTo>
                    <a:cubicBezTo>
                      <a:pt x="63331" y="892090"/>
                      <a:pt x="63568" y="886634"/>
                      <a:pt x="64042" y="880942"/>
                    </a:cubicBezTo>
                    <a:cubicBezTo>
                      <a:pt x="53131" y="891378"/>
                      <a:pt x="39611" y="899680"/>
                      <a:pt x="23482" y="905847"/>
                    </a:cubicBezTo>
                    <a:cubicBezTo>
                      <a:pt x="23482" y="906322"/>
                      <a:pt x="23007" y="907982"/>
                      <a:pt x="22059" y="910828"/>
                    </a:cubicBezTo>
                    <a:cubicBezTo>
                      <a:pt x="39137" y="900866"/>
                      <a:pt x="51945" y="894462"/>
                      <a:pt x="60484" y="891615"/>
                    </a:cubicBezTo>
                    <a:cubicBezTo>
                      <a:pt x="60959" y="891615"/>
                      <a:pt x="61196" y="891615"/>
                      <a:pt x="61196" y="891615"/>
                    </a:cubicBezTo>
                    <a:cubicBezTo>
                      <a:pt x="61670" y="891615"/>
                      <a:pt x="62145" y="892090"/>
                      <a:pt x="62619" y="893039"/>
                    </a:cubicBezTo>
                    <a:cubicBezTo>
                      <a:pt x="62619" y="893513"/>
                      <a:pt x="62619" y="893750"/>
                      <a:pt x="62619" y="893750"/>
                    </a:cubicBezTo>
                    <a:cubicBezTo>
                      <a:pt x="62619" y="894699"/>
                      <a:pt x="62382" y="895411"/>
                      <a:pt x="61907" y="895885"/>
                    </a:cubicBezTo>
                    <a:cubicBezTo>
                      <a:pt x="49099" y="904898"/>
                      <a:pt x="35342" y="914149"/>
                      <a:pt x="20636" y="923637"/>
                    </a:cubicBezTo>
                    <a:lnTo>
                      <a:pt x="19924" y="923637"/>
                    </a:lnTo>
                    <a:cubicBezTo>
                      <a:pt x="18975" y="928855"/>
                      <a:pt x="18026" y="933836"/>
                      <a:pt x="17078" y="938580"/>
                    </a:cubicBezTo>
                    <a:cubicBezTo>
                      <a:pt x="17078" y="940478"/>
                      <a:pt x="16840" y="942850"/>
                      <a:pt x="16366" y="945696"/>
                    </a:cubicBezTo>
                    <a:lnTo>
                      <a:pt x="16366" y="952100"/>
                    </a:lnTo>
                    <a:lnTo>
                      <a:pt x="15654" y="956370"/>
                    </a:lnTo>
                    <a:cubicBezTo>
                      <a:pt x="15654" y="956844"/>
                      <a:pt x="15417" y="957793"/>
                      <a:pt x="14943" y="959216"/>
                    </a:cubicBezTo>
                    <a:cubicBezTo>
                      <a:pt x="14468" y="960165"/>
                      <a:pt x="13994" y="960876"/>
                      <a:pt x="13520" y="961351"/>
                    </a:cubicBezTo>
                    <a:lnTo>
                      <a:pt x="12097" y="961351"/>
                    </a:lnTo>
                    <a:cubicBezTo>
                      <a:pt x="11622" y="961351"/>
                      <a:pt x="11148" y="961351"/>
                      <a:pt x="10673" y="961351"/>
                    </a:cubicBezTo>
                    <a:cubicBezTo>
                      <a:pt x="9250" y="961351"/>
                      <a:pt x="8064" y="960876"/>
                      <a:pt x="7115" y="959928"/>
                    </a:cubicBezTo>
                    <a:cubicBezTo>
                      <a:pt x="2372" y="955184"/>
                      <a:pt x="0" y="947356"/>
                      <a:pt x="0" y="936445"/>
                    </a:cubicBezTo>
                    <a:cubicBezTo>
                      <a:pt x="0" y="935496"/>
                      <a:pt x="0" y="934548"/>
                      <a:pt x="0" y="933599"/>
                    </a:cubicBezTo>
                    <a:cubicBezTo>
                      <a:pt x="474" y="922688"/>
                      <a:pt x="2609" y="908931"/>
                      <a:pt x="6404" y="892327"/>
                    </a:cubicBezTo>
                    <a:cubicBezTo>
                      <a:pt x="9250" y="880467"/>
                      <a:pt x="13283" y="866473"/>
                      <a:pt x="18501" y="850344"/>
                    </a:cubicBezTo>
                    <a:cubicBezTo>
                      <a:pt x="18026" y="849395"/>
                      <a:pt x="17789" y="848683"/>
                      <a:pt x="17789" y="848209"/>
                    </a:cubicBezTo>
                    <a:cubicBezTo>
                      <a:pt x="17789" y="846311"/>
                      <a:pt x="18738" y="844888"/>
                      <a:pt x="20636" y="843939"/>
                    </a:cubicBezTo>
                    <a:cubicBezTo>
                      <a:pt x="21584" y="841093"/>
                      <a:pt x="24431" y="832317"/>
                      <a:pt x="29175" y="817611"/>
                    </a:cubicBezTo>
                    <a:cubicBezTo>
                      <a:pt x="28700" y="816662"/>
                      <a:pt x="28463" y="815713"/>
                      <a:pt x="28463" y="814764"/>
                    </a:cubicBezTo>
                    <a:cubicBezTo>
                      <a:pt x="28463" y="813341"/>
                      <a:pt x="29412" y="812155"/>
                      <a:pt x="31309" y="811206"/>
                    </a:cubicBezTo>
                    <a:cubicBezTo>
                      <a:pt x="45067" y="771832"/>
                      <a:pt x="62145" y="734830"/>
                      <a:pt x="82543" y="700199"/>
                    </a:cubicBezTo>
                    <a:cubicBezTo>
                      <a:pt x="94403" y="680749"/>
                      <a:pt x="106500" y="662722"/>
                      <a:pt x="118834" y="646119"/>
                    </a:cubicBezTo>
                    <a:cubicBezTo>
                      <a:pt x="138284" y="620027"/>
                      <a:pt x="152279" y="604610"/>
                      <a:pt x="160818" y="599866"/>
                    </a:cubicBezTo>
                    <a:cubicBezTo>
                      <a:pt x="162241" y="599391"/>
                      <a:pt x="163427" y="599154"/>
                      <a:pt x="164376" y="599154"/>
                    </a:cubicBezTo>
                    <a:cubicBezTo>
                      <a:pt x="165799" y="599154"/>
                      <a:pt x="167222" y="599629"/>
                      <a:pt x="168645" y="600577"/>
                    </a:cubicBezTo>
                    <a:cubicBezTo>
                      <a:pt x="175761" y="594410"/>
                      <a:pt x="182877" y="588718"/>
                      <a:pt x="189993" y="583499"/>
                    </a:cubicBezTo>
                    <a:cubicBezTo>
                      <a:pt x="215135" y="565473"/>
                      <a:pt x="251189" y="547446"/>
                      <a:pt x="298153" y="529419"/>
                    </a:cubicBezTo>
                    <a:cubicBezTo>
                      <a:pt x="358875" y="506174"/>
                      <a:pt x="396589" y="490993"/>
                      <a:pt x="411295" y="483878"/>
                    </a:cubicBezTo>
                    <a:cubicBezTo>
                      <a:pt x="429797" y="474864"/>
                      <a:pt x="445689" y="466088"/>
                      <a:pt x="458972" y="457549"/>
                    </a:cubicBezTo>
                    <a:lnTo>
                      <a:pt x="464664" y="447587"/>
                    </a:lnTo>
                    <a:cubicBezTo>
                      <a:pt x="468934" y="439997"/>
                      <a:pt x="472017" y="433118"/>
                      <a:pt x="473915" y="426951"/>
                    </a:cubicBezTo>
                    <a:cubicBezTo>
                      <a:pt x="477710" y="415091"/>
                      <a:pt x="479607" y="404892"/>
                      <a:pt x="479607" y="396353"/>
                    </a:cubicBezTo>
                    <a:cubicBezTo>
                      <a:pt x="479607" y="393506"/>
                      <a:pt x="479370" y="390897"/>
                      <a:pt x="478896" y="388525"/>
                    </a:cubicBezTo>
                    <a:cubicBezTo>
                      <a:pt x="473678" y="359587"/>
                      <a:pt x="456600" y="340849"/>
                      <a:pt x="427662" y="332310"/>
                    </a:cubicBezTo>
                    <a:cubicBezTo>
                      <a:pt x="421020" y="330413"/>
                      <a:pt x="414142" y="328989"/>
                      <a:pt x="407026" y="328041"/>
                    </a:cubicBezTo>
                    <a:lnTo>
                      <a:pt x="405603" y="329464"/>
                    </a:lnTo>
                    <a:cubicBezTo>
                      <a:pt x="404180" y="330887"/>
                      <a:pt x="402756" y="331598"/>
                      <a:pt x="401333" y="331598"/>
                    </a:cubicBezTo>
                    <a:cubicBezTo>
                      <a:pt x="399436" y="331598"/>
                      <a:pt x="398012" y="330175"/>
                      <a:pt x="397064" y="327329"/>
                    </a:cubicBezTo>
                    <a:cubicBezTo>
                      <a:pt x="373344" y="327329"/>
                      <a:pt x="346778" y="334445"/>
                      <a:pt x="317366" y="348677"/>
                    </a:cubicBezTo>
                    <a:cubicBezTo>
                      <a:pt x="282261" y="366229"/>
                      <a:pt x="263523" y="375717"/>
                      <a:pt x="261151" y="377140"/>
                    </a:cubicBezTo>
                    <a:cubicBezTo>
                      <a:pt x="243599" y="384256"/>
                      <a:pt x="228655" y="387814"/>
                      <a:pt x="216321" y="387814"/>
                    </a:cubicBezTo>
                    <a:cubicBezTo>
                      <a:pt x="214898" y="387814"/>
                      <a:pt x="213475" y="387814"/>
                      <a:pt x="212052" y="387814"/>
                    </a:cubicBezTo>
                    <a:lnTo>
                      <a:pt x="209205" y="390660"/>
                    </a:lnTo>
                    <a:cubicBezTo>
                      <a:pt x="208257" y="391609"/>
                      <a:pt x="206833" y="392083"/>
                      <a:pt x="204936" y="392083"/>
                    </a:cubicBezTo>
                    <a:cubicBezTo>
                      <a:pt x="204462" y="392083"/>
                      <a:pt x="203987" y="392083"/>
                      <a:pt x="203513" y="392083"/>
                    </a:cubicBezTo>
                    <a:cubicBezTo>
                      <a:pt x="201141" y="391609"/>
                      <a:pt x="199718" y="390186"/>
                      <a:pt x="199243" y="387814"/>
                    </a:cubicBezTo>
                    <a:cubicBezTo>
                      <a:pt x="199243" y="386865"/>
                      <a:pt x="199243" y="385679"/>
                      <a:pt x="199243" y="384256"/>
                    </a:cubicBezTo>
                    <a:cubicBezTo>
                      <a:pt x="199243" y="383307"/>
                      <a:pt x="199243" y="382121"/>
                      <a:pt x="199243" y="380698"/>
                    </a:cubicBezTo>
                    <a:cubicBezTo>
                      <a:pt x="195448" y="380223"/>
                      <a:pt x="191179" y="378089"/>
                      <a:pt x="186435" y="374294"/>
                    </a:cubicBezTo>
                    <a:cubicBezTo>
                      <a:pt x="179793" y="369550"/>
                      <a:pt x="172440" y="363620"/>
                      <a:pt x="164376" y="356504"/>
                    </a:cubicBezTo>
                    <a:cubicBezTo>
                      <a:pt x="153939" y="347491"/>
                      <a:pt x="135912" y="330175"/>
                      <a:pt x="110295" y="304558"/>
                    </a:cubicBezTo>
                    <a:cubicBezTo>
                      <a:pt x="87999" y="282262"/>
                      <a:pt x="70446" y="265421"/>
                      <a:pt x="57638" y="254036"/>
                    </a:cubicBezTo>
                    <a:cubicBezTo>
                      <a:pt x="49573" y="246920"/>
                      <a:pt x="43406" y="241939"/>
                      <a:pt x="39137" y="239093"/>
                    </a:cubicBezTo>
                    <a:cubicBezTo>
                      <a:pt x="38188" y="238144"/>
                      <a:pt x="37002" y="237432"/>
                      <a:pt x="35579" y="236958"/>
                    </a:cubicBezTo>
                    <a:cubicBezTo>
                      <a:pt x="34156" y="236009"/>
                      <a:pt x="33207" y="235297"/>
                      <a:pt x="32732" y="234823"/>
                    </a:cubicBezTo>
                    <a:lnTo>
                      <a:pt x="32021" y="234823"/>
                    </a:lnTo>
                    <a:cubicBezTo>
                      <a:pt x="31547" y="234823"/>
                      <a:pt x="31072" y="234823"/>
                      <a:pt x="30598" y="234823"/>
                    </a:cubicBezTo>
                    <a:cubicBezTo>
                      <a:pt x="29175" y="234823"/>
                      <a:pt x="27989" y="234349"/>
                      <a:pt x="27040" y="233400"/>
                    </a:cubicBezTo>
                    <a:cubicBezTo>
                      <a:pt x="25617" y="232925"/>
                      <a:pt x="24905" y="231977"/>
                      <a:pt x="24905" y="230553"/>
                    </a:cubicBezTo>
                    <a:cubicBezTo>
                      <a:pt x="24905" y="230079"/>
                      <a:pt x="25142" y="229368"/>
                      <a:pt x="25617" y="228419"/>
                    </a:cubicBezTo>
                    <a:cubicBezTo>
                      <a:pt x="26565" y="226521"/>
                      <a:pt x="27751" y="224861"/>
                      <a:pt x="29175" y="223438"/>
                    </a:cubicBezTo>
                    <a:cubicBezTo>
                      <a:pt x="30598" y="222489"/>
                      <a:pt x="32021" y="221777"/>
                      <a:pt x="33444" y="221303"/>
                    </a:cubicBezTo>
                    <a:cubicBezTo>
                      <a:pt x="33444" y="220354"/>
                      <a:pt x="33444" y="219405"/>
                      <a:pt x="33444" y="218457"/>
                    </a:cubicBezTo>
                    <a:cubicBezTo>
                      <a:pt x="33444" y="215136"/>
                      <a:pt x="34393" y="211104"/>
                      <a:pt x="36290" y="206360"/>
                    </a:cubicBezTo>
                    <a:cubicBezTo>
                      <a:pt x="37714" y="201141"/>
                      <a:pt x="41746" y="191654"/>
                      <a:pt x="48387" y="177896"/>
                    </a:cubicBezTo>
                    <a:cubicBezTo>
                      <a:pt x="46015" y="176947"/>
                      <a:pt x="42932" y="175999"/>
                      <a:pt x="39137" y="175050"/>
                    </a:cubicBezTo>
                    <a:cubicBezTo>
                      <a:pt x="34867" y="174101"/>
                      <a:pt x="32732" y="171255"/>
                      <a:pt x="32732" y="166511"/>
                    </a:cubicBezTo>
                    <a:cubicBezTo>
                      <a:pt x="32732" y="161767"/>
                      <a:pt x="35342" y="159158"/>
                      <a:pt x="40560" y="158683"/>
                    </a:cubicBezTo>
                    <a:cubicBezTo>
                      <a:pt x="42932" y="158209"/>
                      <a:pt x="45304" y="157972"/>
                      <a:pt x="47676" y="157972"/>
                    </a:cubicBezTo>
                    <a:cubicBezTo>
                      <a:pt x="51471" y="157972"/>
                      <a:pt x="55266" y="158446"/>
                      <a:pt x="59061" y="159395"/>
                    </a:cubicBezTo>
                    <a:cubicBezTo>
                      <a:pt x="61433" y="157972"/>
                      <a:pt x="63568" y="157260"/>
                      <a:pt x="65465" y="157260"/>
                    </a:cubicBezTo>
                    <a:cubicBezTo>
                      <a:pt x="68312" y="157260"/>
                      <a:pt x="70446" y="159158"/>
                      <a:pt x="71870" y="162953"/>
                    </a:cubicBezTo>
                    <a:cubicBezTo>
                      <a:pt x="72344" y="162004"/>
                      <a:pt x="72581" y="161293"/>
                      <a:pt x="72581" y="160818"/>
                    </a:cubicBezTo>
                    <a:cubicBezTo>
                      <a:pt x="95826" y="117649"/>
                      <a:pt x="132591" y="82070"/>
                      <a:pt x="182877" y="54081"/>
                    </a:cubicBezTo>
                    <a:cubicBezTo>
                      <a:pt x="226521" y="29412"/>
                      <a:pt x="275620" y="13283"/>
                      <a:pt x="330175" y="5693"/>
                    </a:cubicBezTo>
                    <a:cubicBezTo>
                      <a:pt x="356266" y="1898"/>
                      <a:pt x="381883" y="0"/>
                      <a:pt x="407026"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18" name="Hộp Văn bản 17">
              <a:extLst>
                <a:ext uri="{FF2B5EF4-FFF2-40B4-BE49-F238E27FC236}">
                  <a16:creationId xmlns:a16="http://schemas.microsoft.com/office/drawing/2014/main" id="{0758010A-796E-B273-0DCB-0C1A0CD0FD17}"/>
                </a:ext>
              </a:extLst>
            </p:cNvPr>
            <p:cNvSpPr txBox="1"/>
            <p:nvPr/>
          </p:nvSpPr>
          <p:spPr>
            <a:xfrm>
              <a:off x="2209799" y="4239255"/>
              <a:ext cx="15201900" cy="923330"/>
            </a:xfrm>
            <a:prstGeom prst="rect">
              <a:avLst/>
            </a:prstGeom>
            <a:noFill/>
          </p:spPr>
          <p:txBody>
            <a:bodyPr wrap="square">
              <a:spAutoFit/>
            </a:bodyPr>
            <a:lstStyle/>
            <a:p>
              <a:r>
                <a:rPr lang="vi-VN" sz="5400" i="1">
                  <a:solidFill>
                    <a:srgbClr val="2E2E2E"/>
                  </a:solidFill>
                  <a:effectLst/>
                  <a:latin typeface="+mj-lt"/>
                </a:rPr>
                <a:t>Cánh đồng làng mùa xuân thật đẹp!</a:t>
              </a:r>
              <a:endParaRPr lang="en-US" sz="5400" i="1">
                <a:latin typeface="+mj-lt"/>
              </a:endParaRPr>
            </a:p>
          </p:txBody>
        </p:sp>
      </p:grpSp>
      <p:grpSp>
        <p:nvGrpSpPr>
          <p:cNvPr id="26" name="Nhóm 25">
            <a:extLst>
              <a:ext uri="{FF2B5EF4-FFF2-40B4-BE49-F238E27FC236}">
                <a16:creationId xmlns:a16="http://schemas.microsoft.com/office/drawing/2014/main" id="{B5631F94-F46D-5E0D-9FAE-8742D01D0985}"/>
              </a:ext>
            </a:extLst>
          </p:cNvPr>
          <p:cNvGrpSpPr/>
          <p:nvPr/>
        </p:nvGrpSpPr>
        <p:grpSpPr>
          <a:xfrm>
            <a:off x="1006664" y="7206735"/>
            <a:ext cx="16772181" cy="1503545"/>
            <a:chOff x="639518" y="5586080"/>
            <a:chExt cx="16772181" cy="1503545"/>
          </a:xfrm>
        </p:grpSpPr>
        <p:grpSp>
          <p:nvGrpSpPr>
            <p:cNvPr id="27" name="Nhóm 26">
              <a:extLst>
                <a:ext uri="{FF2B5EF4-FFF2-40B4-BE49-F238E27FC236}">
                  <a16:creationId xmlns:a16="http://schemas.microsoft.com/office/drawing/2014/main" id="{710D9DBB-C2DB-5CC8-D914-E6E4DD44589C}"/>
                </a:ext>
              </a:extLst>
            </p:cNvPr>
            <p:cNvGrpSpPr/>
            <p:nvPr/>
          </p:nvGrpSpPr>
          <p:grpSpPr>
            <a:xfrm>
              <a:off x="639518" y="5586080"/>
              <a:ext cx="1570282" cy="1503545"/>
              <a:chOff x="7848600" y="3848100"/>
              <a:chExt cx="2864961" cy="2743200"/>
            </a:xfrm>
          </p:grpSpPr>
          <p:sp>
            <p:nvSpPr>
              <p:cNvPr id="31" name="Freeform 6">
                <a:extLst>
                  <a:ext uri="{FF2B5EF4-FFF2-40B4-BE49-F238E27FC236}">
                    <a16:creationId xmlns:a16="http://schemas.microsoft.com/office/drawing/2014/main" id="{A9532021-AC9C-B092-069D-328D68BCECDF}"/>
                  </a:ext>
                </a:extLst>
              </p:cNvPr>
              <p:cNvSpPr/>
              <p:nvPr/>
            </p:nvSpPr>
            <p:spPr>
              <a:xfrm>
                <a:off x="784860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Hình Bầu dục 40">
                <a:extLst>
                  <a:ext uri="{FF2B5EF4-FFF2-40B4-BE49-F238E27FC236}">
                    <a16:creationId xmlns:a16="http://schemas.microsoft.com/office/drawing/2014/main" id="{9482DFEF-BFF6-AAEE-DA17-4765347F465F}"/>
                  </a:ext>
                </a:extLst>
              </p:cNvPr>
              <p:cNvSpPr/>
              <p:nvPr/>
            </p:nvSpPr>
            <p:spPr>
              <a:xfrm>
                <a:off x="851908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ình tự do: Hình 41">
                <a:extLst>
                  <a:ext uri="{FF2B5EF4-FFF2-40B4-BE49-F238E27FC236}">
                    <a16:creationId xmlns:a16="http://schemas.microsoft.com/office/drawing/2014/main" id="{650E4638-0C77-5F00-7D22-44F1A852D70D}"/>
                  </a:ext>
                </a:extLst>
              </p:cNvPr>
              <p:cNvSpPr>
                <a:spLocks noChangeAspect="1"/>
              </p:cNvSpPr>
              <p:nvPr/>
            </p:nvSpPr>
            <p:spPr>
              <a:xfrm>
                <a:off x="8970575" y="4732973"/>
                <a:ext cx="622637" cy="994795"/>
              </a:xfrm>
              <a:custGeom>
                <a:avLst/>
                <a:gdLst/>
                <a:ahLst/>
                <a:cxnLst/>
                <a:rect l="l" t="t" r="r" b="b"/>
                <a:pathLst>
                  <a:path w="622637" h="994795">
                    <a:moveTo>
                      <a:pt x="254748" y="917944"/>
                    </a:moveTo>
                    <a:cubicBezTo>
                      <a:pt x="249055" y="923163"/>
                      <a:pt x="244074" y="927906"/>
                      <a:pt x="239804" y="932176"/>
                    </a:cubicBezTo>
                    <a:cubicBezTo>
                      <a:pt x="233637" y="938817"/>
                      <a:pt x="226047" y="947356"/>
                      <a:pt x="217034" y="957793"/>
                    </a:cubicBezTo>
                    <a:lnTo>
                      <a:pt x="221303" y="959928"/>
                    </a:lnTo>
                    <a:lnTo>
                      <a:pt x="222726" y="959928"/>
                    </a:lnTo>
                    <a:cubicBezTo>
                      <a:pt x="224624" y="960877"/>
                      <a:pt x="227233" y="961825"/>
                      <a:pt x="230554" y="962774"/>
                    </a:cubicBezTo>
                    <a:cubicBezTo>
                      <a:pt x="240990" y="948068"/>
                      <a:pt x="251664" y="935734"/>
                      <a:pt x="262575" y="925772"/>
                    </a:cubicBezTo>
                    <a:cubicBezTo>
                      <a:pt x="263049" y="925297"/>
                      <a:pt x="264473" y="924111"/>
                      <a:pt x="266845" y="922214"/>
                    </a:cubicBezTo>
                    <a:cubicBezTo>
                      <a:pt x="262575" y="920791"/>
                      <a:pt x="258543" y="919367"/>
                      <a:pt x="254748" y="917944"/>
                    </a:cubicBezTo>
                    <a:close/>
                    <a:moveTo>
                      <a:pt x="235535" y="911540"/>
                    </a:moveTo>
                    <a:cubicBezTo>
                      <a:pt x="230791" y="915335"/>
                      <a:pt x="227470" y="918181"/>
                      <a:pt x="225573" y="920079"/>
                    </a:cubicBezTo>
                    <a:cubicBezTo>
                      <a:pt x="210867" y="934311"/>
                      <a:pt x="202090" y="942850"/>
                      <a:pt x="199244" y="945696"/>
                    </a:cubicBezTo>
                    <a:cubicBezTo>
                      <a:pt x="198770" y="946170"/>
                      <a:pt x="198058" y="946408"/>
                      <a:pt x="197109" y="946408"/>
                    </a:cubicBezTo>
                    <a:cubicBezTo>
                      <a:pt x="201379" y="948780"/>
                      <a:pt x="204937" y="950914"/>
                      <a:pt x="207783" y="952812"/>
                    </a:cubicBezTo>
                    <a:cubicBezTo>
                      <a:pt x="208257" y="952812"/>
                      <a:pt x="209206" y="953286"/>
                      <a:pt x="210629" y="954235"/>
                    </a:cubicBezTo>
                    <a:cubicBezTo>
                      <a:pt x="231977" y="931464"/>
                      <a:pt x="244311" y="918656"/>
                      <a:pt x="247632" y="915809"/>
                    </a:cubicBezTo>
                    <a:cubicBezTo>
                      <a:pt x="242888" y="914386"/>
                      <a:pt x="238856" y="912963"/>
                      <a:pt x="235535" y="911540"/>
                    </a:cubicBezTo>
                    <a:close/>
                    <a:moveTo>
                      <a:pt x="217745" y="903713"/>
                    </a:moveTo>
                    <a:cubicBezTo>
                      <a:pt x="207309" y="912252"/>
                      <a:pt x="201379" y="917233"/>
                      <a:pt x="199956" y="918656"/>
                    </a:cubicBezTo>
                    <a:cubicBezTo>
                      <a:pt x="191891" y="925297"/>
                      <a:pt x="186198" y="930041"/>
                      <a:pt x="182878" y="932888"/>
                    </a:cubicBezTo>
                    <a:cubicBezTo>
                      <a:pt x="180980" y="933836"/>
                      <a:pt x="179794" y="934548"/>
                      <a:pt x="179320" y="935022"/>
                    </a:cubicBezTo>
                    <a:cubicBezTo>
                      <a:pt x="183115" y="937869"/>
                      <a:pt x="187147" y="940478"/>
                      <a:pt x="191417" y="942850"/>
                    </a:cubicBezTo>
                    <a:cubicBezTo>
                      <a:pt x="191417" y="942375"/>
                      <a:pt x="191417" y="942138"/>
                      <a:pt x="191417" y="942138"/>
                    </a:cubicBezTo>
                    <a:cubicBezTo>
                      <a:pt x="191417" y="940715"/>
                      <a:pt x="191891" y="939766"/>
                      <a:pt x="192840" y="939292"/>
                    </a:cubicBezTo>
                    <a:lnTo>
                      <a:pt x="224149" y="907270"/>
                    </a:lnTo>
                    <a:close/>
                    <a:moveTo>
                      <a:pt x="198532" y="893750"/>
                    </a:moveTo>
                    <a:cubicBezTo>
                      <a:pt x="195686" y="896122"/>
                      <a:pt x="192128" y="898731"/>
                      <a:pt x="187859" y="901578"/>
                    </a:cubicBezTo>
                    <a:cubicBezTo>
                      <a:pt x="181692" y="905847"/>
                      <a:pt x="177896" y="908456"/>
                      <a:pt x="176473" y="909405"/>
                    </a:cubicBezTo>
                    <a:cubicBezTo>
                      <a:pt x="166985" y="916047"/>
                      <a:pt x="161056" y="920079"/>
                      <a:pt x="158684" y="921502"/>
                    </a:cubicBezTo>
                    <a:cubicBezTo>
                      <a:pt x="162953" y="924349"/>
                      <a:pt x="166748" y="926958"/>
                      <a:pt x="170069" y="929330"/>
                    </a:cubicBezTo>
                    <a:cubicBezTo>
                      <a:pt x="171018" y="927906"/>
                      <a:pt x="172204" y="926958"/>
                      <a:pt x="173627" y="926483"/>
                    </a:cubicBezTo>
                    <a:lnTo>
                      <a:pt x="174339" y="926483"/>
                    </a:lnTo>
                    <a:lnTo>
                      <a:pt x="175762" y="925060"/>
                    </a:lnTo>
                    <a:cubicBezTo>
                      <a:pt x="177185" y="923637"/>
                      <a:pt x="179320" y="921977"/>
                      <a:pt x="182166" y="920079"/>
                    </a:cubicBezTo>
                    <a:cubicBezTo>
                      <a:pt x="185487" y="917233"/>
                      <a:pt x="190942" y="912252"/>
                      <a:pt x="198532" y="905136"/>
                    </a:cubicBezTo>
                    <a:cubicBezTo>
                      <a:pt x="200904" y="903238"/>
                      <a:pt x="203513" y="900866"/>
                      <a:pt x="206360" y="898020"/>
                    </a:cubicBezTo>
                    <a:cubicBezTo>
                      <a:pt x="203988" y="896597"/>
                      <a:pt x="201379" y="895174"/>
                      <a:pt x="198532" y="893750"/>
                    </a:cubicBezTo>
                    <a:close/>
                    <a:moveTo>
                      <a:pt x="515187" y="881653"/>
                    </a:moveTo>
                    <a:cubicBezTo>
                      <a:pt x="513290" y="883077"/>
                      <a:pt x="510918" y="884500"/>
                      <a:pt x="508072" y="885923"/>
                    </a:cubicBezTo>
                    <a:cubicBezTo>
                      <a:pt x="508546" y="885923"/>
                      <a:pt x="508783" y="886160"/>
                      <a:pt x="508783" y="886635"/>
                    </a:cubicBezTo>
                    <a:cubicBezTo>
                      <a:pt x="508783" y="886635"/>
                      <a:pt x="508546" y="886872"/>
                      <a:pt x="508072" y="887346"/>
                    </a:cubicBezTo>
                    <a:cubicBezTo>
                      <a:pt x="500481" y="895411"/>
                      <a:pt x="486961" y="907270"/>
                      <a:pt x="467511" y="922925"/>
                    </a:cubicBezTo>
                    <a:cubicBezTo>
                      <a:pt x="467037" y="923400"/>
                      <a:pt x="466088" y="923637"/>
                      <a:pt x="464665" y="923637"/>
                    </a:cubicBezTo>
                    <a:cubicBezTo>
                      <a:pt x="464191" y="923637"/>
                      <a:pt x="463716" y="923637"/>
                      <a:pt x="463242" y="923637"/>
                    </a:cubicBezTo>
                    <a:cubicBezTo>
                      <a:pt x="461344" y="926958"/>
                      <a:pt x="458024" y="929804"/>
                      <a:pt x="453280" y="932176"/>
                    </a:cubicBezTo>
                    <a:cubicBezTo>
                      <a:pt x="452805" y="932650"/>
                      <a:pt x="452331" y="932888"/>
                      <a:pt x="451857" y="932888"/>
                    </a:cubicBezTo>
                    <a:cubicBezTo>
                      <a:pt x="450908" y="932888"/>
                      <a:pt x="449959" y="932176"/>
                      <a:pt x="449010" y="930753"/>
                    </a:cubicBezTo>
                    <a:cubicBezTo>
                      <a:pt x="448536" y="930278"/>
                      <a:pt x="448299" y="929804"/>
                      <a:pt x="448299" y="929330"/>
                    </a:cubicBezTo>
                    <a:cubicBezTo>
                      <a:pt x="448299" y="927906"/>
                      <a:pt x="449010" y="926958"/>
                      <a:pt x="450433" y="926483"/>
                    </a:cubicBezTo>
                    <a:cubicBezTo>
                      <a:pt x="451857" y="926009"/>
                      <a:pt x="453754" y="924823"/>
                      <a:pt x="456126" y="922925"/>
                    </a:cubicBezTo>
                    <a:cubicBezTo>
                      <a:pt x="458498" y="921028"/>
                      <a:pt x="460395" y="919605"/>
                      <a:pt x="461819" y="918656"/>
                    </a:cubicBezTo>
                    <a:cubicBezTo>
                      <a:pt x="463716" y="914386"/>
                      <a:pt x="467986" y="909642"/>
                      <a:pt x="474627" y="904424"/>
                    </a:cubicBezTo>
                    <a:cubicBezTo>
                      <a:pt x="456600" y="912489"/>
                      <a:pt x="438336" y="918893"/>
                      <a:pt x="419835" y="923637"/>
                    </a:cubicBezTo>
                    <a:lnTo>
                      <a:pt x="415566" y="927906"/>
                    </a:lnTo>
                    <a:cubicBezTo>
                      <a:pt x="408924" y="933599"/>
                      <a:pt x="404180" y="937869"/>
                      <a:pt x="401334" y="940715"/>
                    </a:cubicBezTo>
                    <a:cubicBezTo>
                      <a:pt x="398962" y="942613"/>
                      <a:pt x="397302" y="944273"/>
                      <a:pt x="396353" y="945696"/>
                    </a:cubicBezTo>
                    <a:lnTo>
                      <a:pt x="394930" y="946408"/>
                    </a:lnTo>
                    <a:cubicBezTo>
                      <a:pt x="393981" y="948780"/>
                      <a:pt x="392321" y="950203"/>
                      <a:pt x="389949" y="950677"/>
                    </a:cubicBezTo>
                    <a:cubicBezTo>
                      <a:pt x="389474" y="950677"/>
                      <a:pt x="388763" y="950677"/>
                      <a:pt x="387814" y="950677"/>
                    </a:cubicBezTo>
                    <a:cubicBezTo>
                      <a:pt x="385916" y="950677"/>
                      <a:pt x="384493" y="949728"/>
                      <a:pt x="383544" y="947831"/>
                    </a:cubicBezTo>
                    <a:cubicBezTo>
                      <a:pt x="383070" y="946882"/>
                      <a:pt x="382833" y="945696"/>
                      <a:pt x="382833" y="944273"/>
                    </a:cubicBezTo>
                    <a:cubicBezTo>
                      <a:pt x="382833" y="940478"/>
                      <a:pt x="386154" y="935497"/>
                      <a:pt x="392795" y="929330"/>
                    </a:cubicBezTo>
                    <a:cubicBezTo>
                      <a:pt x="389000" y="930278"/>
                      <a:pt x="385442" y="930990"/>
                      <a:pt x="382121" y="931464"/>
                    </a:cubicBezTo>
                    <a:cubicBezTo>
                      <a:pt x="379275" y="933362"/>
                      <a:pt x="376666" y="935497"/>
                      <a:pt x="374294" y="937869"/>
                    </a:cubicBezTo>
                    <a:cubicBezTo>
                      <a:pt x="364806" y="946408"/>
                      <a:pt x="356741" y="955895"/>
                      <a:pt x="350100" y="966332"/>
                    </a:cubicBezTo>
                    <a:cubicBezTo>
                      <a:pt x="349151" y="968230"/>
                      <a:pt x="347728" y="969178"/>
                      <a:pt x="345830" y="969178"/>
                    </a:cubicBezTo>
                    <a:cubicBezTo>
                      <a:pt x="344882" y="969178"/>
                      <a:pt x="343933" y="968704"/>
                      <a:pt x="342984" y="967755"/>
                    </a:cubicBezTo>
                    <a:cubicBezTo>
                      <a:pt x="341087" y="966806"/>
                      <a:pt x="340138" y="965620"/>
                      <a:pt x="340138" y="964197"/>
                    </a:cubicBezTo>
                    <a:cubicBezTo>
                      <a:pt x="340138" y="963248"/>
                      <a:pt x="340612" y="962300"/>
                      <a:pt x="341561" y="961351"/>
                    </a:cubicBezTo>
                    <a:cubicBezTo>
                      <a:pt x="347728" y="950914"/>
                      <a:pt x="355081" y="941427"/>
                      <a:pt x="363620" y="932888"/>
                    </a:cubicBezTo>
                    <a:cubicBezTo>
                      <a:pt x="360774" y="932888"/>
                      <a:pt x="358402" y="933125"/>
                      <a:pt x="356504" y="933599"/>
                    </a:cubicBezTo>
                    <a:cubicBezTo>
                      <a:pt x="352235" y="937869"/>
                      <a:pt x="348440" y="941901"/>
                      <a:pt x="345119" y="945696"/>
                    </a:cubicBezTo>
                    <a:cubicBezTo>
                      <a:pt x="331362" y="959928"/>
                      <a:pt x="322823" y="967992"/>
                      <a:pt x="319502" y="969890"/>
                    </a:cubicBezTo>
                    <a:cubicBezTo>
                      <a:pt x="318553" y="970364"/>
                      <a:pt x="317841" y="970601"/>
                      <a:pt x="317367" y="970601"/>
                    </a:cubicBezTo>
                    <a:cubicBezTo>
                      <a:pt x="315944" y="970601"/>
                      <a:pt x="314758" y="970127"/>
                      <a:pt x="313809" y="969178"/>
                    </a:cubicBezTo>
                    <a:cubicBezTo>
                      <a:pt x="313335" y="967755"/>
                      <a:pt x="313098" y="966569"/>
                      <a:pt x="313098" y="965620"/>
                    </a:cubicBezTo>
                    <a:cubicBezTo>
                      <a:pt x="313098" y="964672"/>
                      <a:pt x="313335" y="963723"/>
                      <a:pt x="313809" y="962774"/>
                    </a:cubicBezTo>
                    <a:cubicBezTo>
                      <a:pt x="315232" y="961351"/>
                      <a:pt x="324246" y="952100"/>
                      <a:pt x="340849" y="935022"/>
                    </a:cubicBezTo>
                    <a:lnTo>
                      <a:pt x="342273" y="933599"/>
                    </a:lnTo>
                    <a:cubicBezTo>
                      <a:pt x="338003" y="933599"/>
                      <a:pt x="333971" y="933362"/>
                      <a:pt x="330176" y="932888"/>
                    </a:cubicBezTo>
                    <a:lnTo>
                      <a:pt x="297443" y="965620"/>
                    </a:lnTo>
                    <a:cubicBezTo>
                      <a:pt x="296019" y="966569"/>
                      <a:pt x="294834" y="967044"/>
                      <a:pt x="293885" y="967044"/>
                    </a:cubicBezTo>
                    <a:cubicBezTo>
                      <a:pt x="292462" y="967044"/>
                      <a:pt x="291038" y="966332"/>
                      <a:pt x="289615" y="964909"/>
                    </a:cubicBezTo>
                    <a:cubicBezTo>
                      <a:pt x="288666" y="963486"/>
                      <a:pt x="288192" y="962300"/>
                      <a:pt x="288192" y="961351"/>
                    </a:cubicBezTo>
                    <a:cubicBezTo>
                      <a:pt x="288192" y="959928"/>
                      <a:pt x="289141" y="958742"/>
                      <a:pt x="291038" y="957793"/>
                    </a:cubicBezTo>
                    <a:cubicBezTo>
                      <a:pt x="295308" y="954472"/>
                      <a:pt x="303847" y="945696"/>
                      <a:pt x="316655" y="931464"/>
                    </a:cubicBezTo>
                    <a:lnTo>
                      <a:pt x="311674" y="931464"/>
                    </a:lnTo>
                    <a:cubicBezTo>
                      <a:pt x="310726" y="930990"/>
                      <a:pt x="309065" y="930753"/>
                      <a:pt x="306693" y="930753"/>
                    </a:cubicBezTo>
                    <a:cubicBezTo>
                      <a:pt x="302898" y="933599"/>
                      <a:pt x="299815" y="936208"/>
                      <a:pt x="297443" y="938580"/>
                    </a:cubicBezTo>
                    <a:cubicBezTo>
                      <a:pt x="290327" y="945222"/>
                      <a:pt x="281551" y="954235"/>
                      <a:pt x="271114" y="965620"/>
                    </a:cubicBezTo>
                    <a:cubicBezTo>
                      <a:pt x="269691" y="967044"/>
                      <a:pt x="268505" y="967755"/>
                      <a:pt x="267556" y="967755"/>
                    </a:cubicBezTo>
                    <a:cubicBezTo>
                      <a:pt x="266133" y="967755"/>
                      <a:pt x="264947" y="967281"/>
                      <a:pt x="263998" y="966332"/>
                    </a:cubicBezTo>
                    <a:cubicBezTo>
                      <a:pt x="262575" y="964909"/>
                      <a:pt x="261863" y="963248"/>
                      <a:pt x="261863" y="961351"/>
                    </a:cubicBezTo>
                    <a:cubicBezTo>
                      <a:pt x="261863" y="960402"/>
                      <a:pt x="262338" y="959216"/>
                      <a:pt x="263287" y="957793"/>
                    </a:cubicBezTo>
                    <a:cubicBezTo>
                      <a:pt x="275146" y="944510"/>
                      <a:pt x="284634" y="934548"/>
                      <a:pt x="291750" y="927906"/>
                    </a:cubicBezTo>
                    <a:cubicBezTo>
                      <a:pt x="287955" y="926958"/>
                      <a:pt x="284397" y="926246"/>
                      <a:pt x="281076" y="925772"/>
                    </a:cubicBezTo>
                    <a:cubicBezTo>
                      <a:pt x="276807" y="929092"/>
                      <a:pt x="272774" y="932413"/>
                      <a:pt x="268979" y="935734"/>
                    </a:cubicBezTo>
                    <a:cubicBezTo>
                      <a:pt x="259491" y="945222"/>
                      <a:pt x="250478" y="955421"/>
                      <a:pt x="241939" y="966332"/>
                    </a:cubicBezTo>
                    <a:cubicBezTo>
                      <a:pt x="248581" y="967755"/>
                      <a:pt x="255696" y="969178"/>
                      <a:pt x="263287" y="970601"/>
                    </a:cubicBezTo>
                    <a:cubicBezTo>
                      <a:pt x="278941" y="972973"/>
                      <a:pt x="294596" y="974159"/>
                      <a:pt x="310251" y="974159"/>
                    </a:cubicBezTo>
                    <a:cubicBezTo>
                      <a:pt x="345356" y="974159"/>
                      <a:pt x="379749" y="967518"/>
                      <a:pt x="413431" y="954235"/>
                    </a:cubicBezTo>
                    <a:cubicBezTo>
                      <a:pt x="413431" y="953761"/>
                      <a:pt x="413431" y="953523"/>
                      <a:pt x="413431" y="953523"/>
                    </a:cubicBezTo>
                    <a:cubicBezTo>
                      <a:pt x="413431" y="952100"/>
                      <a:pt x="413905" y="951152"/>
                      <a:pt x="414854" y="950677"/>
                    </a:cubicBezTo>
                    <a:cubicBezTo>
                      <a:pt x="416752" y="948780"/>
                      <a:pt x="423156" y="941427"/>
                      <a:pt x="434067" y="928618"/>
                    </a:cubicBezTo>
                    <a:cubicBezTo>
                      <a:pt x="441183" y="920079"/>
                      <a:pt x="446875" y="915335"/>
                      <a:pt x="451145" y="914386"/>
                    </a:cubicBezTo>
                    <a:cubicBezTo>
                      <a:pt x="451619" y="914386"/>
                      <a:pt x="451857" y="914386"/>
                      <a:pt x="451857" y="914386"/>
                    </a:cubicBezTo>
                    <a:cubicBezTo>
                      <a:pt x="452805" y="914386"/>
                      <a:pt x="453517" y="914624"/>
                      <a:pt x="453991" y="915098"/>
                    </a:cubicBezTo>
                    <a:cubicBezTo>
                      <a:pt x="454466" y="915098"/>
                      <a:pt x="454703" y="915335"/>
                      <a:pt x="454703" y="915809"/>
                    </a:cubicBezTo>
                    <a:cubicBezTo>
                      <a:pt x="454703" y="916284"/>
                      <a:pt x="454466" y="916758"/>
                      <a:pt x="453991" y="917233"/>
                    </a:cubicBezTo>
                    <a:cubicBezTo>
                      <a:pt x="453517" y="917707"/>
                      <a:pt x="448299" y="923874"/>
                      <a:pt x="438336" y="935734"/>
                    </a:cubicBezTo>
                    <a:cubicBezTo>
                      <a:pt x="433593" y="941901"/>
                      <a:pt x="430035" y="946170"/>
                      <a:pt x="427663" y="948542"/>
                    </a:cubicBezTo>
                    <a:cubicBezTo>
                      <a:pt x="442843" y="941427"/>
                      <a:pt x="457075" y="933125"/>
                      <a:pt x="470358" y="923637"/>
                    </a:cubicBezTo>
                    <a:cubicBezTo>
                      <a:pt x="486961" y="911777"/>
                      <a:pt x="501905" y="897783"/>
                      <a:pt x="515187" y="881653"/>
                    </a:cubicBezTo>
                    <a:close/>
                    <a:moveTo>
                      <a:pt x="169357" y="875961"/>
                    </a:moveTo>
                    <a:cubicBezTo>
                      <a:pt x="161767" y="881179"/>
                      <a:pt x="156549" y="884974"/>
                      <a:pt x="153703" y="887346"/>
                    </a:cubicBezTo>
                    <a:cubicBezTo>
                      <a:pt x="141843" y="895885"/>
                      <a:pt x="134727" y="901103"/>
                      <a:pt x="132355" y="903001"/>
                    </a:cubicBezTo>
                    <a:cubicBezTo>
                      <a:pt x="137099" y="906322"/>
                      <a:pt x="142317" y="910117"/>
                      <a:pt x="148010" y="914386"/>
                    </a:cubicBezTo>
                    <a:lnTo>
                      <a:pt x="149433" y="914386"/>
                    </a:lnTo>
                    <a:cubicBezTo>
                      <a:pt x="149433" y="914386"/>
                      <a:pt x="149670" y="914386"/>
                      <a:pt x="150145" y="914386"/>
                    </a:cubicBezTo>
                    <a:cubicBezTo>
                      <a:pt x="151568" y="914386"/>
                      <a:pt x="154889" y="912726"/>
                      <a:pt x="160107" y="909405"/>
                    </a:cubicBezTo>
                    <a:cubicBezTo>
                      <a:pt x="164376" y="906559"/>
                      <a:pt x="170069" y="902527"/>
                      <a:pt x="177185" y="897308"/>
                    </a:cubicBezTo>
                    <a:cubicBezTo>
                      <a:pt x="178608" y="896360"/>
                      <a:pt x="180506" y="894936"/>
                      <a:pt x="182878" y="893039"/>
                    </a:cubicBezTo>
                    <a:cubicBezTo>
                      <a:pt x="185724" y="890667"/>
                      <a:pt x="187621" y="889006"/>
                      <a:pt x="188570" y="888058"/>
                    </a:cubicBezTo>
                    <a:cubicBezTo>
                      <a:pt x="181929" y="884263"/>
                      <a:pt x="175525" y="880230"/>
                      <a:pt x="169357" y="875961"/>
                    </a:cubicBezTo>
                    <a:close/>
                    <a:moveTo>
                      <a:pt x="129509" y="843939"/>
                    </a:moveTo>
                    <a:cubicBezTo>
                      <a:pt x="126662" y="846311"/>
                      <a:pt x="122630" y="849395"/>
                      <a:pt x="117412" y="853190"/>
                    </a:cubicBezTo>
                    <a:cubicBezTo>
                      <a:pt x="111719" y="857460"/>
                      <a:pt x="107450" y="860543"/>
                      <a:pt x="104603" y="862441"/>
                    </a:cubicBezTo>
                    <a:cubicBezTo>
                      <a:pt x="99859" y="866710"/>
                      <a:pt x="95827" y="870268"/>
                      <a:pt x="92506" y="873114"/>
                    </a:cubicBezTo>
                    <a:cubicBezTo>
                      <a:pt x="95827" y="875486"/>
                      <a:pt x="99148" y="878096"/>
                      <a:pt x="102469" y="880942"/>
                    </a:cubicBezTo>
                    <a:cubicBezTo>
                      <a:pt x="110059" y="887109"/>
                      <a:pt x="118361" y="893276"/>
                      <a:pt x="127374" y="899443"/>
                    </a:cubicBezTo>
                    <a:cubicBezTo>
                      <a:pt x="128323" y="898494"/>
                      <a:pt x="136150" y="892090"/>
                      <a:pt x="150856" y="880230"/>
                    </a:cubicBezTo>
                    <a:cubicBezTo>
                      <a:pt x="157023" y="875486"/>
                      <a:pt x="161056" y="872403"/>
                      <a:pt x="162953" y="870980"/>
                    </a:cubicBezTo>
                    <a:cubicBezTo>
                      <a:pt x="161530" y="870031"/>
                      <a:pt x="160818" y="869557"/>
                      <a:pt x="160818" y="869557"/>
                    </a:cubicBezTo>
                    <a:cubicBezTo>
                      <a:pt x="156075" y="866236"/>
                      <a:pt x="152279" y="863389"/>
                      <a:pt x="149433" y="861017"/>
                    </a:cubicBezTo>
                    <a:cubicBezTo>
                      <a:pt x="148484" y="861492"/>
                      <a:pt x="146350" y="862915"/>
                      <a:pt x="143029" y="865287"/>
                    </a:cubicBezTo>
                    <a:cubicBezTo>
                      <a:pt x="140657" y="867185"/>
                      <a:pt x="138759" y="868845"/>
                      <a:pt x="137336" y="870268"/>
                    </a:cubicBezTo>
                    <a:cubicBezTo>
                      <a:pt x="135439" y="871691"/>
                      <a:pt x="132118" y="874300"/>
                      <a:pt x="127374" y="878096"/>
                    </a:cubicBezTo>
                    <a:cubicBezTo>
                      <a:pt x="123579" y="881891"/>
                      <a:pt x="120495" y="884737"/>
                      <a:pt x="118123" y="886635"/>
                    </a:cubicBezTo>
                    <a:cubicBezTo>
                      <a:pt x="117175" y="887109"/>
                      <a:pt x="116463" y="887346"/>
                      <a:pt x="115989" y="887346"/>
                    </a:cubicBezTo>
                    <a:cubicBezTo>
                      <a:pt x="114565" y="887346"/>
                      <a:pt x="113379" y="886872"/>
                      <a:pt x="112431" y="885923"/>
                    </a:cubicBezTo>
                    <a:cubicBezTo>
                      <a:pt x="111482" y="884974"/>
                      <a:pt x="111008" y="884025"/>
                      <a:pt x="111008" y="883077"/>
                    </a:cubicBezTo>
                    <a:cubicBezTo>
                      <a:pt x="111008" y="882128"/>
                      <a:pt x="111482" y="881416"/>
                      <a:pt x="112431" y="880942"/>
                    </a:cubicBezTo>
                    <a:cubicBezTo>
                      <a:pt x="114328" y="879519"/>
                      <a:pt x="118123" y="876198"/>
                      <a:pt x="123816" y="870980"/>
                    </a:cubicBezTo>
                    <a:cubicBezTo>
                      <a:pt x="128560" y="867185"/>
                      <a:pt x="132355" y="864101"/>
                      <a:pt x="135201" y="861729"/>
                    </a:cubicBezTo>
                    <a:cubicBezTo>
                      <a:pt x="138522" y="858883"/>
                      <a:pt x="141131" y="856985"/>
                      <a:pt x="143029" y="856036"/>
                    </a:cubicBezTo>
                    <a:cubicBezTo>
                      <a:pt x="137811" y="851767"/>
                      <a:pt x="133304" y="847735"/>
                      <a:pt x="129509" y="843939"/>
                    </a:cubicBezTo>
                    <a:close/>
                    <a:moveTo>
                      <a:pt x="121681" y="834689"/>
                    </a:moveTo>
                    <a:cubicBezTo>
                      <a:pt x="121207" y="834689"/>
                      <a:pt x="116700" y="837061"/>
                      <a:pt x="108161" y="841805"/>
                    </a:cubicBezTo>
                    <a:cubicBezTo>
                      <a:pt x="93929" y="849395"/>
                      <a:pt x="84205" y="853902"/>
                      <a:pt x="78986" y="855325"/>
                    </a:cubicBezTo>
                    <a:cubicBezTo>
                      <a:pt x="78037" y="855325"/>
                      <a:pt x="77089" y="855325"/>
                      <a:pt x="76140" y="855325"/>
                    </a:cubicBezTo>
                    <a:cubicBezTo>
                      <a:pt x="74717" y="855325"/>
                      <a:pt x="73294" y="855088"/>
                      <a:pt x="71870" y="854613"/>
                    </a:cubicBezTo>
                    <a:cubicBezTo>
                      <a:pt x="73294" y="855562"/>
                      <a:pt x="74242" y="856274"/>
                      <a:pt x="74717" y="856748"/>
                    </a:cubicBezTo>
                    <a:cubicBezTo>
                      <a:pt x="79935" y="861492"/>
                      <a:pt x="82544" y="864101"/>
                      <a:pt x="82544" y="864575"/>
                    </a:cubicBezTo>
                    <a:lnTo>
                      <a:pt x="86814" y="868133"/>
                    </a:lnTo>
                    <a:cubicBezTo>
                      <a:pt x="95827" y="859594"/>
                      <a:pt x="101757" y="854376"/>
                      <a:pt x="104603" y="852478"/>
                    </a:cubicBezTo>
                    <a:cubicBezTo>
                      <a:pt x="113142" y="845363"/>
                      <a:pt x="120021" y="841093"/>
                      <a:pt x="125239" y="839670"/>
                    </a:cubicBezTo>
                    <a:cubicBezTo>
                      <a:pt x="123816" y="837772"/>
                      <a:pt x="122393" y="836349"/>
                      <a:pt x="120970" y="835400"/>
                    </a:cubicBezTo>
                    <a:cubicBezTo>
                      <a:pt x="121444" y="834926"/>
                      <a:pt x="121681" y="834689"/>
                      <a:pt x="121681" y="834689"/>
                    </a:cubicBezTo>
                    <a:close/>
                    <a:moveTo>
                      <a:pt x="124528" y="785590"/>
                    </a:moveTo>
                    <a:cubicBezTo>
                      <a:pt x="119784" y="789385"/>
                      <a:pt x="115514" y="792705"/>
                      <a:pt x="111719" y="795552"/>
                    </a:cubicBezTo>
                    <a:cubicBezTo>
                      <a:pt x="110770" y="796026"/>
                      <a:pt x="104840" y="800058"/>
                      <a:pt x="93929" y="807649"/>
                    </a:cubicBezTo>
                    <a:cubicBezTo>
                      <a:pt x="93929" y="810021"/>
                      <a:pt x="93455" y="813341"/>
                      <a:pt x="92506" y="817611"/>
                    </a:cubicBezTo>
                    <a:cubicBezTo>
                      <a:pt x="95353" y="815239"/>
                      <a:pt x="98436" y="813104"/>
                      <a:pt x="101757" y="811207"/>
                    </a:cubicBezTo>
                    <a:lnTo>
                      <a:pt x="103180" y="811207"/>
                    </a:lnTo>
                    <a:cubicBezTo>
                      <a:pt x="103655" y="811207"/>
                      <a:pt x="103892" y="811444"/>
                      <a:pt x="103892" y="811918"/>
                    </a:cubicBezTo>
                    <a:cubicBezTo>
                      <a:pt x="103892" y="811918"/>
                      <a:pt x="103655" y="812155"/>
                      <a:pt x="103180" y="812630"/>
                    </a:cubicBezTo>
                    <a:cubicBezTo>
                      <a:pt x="100808" y="815002"/>
                      <a:pt x="96539" y="818797"/>
                      <a:pt x="90372" y="824015"/>
                    </a:cubicBezTo>
                    <a:cubicBezTo>
                      <a:pt x="89423" y="825913"/>
                      <a:pt x="88711" y="827810"/>
                      <a:pt x="88237" y="829708"/>
                    </a:cubicBezTo>
                    <a:cubicBezTo>
                      <a:pt x="93455" y="826861"/>
                      <a:pt x="97250" y="824727"/>
                      <a:pt x="99622" y="823304"/>
                    </a:cubicBezTo>
                    <a:cubicBezTo>
                      <a:pt x="100571" y="822829"/>
                      <a:pt x="102706" y="821406"/>
                      <a:pt x="106026" y="819034"/>
                    </a:cubicBezTo>
                    <a:cubicBezTo>
                      <a:pt x="108873" y="817136"/>
                      <a:pt x="111245" y="815713"/>
                      <a:pt x="113142" y="814765"/>
                    </a:cubicBezTo>
                    <a:cubicBezTo>
                      <a:pt x="113617" y="805751"/>
                      <a:pt x="117412" y="796026"/>
                      <a:pt x="124528" y="785590"/>
                    </a:cubicBezTo>
                    <a:close/>
                    <a:moveTo>
                      <a:pt x="416277" y="599866"/>
                    </a:moveTo>
                    <a:cubicBezTo>
                      <a:pt x="410585" y="604610"/>
                      <a:pt x="406789" y="607931"/>
                      <a:pt x="404892" y="609828"/>
                    </a:cubicBezTo>
                    <a:cubicBezTo>
                      <a:pt x="401097" y="613623"/>
                      <a:pt x="396827" y="618130"/>
                      <a:pt x="392083" y="623348"/>
                    </a:cubicBezTo>
                    <a:cubicBezTo>
                      <a:pt x="394455" y="626195"/>
                      <a:pt x="396590" y="629278"/>
                      <a:pt x="398488" y="632599"/>
                    </a:cubicBezTo>
                    <a:cubicBezTo>
                      <a:pt x="398962" y="632124"/>
                      <a:pt x="400148" y="631413"/>
                      <a:pt x="402046" y="630464"/>
                    </a:cubicBezTo>
                    <a:cubicBezTo>
                      <a:pt x="408213" y="626195"/>
                      <a:pt x="412245" y="623823"/>
                      <a:pt x="414143" y="623348"/>
                    </a:cubicBezTo>
                    <a:cubicBezTo>
                      <a:pt x="414617" y="623348"/>
                      <a:pt x="415091" y="623348"/>
                      <a:pt x="415566" y="623348"/>
                    </a:cubicBezTo>
                    <a:cubicBezTo>
                      <a:pt x="416040" y="623348"/>
                      <a:pt x="416514" y="623585"/>
                      <a:pt x="416989" y="624060"/>
                    </a:cubicBezTo>
                    <a:cubicBezTo>
                      <a:pt x="417463" y="624534"/>
                      <a:pt x="417700" y="625009"/>
                      <a:pt x="417700" y="625483"/>
                    </a:cubicBezTo>
                    <a:cubicBezTo>
                      <a:pt x="417700" y="625957"/>
                      <a:pt x="417463" y="626432"/>
                      <a:pt x="416989" y="626906"/>
                    </a:cubicBezTo>
                    <a:cubicBezTo>
                      <a:pt x="414143" y="630701"/>
                      <a:pt x="409161" y="634496"/>
                      <a:pt x="402046" y="638292"/>
                    </a:cubicBezTo>
                    <a:cubicBezTo>
                      <a:pt x="405841" y="645407"/>
                      <a:pt x="408924" y="652523"/>
                      <a:pt x="411296" y="659639"/>
                    </a:cubicBezTo>
                    <a:cubicBezTo>
                      <a:pt x="418886" y="654895"/>
                      <a:pt x="423156" y="652523"/>
                      <a:pt x="424105" y="652523"/>
                    </a:cubicBezTo>
                    <a:cubicBezTo>
                      <a:pt x="424579" y="652523"/>
                      <a:pt x="424816" y="652523"/>
                      <a:pt x="424816" y="652523"/>
                    </a:cubicBezTo>
                    <a:cubicBezTo>
                      <a:pt x="425291" y="652523"/>
                      <a:pt x="425528" y="652523"/>
                      <a:pt x="425528" y="652523"/>
                    </a:cubicBezTo>
                    <a:cubicBezTo>
                      <a:pt x="425528" y="652998"/>
                      <a:pt x="425291" y="653709"/>
                      <a:pt x="424816" y="654658"/>
                    </a:cubicBezTo>
                    <a:cubicBezTo>
                      <a:pt x="424342" y="655132"/>
                      <a:pt x="422207" y="657030"/>
                      <a:pt x="418412" y="660351"/>
                    </a:cubicBezTo>
                    <a:cubicBezTo>
                      <a:pt x="416040" y="661774"/>
                      <a:pt x="414143" y="662960"/>
                      <a:pt x="412719" y="663909"/>
                    </a:cubicBezTo>
                    <a:cubicBezTo>
                      <a:pt x="413194" y="666281"/>
                      <a:pt x="413668" y="668178"/>
                      <a:pt x="414143" y="669601"/>
                    </a:cubicBezTo>
                    <a:cubicBezTo>
                      <a:pt x="416040" y="677666"/>
                      <a:pt x="416989" y="685493"/>
                      <a:pt x="416989" y="693084"/>
                    </a:cubicBezTo>
                    <a:cubicBezTo>
                      <a:pt x="422682" y="683121"/>
                      <a:pt x="426239" y="672685"/>
                      <a:pt x="427663" y="661774"/>
                    </a:cubicBezTo>
                    <a:cubicBezTo>
                      <a:pt x="428137" y="657979"/>
                      <a:pt x="428374" y="653946"/>
                      <a:pt x="428374" y="649677"/>
                    </a:cubicBezTo>
                    <a:cubicBezTo>
                      <a:pt x="428374" y="639715"/>
                      <a:pt x="426714" y="629041"/>
                      <a:pt x="423393" y="617656"/>
                    </a:cubicBezTo>
                    <a:cubicBezTo>
                      <a:pt x="421021" y="611489"/>
                      <a:pt x="418649" y="605559"/>
                      <a:pt x="416277" y="599866"/>
                    </a:cubicBezTo>
                    <a:close/>
                    <a:moveTo>
                      <a:pt x="409161" y="587057"/>
                    </a:moveTo>
                    <a:cubicBezTo>
                      <a:pt x="402994" y="590853"/>
                      <a:pt x="399199" y="593225"/>
                      <a:pt x="397776" y="594173"/>
                    </a:cubicBezTo>
                    <a:cubicBezTo>
                      <a:pt x="392083" y="597968"/>
                      <a:pt x="385679" y="602712"/>
                      <a:pt x="378563" y="608405"/>
                    </a:cubicBezTo>
                    <a:cubicBezTo>
                      <a:pt x="382358" y="611726"/>
                      <a:pt x="385679" y="615284"/>
                      <a:pt x="388525" y="619079"/>
                    </a:cubicBezTo>
                    <a:cubicBezTo>
                      <a:pt x="398962" y="605796"/>
                      <a:pt x="407027" y="597257"/>
                      <a:pt x="412719" y="593462"/>
                    </a:cubicBezTo>
                    <a:cubicBezTo>
                      <a:pt x="411771" y="591090"/>
                      <a:pt x="410585" y="588955"/>
                      <a:pt x="409161" y="587057"/>
                    </a:cubicBezTo>
                    <a:close/>
                    <a:moveTo>
                      <a:pt x="394218" y="569268"/>
                    </a:moveTo>
                    <a:cubicBezTo>
                      <a:pt x="385679" y="577807"/>
                      <a:pt x="375480" y="586583"/>
                      <a:pt x="363620" y="595596"/>
                    </a:cubicBezTo>
                    <a:cubicBezTo>
                      <a:pt x="367415" y="598443"/>
                      <a:pt x="370973" y="601289"/>
                      <a:pt x="374294" y="604135"/>
                    </a:cubicBezTo>
                    <a:cubicBezTo>
                      <a:pt x="383307" y="596071"/>
                      <a:pt x="390186" y="590141"/>
                      <a:pt x="394930" y="586346"/>
                    </a:cubicBezTo>
                    <a:cubicBezTo>
                      <a:pt x="399199" y="583025"/>
                      <a:pt x="402283" y="580890"/>
                      <a:pt x="404180" y="579942"/>
                    </a:cubicBezTo>
                    <a:cubicBezTo>
                      <a:pt x="403232" y="578044"/>
                      <a:pt x="402046" y="576384"/>
                      <a:pt x="400622" y="574961"/>
                    </a:cubicBezTo>
                    <a:cubicBezTo>
                      <a:pt x="398725" y="573063"/>
                      <a:pt x="396590" y="571165"/>
                      <a:pt x="394218" y="569268"/>
                    </a:cubicBezTo>
                    <a:close/>
                    <a:moveTo>
                      <a:pt x="381410" y="557883"/>
                    </a:moveTo>
                    <a:cubicBezTo>
                      <a:pt x="381410" y="557883"/>
                      <a:pt x="374294" y="563575"/>
                      <a:pt x="360062" y="574961"/>
                    </a:cubicBezTo>
                    <a:cubicBezTo>
                      <a:pt x="358165" y="576384"/>
                      <a:pt x="353183" y="580416"/>
                      <a:pt x="345119" y="587057"/>
                    </a:cubicBezTo>
                    <a:cubicBezTo>
                      <a:pt x="347491" y="588006"/>
                      <a:pt x="349863" y="588718"/>
                      <a:pt x="352235" y="589192"/>
                    </a:cubicBezTo>
                    <a:lnTo>
                      <a:pt x="359351" y="593462"/>
                    </a:lnTo>
                    <a:cubicBezTo>
                      <a:pt x="380224" y="577332"/>
                      <a:pt x="391372" y="568793"/>
                      <a:pt x="392795" y="567845"/>
                    </a:cubicBezTo>
                    <a:cubicBezTo>
                      <a:pt x="389000" y="564524"/>
                      <a:pt x="384968" y="561440"/>
                      <a:pt x="380698" y="558594"/>
                    </a:cubicBezTo>
                    <a:cubicBezTo>
                      <a:pt x="381172" y="558120"/>
                      <a:pt x="381410" y="557883"/>
                      <a:pt x="381410" y="557883"/>
                    </a:cubicBezTo>
                    <a:close/>
                    <a:moveTo>
                      <a:pt x="359351" y="548632"/>
                    </a:moveTo>
                    <a:cubicBezTo>
                      <a:pt x="357927" y="550055"/>
                      <a:pt x="353895" y="553613"/>
                      <a:pt x="347254" y="559306"/>
                    </a:cubicBezTo>
                    <a:cubicBezTo>
                      <a:pt x="334919" y="569268"/>
                      <a:pt x="328752" y="574249"/>
                      <a:pt x="328752" y="574249"/>
                    </a:cubicBezTo>
                    <a:lnTo>
                      <a:pt x="317367" y="582788"/>
                    </a:lnTo>
                    <a:cubicBezTo>
                      <a:pt x="324009" y="582788"/>
                      <a:pt x="330176" y="583500"/>
                      <a:pt x="335868" y="584923"/>
                    </a:cubicBezTo>
                    <a:cubicBezTo>
                      <a:pt x="344407" y="577332"/>
                      <a:pt x="351286" y="571640"/>
                      <a:pt x="356504" y="567845"/>
                    </a:cubicBezTo>
                    <a:lnTo>
                      <a:pt x="365043" y="561440"/>
                    </a:lnTo>
                    <a:cubicBezTo>
                      <a:pt x="368364" y="558594"/>
                      <a:pt x="370973" y="556459"/>
                      <a:pt x="372871" y="555036"/>
                    </a:cubicBezTo>
                    <a:cubicBezTo>
                      <a:pt x="368601" y="552664"/>
                      <a:pt x="364094" y="550529"/>
                      <a:pt x="359351" y="548632"/>
                    </a:cubicBezTo>
                    <a:close/>
                    <a:moveTo>
                      <a:pt x="335157" y="542939"/>
                    </a:moveTo>
                    <a:cubicBezTo>
                      <a:pt x="335157" y="543888"/>
                      <a:pt x="334919" y="544600"/>
                      <a:pt x="334445" y="545074"/>
                    </a:cubicBezTo>
                    <a:cubicBezTo>
                      <a:pt x="331599" y="547920"/>
                      <a:pt x="327092" y="551953"/>
                      <a:pt x="320925" y="557171"/>
                    </a:cubicBezTo>
                    <a:cubicBezTo>
                      <a:pt x="313809" y="561915"/>
                      <a:pt x="308828" y="565710"/>
                      <a:pt x="305982" y="568556"/>
                    </a:cubicBezTo>
                    <a:cubicBezTo>
                      <a:pt x="305033" y="569505"/>
                      <a:pt x="300289" y="574486"/>
                      <a:pt x="291750" y="583500"/>
                    </a:cubicBezTo>
                    <a:cubicBezTo>
                      <a:pt x="296019" y="583025"/>
                      <a:pt x="300052" y="582788"/>
                      <a:pt x="303847" y="582788"/>
                    </a:cubicBezTo>
                    <a:lnTo>
                      <a:pt x="311674" y="575672"/>
                    </a:lnTo>
                    <a:cubicBezTo>
                      <a:pt x="314046" y="574249"/>
                      <a:pt x="316893" y="572114"/>
                      <a:pt x="320213" y="569268"/>
                    </a:cubicBezTo>
                    <a:cubicBezTo>
                      <a:pt x="324009" y="565473"/>
                      <a:pt x="326618" y="563101"/>
                      <a:pt x="328041" y="562152"/>
                    </a:cubicBezTo>
                    <a:cubicBezTo>
                      <a:pt x="338477" y="553139"/>
                      <a:pt x="345119" y="547683"/>
                      <a:pt x="347965" y="545786"/>
                    </a:cubicBezTo>
                    <a:close/>
                    <a:moveTo>
                      <a:pt x="281788" y="542228"/>
                    </a:moveTo>
                    <a:cubicBezTo>
                      <a:pt x="278467" y="542702"/>
                      <a:pt x="274909" y="543176"/>
                      <a:pt x="271114" y="543651"/>
                    </a:cubicBezTo>
                    <a:cubicBezTo>
                      <a:pt x="268742" y="546023"/>
                      <a:pt x="264710" y="549818"/>
                      <a:pt x="259017" y="555036"/>
                    </a:cubicBezTo>
                    <a:cubicBezTo>
                      <a:pt x="253324" y="559306"/>
                      <a:pt x="249292" y="563101"/>
                      <a:pt x="246920" y="566422"/>
                    </a:cubicBezTo>
                    <a:cubicBezTo>
                      <a:pt x="242176" y="572114"/>
                      <a:pt x="236009" y="580179"/>
                      <a:pt x="228419" y="590615"/>
                    </a:cubicBezTo>
                    <a:cubicBezTo>
                      <a:pt x="231740" y="590141"/>
                      <a:pt x="235772" y="589667"/>
                      <a:pt x="240516" y="589192"/>
                    </a:cubicBezTo>
                    <a:cubicBezTo>
                      <a:pt x="245260" y="578281"/>
                      <a:pt x="254036" y="566659"/>
                      <a:pt x="266845" y="554325"/>
                    </a:cubicBezTo>
                    <a:cubicBezTo>
                      <a:pt x="272537" y="549106"/>
                      <a:pt x="277518" y="545074"/>
                      <a:pt x="281788" y="542228"/>
                    </a:cubicBezTo>
                    <a:close/>
                    <a:moveTo>
                      <a:pt x="301712" y="540804"/>
                    </a:moveTo>
                    <a:cubicBezTo>
                      <a:pt x="283211" y="554087"/>
                      <a:pt x="272774" y="562152"/>
                      <a:pt x="270402" y="564998"/>
                    </a:cubicBezTo>
                    <a:cubicBezTo>
                      <a:pt x="270402" y="564998"/>
                      <a:pt x="263761" y="572589"/>
                      <a:pt x="250478" y="587769"/>
                    </a:cubicBezTo>
                    <a:cubicBezTo>
                      <a:pt x="254273" y="587769"/>
                      <a:pt x="257357" y="587532"/>
                      <a:pt x="259729" y="587057"/>
                    </a:cubicBezTo>
                    <a:lnTo>
                      <a:pt x="274672" y="584923"/>
                    </a:lnTo>
                    <a:cubicBezTo>
                      <a:pt x="277518" y="582551"/>
                      <a:pt x="282025" y="578044"/>
                      <a:pt x="288192" y="571403"/>
                    </a:cubicBezTo>
                    <a:cubicBezTo>
                      <a:pt x="293885" y="565236"/>
                      <a:pt x="298391" y="560729"/>
                      <a:pt x="301712" y="557883"/>
                    </a:cubicBezTo>
                    <a:cubicBezTo>
                      <a:pt x="311200" y="548869"/>
                      <a:pt x="318553" y="543414"/>
                      <a:pt x="323771" y="541516"/>
                    </a:cubicBezTo>
                    <a:cubicBezTo>
                      <a:pt x="316655" y="541042"/>
                      <a:pt x="309302" y="540804"/>
                      <a:pt x="301712" y="540804"/>
                    </a:cubicBezTo>
                    <a:close/>
                    <a:moveTo>
                      <a:pt x="232688" y="521592"/>
                    </a:moveTo>
                    <a:lnTo>
                      <a:pt x="225573" y="528708"/>
                    </a:lnTo>
                    <a:cubicBezTo>
                      <a:pt x="222252" y="532503"/>
                      <a:pt x="219406" y="536772"/>
                      <a:pt x="217034" y="541516"/>
                    </a:cubicBezTo>
                    <a:cubicBezTo>
                      <a:pt x="220354" y="550529"/>
                      <a:pt x="222726" y="559068"/>
                      <a:pt x="224149" y="567133"/>
                    </a:cubicBezTo>
                    <a:cubicBezTo>
                      <a:pt x="227470" y="562389"/>
                      <a:pt x="230791" y="557883"/>
                      <a:pt x="234112" y="553613"/>
                    </a:cubicBezTo>
                    <a:cubicBezTo>
                      <a:pt x="236958" y="550292"/>
                      <a:pt x="239330" y="547683"/>
                      <a:pt x="241227" y="545786"/>
                    </a:cubicBezTo>
                    <a:cubicBezTo>
                      <a:pt x="239330" y="544362"/>
                      <a:pt x="238381" y="542939"/>
                      <a:pt x="238381" y="541516"/>
                    </a:cubicBezTo>
                    <a:cubicBezTo>
                      <a:pt x="238381" y="540567"/>
                      <a:pt x="238618" y="539381"/>
                      <a:pt x="239093" y="537958"/>
                    </a:cubicBezTo>
                    <a:cubicBezTo>
                      <a:pt x="238144" y="537009"/>
                      <a:pt x="237432" y="535823"/>
                      <a:pt x="236958" y="534400"/>
                    </a:cubicBezTo>
                    <a:cubicBezTo>
                      <a:pt x="235535" y="530605"/>
                      <a:pt x="234112" y="526336"/>
                      <a:pt x="232688" y="521592"/>
                    </a:cubicBezTo>
                    <a:close/>
                    <a:moveTo>
                      <a:pt x="226996" y="495975"/>
                    </a:moveTo>
                    <a:cubicBezTo>
                      <a:pt x="226996" y="495975"/>
                      <a:pt x="226759" y="496212"/>
                      <a:pt x="226284" y="496686"/>
                    </a:cubicBezTo>
                    <a:lnTo>
                      <a:pt x="226284" y="496687"/>
                    </a:lnTo>
                    <a:lnTo>
                      <a:pt x="212764" y="510206"/>
                    </a:lnTo>
                    <a:lnTo>
                      <a:pt x="207071" y="515899"/>
                    </a:lnTo>
                    <a:cubicBezTo>
                      <a:pt x="208495" y="519220"/>
                      <a:pt x="209918" y="522303"/>
                      <a:pt x="211341" y="525150"/>
                    </a:cubicBezTo>
                    <a:cubicBezTo>
                      <a:pt x="211815" y="527047"/>
                      <a:pt x="212527" y="529182"/>
                      <a:pt x="213476" y="531554"/>
                    </a:cubicBezTo>
                    <a:cubicBezTo>
                      <a:pt x="218220" y="523015"/>
                      <a:pt x="223912" y="517085"/>
                      <a:pt x="230554" y="513764"/>
                    </a:cubicBezTo>
                    <a:lnTo>
                      <a:pt x="226284" y="496687"/>
                    </a:lnTo>
                    <a:close/>
                    <a:moveTo>
                      <a:pt x="222015" y="474627"/>
                    </a:moveTo>
                    <a:cubicBezTo>
                      <a:pt x="219168" y="477948"/>
                      <a:pt x="216085" y="481269"/>
                      <a:pt x="212764" y="484589"/>
                    </a:cubicBezTo>
                    <a:cubicBezTo>
                      <a:pt x="207546" y="489333"/>
                      <a:pt x="202802" y="493840"/>
                      <a:pt x="198532" y="498109"/>
                    </a:cubicBezTo>
                    <a:cubicBezTo>
                      <a:pt x="198058" y="498584"/>
                      <a:pt x="197346" y="499058"/>
                      <a:pt x="196398" y="499533"/>
                    </a:cubicBezTo>
                    <a:cubicBezTo>
                      <a:pt x="198295" y="501430"/>
                      <a:pt x="200193" y="504039"/>
                      <a:pt x="202090" y="507360"/>
                    </a:cubicBezTo>
                    <a:cubicBezTo>
                      <a:pt x="204462" y="504039"/>
                      <a:pt x="206597" y="501430"/>
                      <a:pt x="208495" y="499533"/>
                    </a:cubicBezTo>
                    <a:cubicBezTo>
                      <a:pt x="215136" y="492417"/>
                      <a:pt x="220354" y="488622"/>
                      <a:pt x="224149" y="488147"/>
                    </a:cubicBezTo>
                    <a:cubicBezTo>
                      <a:pt x="223201" y="482455"/>
                      <a:pt x="222489" y="477948"/>
                      <a:pt x="222015" y="474627"/>
                    </a:cubicBezTo>
                    <a:close/>
                    <a:moveTo>
                      <a:pt x="135913" y="310963"/>
                    </a:moveTo>
                    <a:cubicBezTo>
                      <a:pt x="135913" y="311912"/>
                      <a:pt x="135676" y="312860"/>
                      <a:pt x="135201" y="313809"/>
                    </a:cubicBezTo>
                    <a:lnTo>
                      <a:pt x="137336" y="311674"/>
                    </a:lnTo>
                    <a:cubicBezTo>
                      <a:pt x="136862" y="311674"/>
                      <a:pt x="136387" y="311437"/>
                      <a:pt x="135913" y="310963"/>
                    </a:cubicBezTo>
                    <a:close/>
                    <a:moveTo>
                      <a:pt x="118123" y="251901"/>
                    </a:moveTo>
                    <a:cubicBezTo>
                      <a:pt x="115751" y="255696"/>
                      <a:pt x="111245" y="261626"/>
                      <a:pt x="104603" y="269691"/>
                    </a:cubicBezTo>
                    <a:cubicBezTo>
                      <a:pt x="99385" y="275384"/>
                      <a:pt x="96064" y="279179"/>
                      <a:pt x="94641" y="281076"/>
                    </a:cubicBezTo>
                    <a:cubicBezTo>
                      <a:pt x="103180" y="286769"/>
                      <a:pt x="110533" y="292224"/>
                      <a:pt x="116700" y="297443"/>
                    </a:cubicBezTo>
                    <a:cubicBezTo>
                      <a:pt x="119072" y="299340"/>
                      <a:pt x="120733" y="300763"/>
                      <a:pt x="121681" y="301712"/>
                    </a:cubicBezTo>
                    <a:cubicBezTo>
                      <a:pt x="122156" y="297443"/>
                      <a:pt x="123104" y="293173"/>
                      <a:pt x="124528" y="288904"/>
                    </a:cubicBezTo>
                    <a:cubicBezTo>
                      <a:pt x="125951" y="281788"/>
                      <a:pt x="128086" y="274198"/>
                      <a:pt x="130932" y="266133"/>
                    </a:cubicBezTo>
                    <a:lnTo>
                      <a:pt x="130932" y="265421"/>
                    </a:lnTo>
                    <a:cubicBezTo>
                      <a:pt x="129509" y="263998"/>
                      <a:pt x="128797" y="262338"/>
                      <a:pt x="128797" y="260440"/>
                    </a:cubicBezTo>
                    <a:cubicBezTo>
                      <a:pt x="128797" y="259491"/>
                      <a:pt x="129034" y="258543"/>
                      <a:pt x="129509" y="257594"/>
                    </a:cubicBezTo>
                    <a:lnTo>
                      <a:pt x="130932" y="254748"/>
                    </a:lnTo>
                    <a:cubicBezTo>
                      <a:pt x="129509" y="255222"/>
                      <a:pt x="128086" y="255459"/>
                      <a:pt x="126662" y="255459"/>
                    </a:cubicBezTo>
                    <a:cubicBezTo>
                      <a:pt x="124290" y="255459"/>
                      <a:pt x="121919" y="254510"/>
                      <a:pt x="119547" y="252613"/>
                    </a:cubicBezTo>
                    <a:close/>
                    <a:moveTo>
                      <a:pt x="352235" y="250478"/>
                    </a:moveTo>
                    <a:cubicBezTo>
                      <a:pt x="349388" y="253324"/>
                      <a:pt x="344407" y="258543"/>
                      <a:pt x="337291" y="266133"/>
                    </a:cubicBezTo>
                    <a:cubicBezTo>
                      <a:pt x="333971" y="269454"/>
                      <a:pt x="330650" y="273249"/>
                      <a:pt x="327329" y="277518"/>
                    </a:cubicBezTo>
                    <a:cubicBezTo>
                      <a:pt x="336817" y="283211"/>
                      <a:pt x="345119" y="289852"/>
                      <a:pt x="352235" y="297443"/>
                    </a:cubicBezTo>
                    <a:cubicBezTo>
                      <a:pt x="360299" y="306456"/>
                      <a:pt x="365755" y="315707"/>
                      <a:pt x="368601" y="325194"/>
                    </a:cubicBezTo>
                    <a:cubicBezTo>
                      <a:pt x="369550" y="319027"/>
                      <a:pt x="370024" y="313097"/>
                      <a:pt x="370024" y="307405"/>
                    </a:cubicBezTo>
                    <a:cubicBezTo>
                      <a:pt x="370024" y="295071"/>
                      <a:pt x="367652" y="282974"/>
                      <a:pt x="362908" y="271114"/>
                    </a:cubicBezTo>
                    <a:cubicBezTo>
                      <a:pt x="362434" y="271114"/>
                      <a:pt x="361485" y="271588"/>
                      <a:pt x="360062" y="272537"/>
                    </a:cubicBezTo>
                    <a:lnTo>
                      <a:pt x="357927" y="274672"/>
                    </a:lnTo>
                    <a:cubicBezTo>
                      <a:pt x="353183" y="277993"/>
                      <a:pt x="348914" y="281313"/>
                      <a:pt x="345119" y="284634"/>
                    </a:cubicBezTo>
                    <a:cubicBezTo>
                      <a:pt x="344644" y="285108"/>
                      <a:pt x="344170" y="285346"/>
                      <a:pt x="343696" y="285346"/>
                    </a:cubicBezTo>
                    <a:cubicBezTo>
                      <a:pt x="343221" y="285346"/>
                      <a:pt x="342510" y="285108"/>
                      <a:pt x="341561" y="284634"/>
                    </a:cubicBezTo>
                    <a:cubicBezTo>
                      <a:pt x="341087" y="283685"/>
                      <a:pt x="340849" y="282974"/>
                      <a:pt x="340849" y="282499"/>
                    </a:cubicBezTo>
                    <a:cubicBezTo>
                      <a:pt x="340849" y="281551"/>
                      <a:pt x="341087" y="280839"/>
                      <a:pt x="341561" y="280365"/>
                    </a:cubicBezTo>
                    <a:cubicBezTo>
                      <a:pt x="344882" y="276569"/>
                      <a:pt x="348914" y="272774"/>
                      <a:pt x="353658" y="268979"/>
                    </a:cubicBezTo>
                    <a:cubicBezTo>
                      <a:pt x="357453" y="265659"/>
                      <a:pt x="359588" y="263998"/>
                      <a:pt x="360062" y="263998"/>
                    </a:cubicBezTo>
                    <a:lnTo>
                      <a:pt x="360062" y="263287"/>
                    </a:lnTo>
                    <a:cubicBezTo>
                      <a:pt x="357690" y="259017"/>
                      <a:pt x="355081" y="254748"/>
                      <a:pt x="352235" y="250478"/>
                    </a:cubicBezTo>
                    <a:close/>
                    <a:moveTo>
                      <a:pt x="167934" y="239093"/>
                    </a:moveTo>
                    <a:cubicBezTo>
                      <a:pt x="163665" y="242413"/>
                      <a:pt x="159632" y="245734"/>
                      <a:pt x="155837" y="249055"/>
                    </a:cubicBezTo>
                    <a:cubicBezTo>
                      <a:pt x="155837" y="251901"/>
                      <a:pt x="154889" y="255459"/>
                      <a:pt x="152991" y="259729"/>
                    </a:cubicBezTo>
                    <a:cubicBezTo>
                      <a:pt x="154889" y="256408"/>
                      <a:pt x="157023" y="253324"/>
                      <a:pt x="159395" y="250478"/>
                    </a:cubicBezTo>
                    <a:cubicBezTo>
                      <a:pt x="162242" y="246209"/>
                      <a:pt x="165088" y="242413"/>
                      <a:pt x="167934" y="239093"/>
                    </a:cubicBezTo>
                    <a:close/>
                    <a:moveTo>
                      <a:pt x="337291" y="231977"/>
                    </a:moveTo>
                    <a:cubicBezTo>
                      <a:pt x="333971" y="235772"/>
                      <a:pt x="329227" y="241227"/>
                      <a:pt x="323060" y="248343"/>
                    </a:cubicBezTo>
                    <a:cubicBezTo>
                      <a:pt x="315944" y="256408"/>
                      <a:pt x="310014" y="262575"/>
                      <a:pt x="305270" y="266844"/>
                    </a:cubicBezTo>
                    <a:cubicBezTo>
                      <a:pt x="310014" y="268742"/>
                      <a:pt x="314758" y="270877"/>
                      <a:pt x="319502" y="273249"/>
                    </a:cubicBezTo>
                    <a:cubicBezTo>
                      <a:pt x="323297" y="267556"/>
                      <a:pt x="326855" y="262812"/>
                      <a:pt x="330176" y="259017"/>
                    </a:cubicBezTo>
                    <a:cubicBezTo>
                      <a:pt x="336817" y="251901"/>
                      <a:pt x="342747" y="247157"/>
                      <a:pt x="347965" y="244785"/>
                    </a:cubicBezTo>
                    <a:cubicBezTo>
                      <a:pt x="344644" y="240041"/>
                      <a:pt x="341087" y="235772"/>
                      <a:pt x="337291" y="231977"/>
                    </a:cubicBezTo>
                    <a:close/>
                    <a:moveTo>
                      <a:pt x="95353" y="224861"/>
                    </a:moveTo>
                    <a:cubicBezTo>
                      <a:pt x="92032" y="229131"/>
                      <a:pt x="87051" y="234823"/>
                      <a:pt x="80409" y="241939"/>
                    </a:cubicBezTo>
                    <a:cubicBezTo>
                      <a:pt x="71870" y="251427"/>
                      <a:pt x="65703" y="258068"/>
                      <a:pt x="61908" y="261863"/>
                    </a:cubicBezTo>
                    <a:lnTo>
                      <a:pt x="79698" y="272537"/>
                    </a:lnTo>
                    <a:cubicBezTo>
                      <a:pt x="82070" y="273486"/>
                      <a:pt x="84442" y="274672"/>
                      <a:pt x="86814" y="276095"/>
                    </a:cubicBezTo>
                    <a:cubicBezTo>
                      <a:pt x="88237" y="274198"/>
                      <a:pt x="92032" y="269691"/>
                      <a:pt x="98199" y="262575"/>
                    </a:cubicBezTo>
                    <a:cubicBezTo>
                      <a:pt x="104840" y="254510"/>
                      <a:pt x="109822" y="249292"/>
                      <a:pt x="113142" y="246920"/>
                    </a:cubicBezTo>
                    <a:cubicBezTo>
                      <a:pt x="111719" y="244074"/>
                      <a:pt x="109584" y="240753"/>
                      <a:pt x="106738" y="236958"/>
                    </a:cubicBezTo>
                    <a:cubicBezTo>
                      <a:pt x="99148" y="248343"/>
                      <a:pt x="89423" y="257831"/>
                      <a:pt x="77563" y="265421"/>
                    </a:cubicBezTo>
                    <a:cubicBezTo>
                      <a:pt x="77089" y="265421"/>
                      <a:pt x="76851" y="265421"/>
                      <a:pt x="76851" y="265421"/>
                    </a:cubicBezTo>
                    <a:cubicBezTo>
                      <a:pt x="75903" y="265421"/>
                      <a:pt x="74954" y="265184"/>
                      <a:pt x="74005" y="264710"/>
                    </a:cubicBezTo>
                    <a:cubicBezTo>
                      <a:pt x="73531" y="264235"/>
                      <a:pt x="73294" y="263761"/>
                      <a:pt x="73294" y="263287"/>
                    </a:cubicBezTo>
                    <a:cubicBezTo>
                      <a:pt x="73294" y="262338"/>
                      <a:pt x="73768" y="261626"/>
                      <a:pt x="74717" y="261152"/>
                    </a:cubicBezTo>
                    <a:cubicBezTo>
                      <a:pt x="76614" y="259254"/>
                      <a:pt x="81121" y="254273"/>
                      <a:pt x="88237" y="246209"/>
                    </a:cubicBezTo>
                    <a:cubicBezTo>
                      <a:pt x="93929" y="240041"/>
                      <a:pt x="98673" y="235535"/>
                      <a:pt x="102469" y="232688"/>
                    </a:cubicBezTo>
                    <a:cubicBezTo>
                      <a:pt x="100097" y="229842"/>
                      <a:pt x="97725" y="227233"/>
                      <a:pt x="95353" y="224861"/>
                    </a:cubicBezTo>
                    <a:close/>
                    <a:moveTo>
                      <a:pt x="323060" y="219880"/>
                    </a:moveTo>
                    <a:cubicBezTo>
                      <a:pt x="321162" y="222252"/>
                      <a:pt x="318790" y="225098"/>
                      <a:pt x="315944" y="228419"/>
                    </a:cubicBezTo>
                    <a:cubicBezTo>
                      <a:pt x="311674" y="233163"/>
                      <a:pt x="306693" y="238144"/>
                      <a:pt x="301001" y="243362"/>
                    </a:cubicBezTo>
                    <a:cubicBezTo>
                      <a:pt x="291987" y="251901"/>
                      <a:pt x="284634" y="257357"/>
                      <a:pt x="278941" y="259729"/>
                    </a:cubicBezTo>
                    <a:lnTo>
                      <a:pt x="280365" y="259729"/>
                    </a:lnTo>
                    <a:cubicBezTo>
                      <a:pt x="286057" y="260677"/>
                      <a:pt x="291987" y="262338"/>
                      <a:pt x="298154" y="264710"/>
                    </a:cubicBezTo>
                    <a:cubicBezTo>
                      <a:pt x="303373" y="259966"/>
                      <a:pt x="310488" y="252138"/>
                      <a:pt x="319502" y="241227"/>
                    </a:cubicBezTo>
                    <a:cubicBezTo>
                      <a:pt x="324246" y="235535"/>
                      <a:pt x="328515" y="231028"/>
                      <a:pt x="332310" y="227707"/>
                    </a:cubicBezTo>
                    <a:cubicBezTo>
                      <a:pt x="329464" y="224861"/>
                      <a:pt x="326380" y="222252"/>
                      <a:pt x="323060" y="219880"/>
                    </a:cubicBezTo>
                    <a:close/>
                    <a:moveTo>
                      <a:pt x="84679" y="213476"/>
                    </a:moveTo>
                    <a:cubicBezTo>
                      <a:pt x="81833" y="219643"/>
                      <a:pt x="76614" y="226759"/>
                      <a:pt x="69024" y="234823"/>
                    </a:cubicBezTo>
                    <a:cubicBezTo>
                      <a:pt x="62383" y="241465"/>
                      <a:pt x="55504" y="247632"/>
                      <a:pt x="48388" y="253324"/>
                    </a:cubicBezTo>
                    <a:cubicBezTo>
                      <a:pt x="49337" y="253799"/>
                      <a:pt x="51234" y="254985"/>
                      <a:pt x="54081" y="256882"/>
                    </a:cubicBezTo>
                    <a:cubicBezTo>
                      <a:pt x="55978" y="254510"/>
                      <a:pt x="59299" y="250478"/>
                      <a:pt x="64043" y="244785"/>
                    </a:cubicBezTo>
                    <a:cubicBezTo>
                      <a:pt x="68312" y="239567"/>
                      <a:pt x="71870" y="235535"/>
                      <a:pt x="74717" y="232688"/>
                    </a:cubicBezTo>
                    <a:cubicBezTo>
                      <a:pt x="79935" y="226521"/>
                      <a:pt x="84679" y="221540"/>
                      <a:pt x="88948" y="217745"/>
                    </a:cubicBezTo>
                    <a:close/>
                    <a:moveTo>
                      <a:pt x="302424" y="209206"/>
                    </a:moveTo>
                    <a:cubicBezTo>
                      <a:pt x="301475" y="210155"/>
                      <a:pt x="300052" y="211341"/>
                      <a:pt x="298154" y="212764"/>
                    </a:cubicBezTo>
                    <a:cubicBezTo>
                      <a:pt x="293410" y="216559"/>
                      <a:pt x="288192" y="221303"/>
                      <a:pt x="282499" y="226996"/>
                    </a:cubicBezTo>
                    <a:cubicBezTo>
                      <a:pt x="274435" y="236009"/>
                      <a:pt x="265896" y="246446"/>
                      <a:pt x="256882" y="258305"/>
                    </a:cubicBezTo>
                    <a:cubicBezTo>
                      <a:pt x="259729" y="257831"/>
                      <a:pt x="262338" y="257594"/>
                      <a:pt x="264710" y="257594"/>
                    </a:cubicBezTo>
                    <a:cubicBezTo>
                      <a:pt x="267082" y="257594"/>
                      <a:pt x="269454" y="257831"/>
                      <a:pt x="271826" y="258305"/>
                    </a:cubicBezTo>
                    <a:cubicBezTo>
                      <a:pt x="271826" y="257357"/>
                      <a:pt x="272300" y="256645"/>
                      <a:pt x="273249" y="256171"/>
                    </a:cubicBezTo>
                    <a:cubicBezTo>
                      <a:pt x="277993" y="254748"/>
                      <a:pt x="286532" y="247157"/>
                      <a:pt x="298866" y="233400"/>
                    </a:cubicBezTo>
                    <a:cubicBezTo>
                      <a:pt x="305982" y="225335"/>
                      <a:pt x="311674" y="219406"/>
                      <a:pt x="315944" y="215610"/>
                    </a:cubicBezTo>
                    <a:cubicBezTo>
                      <a:pt x="311674" y="213238"/>
                      <a:pt x="307168" y="211104"/>
                      <a:pt x="302424" y="209206"/>
                    </a:cubicBezTo>
                    <a:close/>
                    <a:moveTo>
                      <a:pt x="222726" y="208495"/>
                    </a:moveTo>
                    <a:cubicBezTo>
                      <a:pt x="217034" y="210392"/>
                      <a:pt x="211104" y="212527"/>
                      <a:pt x="204937" y="214899"/>
                    </a:cubicBezTo>
                    <a:cubicBezTo>
                      <a:pt x="202090" y="218220"/>
                      <a:pt x="196872" y="223912"/>
                      <a:pt x="189282" y="231977"/>
                    </a:cubicBezTo>
                    <a:cubicBezTo>
                      <a:pt x="180743" y="240516"/>
                      <a:pt x="173864" y="248343"/>
                      <a:pt x="168646" y="255459"/>
                    </a:cubicBezTo>
                    <a:cubicBezTo>
                      <a:pt x="155363" y="273486"/>
                      <a:pt x="147061" y="290090"/>
                      <a:pt x="143740" y="305270"/>
                    </a:cubicBezTo>
                    <a:cubicBezTo>
                      <a:pt x="147061" y="302424"/>
                      <a:pt x="151331" y="299340"/>
                      <a:pt x="156549" y="296019"/>
                    </a:cubicBezTo>
                    <a:cubicBezTo>
                      <a:pt x="163190" y="291276"/>
                      <a:pt x="170781" y="286769"/>
                      <a:pt x="179320" y="282499"/>
                    </a:cubicBezTo>
                    <a:cubicBezTo>
                      <a:pt x="177422" y="282499"/>
                      <a:pt x="175762" y="281788"/>
                      <a:pt x="174339" y="280365"/>
                    </a:cubicBezTo>
                    <a:cubicBezTo>
                      <a:pt x="173864" y="279416"/>
                      <a:pt x="173627" y="278704"/>
                      <a:pt x="173627" y="278230"/>
                    </a:cubicBezTo>
                    <a:cubicBezTo>
                      <a:pt x="173627" y="277281"/>
                      <a:pt x="173864" y="276569"/>
                      <a:pt x="174339" y="276095"/>
                    </a:cubicBezTo>
                    <a:cubicBezTo>
                      <a:pt x="190942" y="251427"/>
                      <a:pt x="201379" y="236246"/>
                      <a:pt x="205648" y="230554"/>
                    </a:cubicBezTo>
                    <a:cubicBezTo>
                      <a:pt x="212290" y="221540"/>
                      <a:pt x="217982" y="214187"/>
                      <a:pt x="222726" y="208495"/>
                    </a:cubicBezTo>
                    <a:close/>
                    <a:moveTo>
                      <a:pt x="74005" y="202802"/>
                    </a:moveTo>
                    <a:cubicBezTo>
                      <a:pt x="73056" y="203276"/>
                      <a:pt x="72345" y="203988"/>
                      <a:pt x="71870" y="204937"/>
                    </a:cubicBezTo>
                    <a:cubicBezTo>
                      <a:pt x="65703" y="212527"/>
                      <a:pt x="60722" y="218457"/>
                      <a:pt x="56927" y="222726"/>
                    </a:cubicBezTo>
                    <a:cubicBezTo>
                      <a:pt x="49811" y="230316"/>
                      <a:pt x="44119" y="235772"/>
                      <a:pt x="39849" y="239093"/>
                    </a:cubicBezTo>
                    <a:cubicBezTo>
                      <a:pt x="37003" y="241465"/>
                      <a:pt x="35105" y="243125"/>
                      <a:pt x="34156" y="244074"/>
                    </a:cubicBezTo>
                    <a:cubicBezTo>
                      <a:pt x="37003" y="245971"/>
                      <a:pt x="40323" y="248106"/>
                      <a:pt x="44119" y="250478"/>
                    </a:cubicBezTo>
                    <a:cubicBezTo>
                      <a:pt x="51709" y="242888"/>
                      <a:pt x="58113" y="235772"/>
                      <a:pt x="63331" y="229131"/>
                    </a:cubicBezTo>
                    <a:cubicBezTo>
                      <a:pt x="71396" y="219168"/>
                      <a:pt x="77089" y="212290"/>
                      <a:pt x="80409" y="208495"/>
                    </a:cubicBezTo>
                    <a:cubicBezTo>
                      <a:pt x="78037" y="206597"/>
                      <a:pt x="75903" y="204699"/>
                      <a:pt x="74005" y="202802"/>
                    </a:cubicBezTo>
                    <a:close/>
                    <a:moveTo>
                      <a:pt x="261863" y="202090"/>
                    </a:moveTo>
                    <a:cubicBezTo>
                      <a:pt x="255696" y="207309"/>
                      <a:pt x="252376" y="210155"/>
                      <a:pt x="251901" y="210629"/>
                    </a:cubicBezTo>
                    <a:cubicBezTo>
                      <a:pt x="245260" y="216796"/>
                      <a:pt x="238856" y="223438"/>
                      <a:pt x="232688" y="230554"/>
                    </a:cubicBezTo>
                    <a:lnTo>
                      <a:pt x="215610" y="251901"/>
                    </a:lnTo>
                    <a:cubicBezTo>
                      <a:pt x="206597" y="263287"/>
                      <a:pt x="200904" y="269928"/>
                      <a:pt x="198532" y="271826"/>
                    </a:cubicBezTo>
                    <a:cubicBezTo>
                      <a:pt x="197584" y="272774"/>
                      <a:pt x="196635" y="273249"/>
                      <a:pt x="195686" y="273249"/>
                    </a:cubicBezTo>
                    <a:cubicBezTo>
                      <a:pt x="195212" y="273249"/>
                      <a:pt x="194500" y="273012"/>
                      <a:pt x="193551" y="272537"/>
                    </a:cubicBezTo>
                    <a:cubicBezTo>
                      <a:pt x="192128" y="271588"/>
                      <a:pt x="191417" y="270640"/>
                      <a:pt x="191417" y="269691"/>
                    </a:cubicBezTo>
                    <a:cubicBezTo>
                      <a:pt x="191417" y="268742"/>
                      <a:pt x="191654" y="268030"/>
                      <a:pt x="192128" y="267556"/>
                    </a:cubicBezTo>
                    <a:cubicBezTo>
                      <a:pt x="193551" y="265659"/>
                      <a:pt x="199244" y="257831"/>
                      <a:pt x="209206" y="244074"/>
                    </a:cubicBezTo>
                    <a:cubicBezTo>
                      <a:pt x="217271" y="233637"/>
                      <a:pt x="223438" y="226284"/>
                      <a:pt x="227707" y="222015"/>
                    </a:cubicBezTo>
                    <a:cubicBezTo>
                      <a:pt x="234349" y="213950"/>
                      <a:pt x="240279" y="207783"/>
                      <a:pt x="245497" y="203513"/>
                    </a:cubicBezTo>
                    <a:cubicBezTo>
                      <a:pt x="243125" y="203988"/>
                      <a:pt x="240990" y="204462"/>
                      <a:pt x="239093" y="204937"/>
                    </a:cubicBezTo>
                    <a:cubicBezTo>
                      <a:pt x="236721" y="208257"/>
                      <a:pt x="233400" y="212527"/>
                      <a:pt x="229131" y="217745"/>
                    </a:cubicBezTo>
                    <a:cubicBezTo>
                      <a:pt x="225810" y="222015"/>
                      <a:pt x="220592" y="228656"/>
                      <a:pt x="213476" y="237670"/>
                    </a:cubicBezTo>
                    <a:cubicBezTo>
                      <a:pt x="205411" y="248580"/>
                      <a:pt x="194975" y="262812"/>
                      <a:pt x="182166" y="280365"/>
                    </a:cubicBezTo>
                    <a:lnTo>
                      <a:pt x="181454" y="281076"/>
                    </a:lnTo>
                    <a:lnTo>
                      <a:pt x="199956" y="272537"/>
                    </a:lnTo>
                    <a:cubicBezTo>
                      <a:pt x="217508" y="265421"/>
                      <a:pt x="233163" y="260915"/>
                      <a:pt x="246920" y="259017"/>
                    </a:cubicBezTo>
                    <a:cubicBezTo>
                      <a:pt x="258780" y="242888"/>
                      <a:pt x="269454" y="229368"/>
                      <a:pt x="278941" y="218457"/>
                    </a:cubicBezTo>
                    <a:cubicBezTo>
                      <a:pt x="283685" y="213238"/>
                      <a:pt x="287718" y="208969"/>
                      <a:pt x="291038" y="205648"/>
                    </a:cubicBezTo>
                    <a:lnTo>
                      <a:pt x="286769" y="204225"/>
                    </a:lnTo>
                    <a:cubicBezTo>
                      <a:pt x="286769" y="204225"/>
                      <a:pt x="282974" y="207546"/>
                      <a:pt x="275384" y="214187"/>
                    </a:cubicBezTo>
                    <a:cubicBezTo>
                      <a:pt x="270165" y="218931"/>
                      <a:pt x="264235" y="224387"/>
                      <a:pt x="257594" y="230554"/>
                    </a:cubicBezTo>
                    <a:cubicBezTo>
                      <a:pt x="252376" y="235772"/>
                      <a:pt x="247395" y="240990"/>
                      <a:pt x="242651" y="246209"/>
                    </a:cubicBezTo>
                    <a:cubicBezTo>
                      <a:pt x="236958" y="251901"/>
                      <a:pt x="233874" y="254748"/>
                      <a:pt x="233400" y="254748"/>
                    </a:cubicBezTo>
                    <a:lnTo>
                      <a:pt x="232688" y="254748"/>
                    </a:lnTo>
                    <a:lnTo>
                      <a:pt x="231977" y="254036"/>
                    </a:lnTo>
                    <a:cubicBezTo>
                      <a:pt x="231977" y="253562"/>
                      <a:pt x="231977" y="253087"/>
                      <a:pt x="231977" y="252613"/>
                    </a:cubicBezTo>
                    <a:cubicBezTo>
                      <a:pt x="231977" y="250241"/>
                      <a:pt x="233400" y="246920"/>
                      <a:pt x="236246" y="242651"/>
                    </a:cubicBezTo>
                    <a:cubicBezTo>
                      <a:pt x="240516" y="236958"/>
                      <a:pt x="245497" y="230791"/>
                      <a:pt x="251190" y="224149"/>
                    </a:cubicBezTo>
                    <a:cubicBezTo>
                      <a:pt x="257831" y="216559"/>
                      <a:pt x="264235" y="210392"/>
                      <a:pt x="270402" y="205648"/>
                    </a:cubicBezTo>
                    <a:cubicBezTo>
                      <a:pt x="272300" y="203751"/>
                      <a:pt x="273723" y="202565"/>
                      <a:pt x="274672" y="202090"/>
                    </a:cubicBezTo>
                    <a:close/>
                    <a:moveTo>
                      <a:pt x="37714" y="185724"/>
                    </a:moveTo>
                    <a:cubicBezTo>
                      <a:pt x="36291" y="187621"/>
                      <a:pt x="35342" y="188807"/>
                      <a:pt x="34868" y="189282"/>
                    </a:cubicBezTo>
                    <a:cubicBezTo>
                      <a:pt x="30598" y="195449"/>
                      <a:pt x="27041" y="200667"/>
                      <a:pt x="24194" y="204937"/>
                    </a:cubicBezTo>
                    <a:cubicBezTo>
                      <a:pt x="23720" y="205885"/>
                      <a:pt x="22534" y="208020"/>
                      <a:pt x="20636" y="211341"/>
                    </a:cubicBezTo>
                    <a:cubicBezTo>
                      <a:pt x="18739" y="218457"/>
                      <a:pt x="17078" y="225335"/>
                      <a:pt x="15655" y="231977"/>
                    </a:cubicBezTo>
                    <a:lnTo>
                      <a:pt x="17078" y="231977"/>
                    </a:lnTo>
                    <a:cubicBezTo>
                      <a:pt x="21348" y="223438"/>
                      <a:pt x="26092" y="215373"/>
                      <a:pt x="31310" y="207783"/>
                    </a:cubicBezTo>
                    <a:cubicBezTo>
                      <a:pt x="39375" y="195923"/>
                      <a:pt x="46253" y="189993"/>
                      <a:pt x="51946" y="189993"/>
                    </a:cubicBezTo>
                    <a:cubicBezTo>
                      <a:pt x="53369" y="189993"/>
                      <a:pt x="54555" y="190468"/>
                      <a:pt x="55504" y="191417"/>
                    </a:cubicBezTo>
                    <a:cubicBezTo>
                      <a:pt x="56453" y="191891"/>
                      <a:pt x="56927" y="192840"/>
                      <a:pt x="56927" y="194263"/>
                    </a:cubicBezTo>
                    <a:lnTo>
                      <a:pt x="47677" y="203513"/>
                    </a:lnTo>
                    <a:cubicBezTo>
                      <a:pt x="43881" y="207309"/>
                      <a:pt x="40086" y="211815"/>
                      <a:pt x="36291" y="217034"/>
                    </a:cubicBezTo>
                    <a:cubicBezTo>
                      <a:pt x="35342" y="218457"/>
                      <a:pt x="33208" y="221540"/>
                      <a:pt x="29887" y="226284"/>
                    </a:cubicBezTo>
                    <a:cubicBezTo>
                      <a:pt x="27041" y="230554"/>
                      <a:pt x="24906" y="233874"/>
                      <a:pt x="23483" y="236246"/>
                    </a:cubicBezTo>
                    <a:cubicBezTo>
                      <a:pt x="24906" y="237195"/>
                      <a:pt x="26803" y="238618"/>
                      <a:pt x="29175" y="240516"/>
                    </a:cubicBezTo>
                    <a:lnTo>
                      <a:pt x="36291" y="233400"/>
                    </a:lnTo>
                    <a:lnTo>
                      <a:pt x="50523" y="216322"/>
                    </a:lnTo>
                    <a:cubicBezTo>
                      <a:pt x="59536" y="204937"/>
                      <a:pt x="64517" y="198770"/>
                      <a:pt x="65466" y="197821"/>
                    </a:cubicBezTo>
                    <a:cubicBezTo>
                      <a:pt x="65466" y="197346"/>
                      <a:pt x="65703" y="196872"/>
                      <a:pt x="66178" y="196398"/>
                    </a:cubicBezTo>
                    <a:cubicBezTo>
                      <a:pt x="63806" y="194500"/>
                      <a:pt x="61671" y="192840"/>
                      <a:pt x="59773" y="191417"/>
                    </a:cubicBezTo>
                    <a:cubicBezTo>
                      <a:pt x="54081" y="187621"/>
                      <a:pt x="49574" y="185724"/>
                      <a:pt x="46253" y="185724"/>
                    </a:cubicBezTo>
                    <a:cubicBezTo>
                      <a:pt x="45305" y="185724"/>
                      <a:pt x="44356" y="185961"/>
                      <a:pt x="43407" y="186435"/>
                    </a:cubicBezTo>
                    <a:cubicBezTo>
                      <a:pt x="42458" y="186910"/>
                      <a:pt x="41509" y="187147"/>
                      <a:pt x="40561" y="187147"/>
                    </a:cubicBezTo>
                    <a:cubicBezTo>
                      <a:pt x="39612" y="187147"/>
                      <a:pt x="38663" y="186673"/>
                      <a:pt x="37714" y="185724"/>
                    </a:cubicBezTo>
                    <a:close/>
                    <a:moveTo>
                      <a:pt x="271114" y="19925"/>
                    </a:moveTo>
                    <a:cubicBezTo>
                      <a:pt x="229842" y="19925"/>
                      <a:pt x="190942" y="28938"/>
                      <a:pt x="154414" y="46965"/>
                    </a:cubicBezTo>
                    <a:cubicBezTo>
                      <a:pt x="135913" y="55978"/>
                      <a:pt x="120258" y="65466"/>
                      <a:pt x="107450" y="75428"/>
                    </a:cubicBezTo>
                    <a:cubicBezTo>
                      <a:pt x="103655" y="78749"/>
                      <a:pt x="92269" y="89423"/>
                      <a:pt x="73294" y="107450"/>
                    </a:cubicBezTo>
                    <a:cubicBezTo>
                      <a:pt x="64755" y="115514"/>
                      <a:pt x="55978" y="124765"/>
                      <a:pt x="46965" y="135201"/>
                    </a:cubicBezTo>
                    <a:cubicBezTo>
                      <a:pt x="43644" y="138996"/>
                      <a:pt x="41509" y="141606"/>
                      <a:pt x="40561" y="143029"/>
                    </a:cubicBezTo>
                    <a:cubicBezTo>
                      <a:pt x="40561" y="143503"/>
                      <a:pt x="40561" y="144215"/>
                      <a:pt x="40561" y="145164"/>
                    </a:cubicBezTo>
                    <a:cubicBezTo>
                      <a:pt x="40561" y="148959"/>
                      <a:pt x="38663" y="156786"/>
                      <a:pt x="34868" y="168646"/>
                    </a:cubicBezTo>
                    <a:cubicBezTo>
                      <a:pt x="34394" y="169595"/>
                      <a:pt x="33445" y="172441"/>
                      <a:pt x="32022" y="177185"/>
                    </a:cubicBezTo>
                    <a:cubicBezTo>
                      <a:pt x="36291" y="172915"/>
                      <a:pt x="40798" y="170306"/>
                      <a:pt x="45542" y="169357"/>
                    </a:cubicBezTo>
                    <a:cubicBezTo>
                      <a:pt x="46016" y="169357"/>
                      <a:pt x="46491" y="169357"/>
                      <a:pt x="46965" y="169357"/>
                    </a:cubicBezTo>
                    <a:cubicBezTo>
                      <a:pt x="48388" y="169357"/>
                      <a:pt x="49100" y="169832"/>
                      <a:pt x="49100" y="170781"/>
                    </a:cubicBezTo>
                    <a:cubicBezTo>
                      <a:pt x="49100" y="171255"/>
                      <a:pt x="48862" y="171967"/>
                      <a:pt x="48388" y="172915"/>
                    </a:cubicBezTo>
                    <a:cubicBezTo>
                      <a:pt x="48862" y="172915"/>
                      <a:pt x="49337" y="172915"/>
                      <a:pt x="49811" y="172915"/>
                    </a:cubicBezTo>
                    <a:cubicBezTo>
                      <a:pt x="57876" y="172915"/>
                      <a:pt x="67838" y="176710"/>
                      <a:pt x="79698" y="184301"/>
                    </a:cubicBezTo>
                    <a:cubicBezTo>
                      <a:pt x="80172" y="184301"/>
                      <a:pt x="80409" y="184301"/>
                      <a:pt x="80409" y="184301"/>
                    </a:cubicBezTo>
                    <a:cubicBezTo>
                      <a:pt x="81358" y="184301"/>
                      <a:pt x="82070" y="184538"/>
                      <a:pt x="82544" y="185012"/>
                    </a:cubicBezTo>
                    <a:cubicBezTo>
                      <a:pt x="83019" y="185487"/>
                      <a:pt x="83256" y="186198"/>
                      <a:pt x="83256" y="187147"/>
                    </a:cubicBezTo>
                    <a:cubicBezTo>
                      <a:pt x="85628" y="189045"/>
                      <a:pt x="88237" y="191179"/>
                      <a:pt x="91083" y="193551"/>
                    </a:cubicBezTo>
                    <a:cubicBezTo>
                      <a:pt x="99622" y="201142"/>
                      <a:pt x="108398" y="209681"/>
                      <a:pt x="117412" y="219168"/>
                    </a:cubicBezTo>
                    <a:cubicBezTo>
                      <a:pt x="125002" y="227233"/>
                      <a:pt x="128797" y="231265"/>
                      <a:pt x="128797" y="231265"/>
                    </a:cubicBezTo>
                    <a:cubicBezTo>
                      <a:pt x="129272" y="231265"/>
                      <a:pt x="129983" y="231502"/>
                      <a:pt x="130932" y="231977"/>
                    </a:cubicBezTo>
                    <a:cubicBezTo>
                      <a:pt x="132355" y="232926"/>
                      <a:pt x="133304" y="233400"/>
                      <a:pt x="133778" y="233400"/>
                    </a:cubicBezTo>
                    <a:cubicBezTo>
                      <a:pt x="134727" y="234823"/>
                      <a:pt x="135439" y="236484"/>
                      <a:pt x="135913" y="238381"/>
                    </a:cubicBezTo>
                    <a:cubicBezTo>
                      <a:pt x="136387" y="239804"/>
                      <a:pt x="136625" y="241227"/>
                      <a:pt x="136625" y="242651"/>
                    </a:cubicBezTo>
                    <a:cubicBezTo>
                      <a:pt x="136625" y="243125"/>
                      <a:pt x="136625" y="243837"/>
                      <a:pt x="136625" y="244785"/>
                    </a:cubicBezTo>
                    <a:cubicBezTo>
                      <a:pt x="138048" y="242888"/>
                      <a:pt x="139708" y="240990"/>
                      <a:pt x="141606" y="239093"/>
                    </a:cubicBezTo>
                    <a:cubicBezTo>
                      <a:pt x="154889" y="224387"/>
                      <a:pt x="167697" y="213476"/>
                      <a:pt x="180031" y="206360"/>
                    </a:cubicBezTo>
                    <a:cubicBezTo>
                      <a:pt x="205648" y="191179"/>
                      <a:pt x="231503" y="182640"/>
                      <a:pt x="257594" y="180743"/>
                    </a:cubicBezTo>
                    <a:cubicBezTo>
                      <a:pt x="260915" y="180743"/>
                      <a:pt x="263998" y="180743"/>
                      <a:pt x="266845" y="180743"/>
                    </a:cubicBezTo>
                    <a:cubicBezTo>
                      <a:pt x="292936" y="180743"/>
                      <a:pt x="315707" y="187859"/>
                      <a:pt x="335157" y="202090"/>
                    </a:cubicBezTo>
                    <a:cubicBezTo>
                      <a:pt x="365992" y="224387"/>
                      <a:pt x="384493" y="251427"/>
                      <a:pt x="390660" y="283211"/>
                    </a:cubicBezTo>
                    <a:cubicBezTo>
                      <a:pt x="392083" y="291750"/>
                      <a:pt x="392795" y="300052"/>
                      <a:pt x="392795" y="308116"/>
                    </a:cubicBezTo>
                    <a:cubicBezTo>
                      <a:pt x="392795" y="328990"/>
                      <a:pt x="387577" y="349625"/>
                      <a:pt x="377140" y="370024"/>
                    </a:cubicBezTo>
                    <a:cubicBezTo>
                      <a:pt x="362908" y="397539"/>
                      <a:pt x="342273" y="419598"/>
                      <a:pt x="315232" y="436202"/>
                    </a:cubicBezTo>
                    <a:cubicBezTo>
                      <a:pt x="300526" y="445215"/>
                      <a:pt x="286057" y="451619"/>
                      <a:pt x="271826" y="455414"/>
                    </a:cubicBezTo>
                    <a:cubicBezTo>
                      <a:pt x="248581" y="461581"/>
                      <a:pt x="235772" y="464665"/>
                      <a:pt x="233400" y="464665"/>
                    </a:cubicBezTo>
                    <a:cubicBezTo>
                      <a:pt x="233400" y="464665"/>
                      <a:pt x="233637" y="465139"/>
                      <a:pt x="234112" y="466088"/>
                    </a:cubicBezTo>
                    <a:cubicBezTo>
                      <a:pt x="235060" y="468460"/>
                      <a:pt x="235772" y="470595"/>
                      <a:pt x="236246" y="472492"/>
                    </a:cubicBezTo>
                    <a:cubicBezTo>
                      <a:pt x="236721" y="475339"/>
                      <a:pt x="238618" y="481506"/>
                      <a:pt x="241939" y="490994"/>
                    </a:cubicBezTo>
                    <a:cubicBezTo>
                      <a:pt x="246683" y="507123"/>
                      <a:pt x="250952" y="519931"/>
                      <a:pt x="254748" y="529419"/>
                    </a:cubicBezTo>
                    <a:lnTo>
                      <a:pt x="254748" y="530842"/>
                    </a:lnTo>
                    <a:cubicBezTo>
                      <a:pt x="266133" y="527047"/>
                      <a:pt x="279890" y="524675"/>
                      <a:pt x="296019" y="523726"/>
                    </a:cubicBezTo>
                    <a:cubicBezTo>
                      <a:pt x="301712" y="523252"/>
                      <a:pt x="307168" y="523015"/>
                      <a:pt x="312386" y="523015"/>
                    </a:cubicBezTo>
                    <a:cubicBezTo>
                      <a:pt x="328041" y="523015"/>
                      <a:pt x="342510" y="524675"/>
                      <a:pt x="355793" y="527996"/>
                    </a:cubicBezTo>
                    <a:cubicBezTo>
                      <a:pt x="377140" y="533214"/>
                      <a:pt x="394693" y="542228"/>
                      <a:pt x="408450" y="555036"/>
                    </a:cubicBezTo>
                    <a:cubicBezTo>
                      <a:pt x="423630" y="568793"/>
                      <a:pt x="435253" y="587769"/>
                      <a:pt x="443317" y="611963"/>
                    </a:cubicBezTo>
                    <a:cubicBezTo>
                      <a:pt x="447587" y="625720"/>
                      <a:pt x="449722" y="638766"/>
                      <a:pt x="449722" y="651100"/>
                    </a:cubicBezTo>
                    <a:cubicBezTo>
                      <a:pt x="449722" y="669127"/>
                      <a:pt x="445452" y="686205"/>
                      <a:pt x="436913" y="702334"/>
                    </a:cubicBezTo>
                    <a:cubicBezTo>
                      <a:pt x="423156" y="727477"/>
                      <a:pt x="401097" y="748113"/>
                      <a:pt x="370736" y="764242"/>
                    </a:cubicBezTo>
                    <a:cubicBezTo>
                      <a:pt x="338003" y="781794"/>
                      <a:pt x="304084" y="791994"/>
                      <a:pt x="268979" y="794840"/>
                    </a:cubicBezTo>
                    <a:cubicBezTo>
                      <a:pt x="262812" y="795315"/>
                      <a:pt x="256882" y="795552"/>
                      <a:pt x="251190" y="795552"/>
                    </a:cubicBezTo>
                    <a:cubicBezTo>
                      <a:pt x="216559" y="795552"/>
                      <a:pt x="189993" y="785827"/>
                      <a:pt x="171492" y="766377"/>
                    </a:cubicBezTo>
                    <a:cubicBezTo>
                      <a:pt x="171018" y="766377"/>
                      <a:pt x="170543" y="766614"/>
                      <a:pt x="170069" y="767088"/>
                    </a:cubicBezTo>
                    <a:cubicBezTo>
                      <a:pt x="161530" y="773255"/>
                      <a:pt x="154651" y="778948"/>
                      <a:pt x="149433" y="784166"/>
                    </a:cubicBezTo>
                    <a:cubicBezTo>
                      <a:pt x="138048" y="795077"/>
                      <a:pt x="130695" y="804802"/>
                      <a:pt x="127374" y="813341"/>
                    </a:cubicBezTo>
                    <a:cubicBezTo>
                      <a:pt x="128797" y="813816"/>
                      <a:pt x="129983" y="814527"/>
                      <a:pt x="130932" y="815476"/>
                    </a:cubicBezTo>
                    <a:lnTo>
                      <a:pt x="131643" y="815476"/>
                    </a:lnTo>
                    <a:cubicBezTo>
                      <a:pt x="134964" y="818322"/>
                      <a:pt x="142792" y="824964"/>
                      <a:pt x="155126" y="835400"/>
                    </a:cubicBezTo>
                    <a:cubicBezTo>
                      <a:pt x="165088" y="843939"/>
                      <a:pt x="173153" y="850344"/>
                      <a:pt x="179320" y="854613"/>
                    </a:cubicBezTo>
                    <a:cubicBezTo>
                      <a:pt x="195449" y="865999"/>
                      <a:pt x="211578" y="875486"/>
                      <a:pt x="227707" y="883077"/>
                    </a:cubicBezTo>
                    <a:cubicBezTo>
                      <a:pt x="228656" y="882602"/>
                      <a:pt x="229368" y="882365"/>
                      <a:pt x="229842" y="882365"/>
                    </a:cubicBezTo>
                    <a:cubicBezTo>
                      <a:pt x="230317" y="882365"/>
                      <a:pt x="230791" y="882602"/>
                      <a:pt x="231265" y="883077"/>
                    </a:cubicBezTo>
                    <a:cubicBezTo>
                      <a:pt x="232688" y="883077"/>
                      <a:pt x="233400" y="884025"/>
                      <a:pt x="233400" y="885923"/>
                    </a:cubicBezTo>
                    <a:cubicBezTo>
                      <a:pt x="252376" y="893988"/>
                      <a:pt x="271588" y="900155"/>
                      <a:pt x="291038" y="904424"/>
                    </a:cubicBezTo>
                    <a:cubicBezTo>
                      <a:pt x="294359" y="903001"/>
                      <a:pt x="297443" y="902052"/>
                      <a:pt x="300289" y="901578"/>
                    </a:cubicBezTo>
                    <a:cubicBezTo>
                      <a:pt x="300763" y="901578"/>
                      <a:pt x="301001" y="901578"/>
                      <a:pt x="301001" y="901578"/>
                    </a:cubicBezTo>
                    <a:cubicBezTo>
                      <a:pt x="302898" y="901578"/>
                      <a:pt x="303847" y="902527"/>
                      <a:pt x="303847" y="904424"/>
                    </a:cubicBezTo>
                    <a:cubicBezTo>
                      <a:pt x="303847" y="904899"/>
                      <a:pt x="303847" y="905610"/>
                      <a:pt x="303847" y="906559"/>
                    </a:cubicBezTo>
                    <a:cubicBezTo>
                      <a:pt x="315232" y="908456"/>
                      <a:pt x="326855" y="909405"/>
                      <a:pt x="338715" y="909405"/>
                    </a:cubicBezTo>
                    <a:cubicBezTo>
                      <a:pt x="343458" y="905610"/>
                      <a:pt x="347728" y="903238"/>
                      <a:pt x="351523" y="902289"/>
                    </a:cubicBezTo>
                    <a:cubicBezTo>
                      <a:pt x="351997" y="902289"/>
                      <a:pt x="352472" y="902289"/>
                      <a:pt x="352946" y="902289"/>
                    </a:cubicBezTo>
                    <a:cubicBezTo>
                      <a:pt x="353895" y="902289"/>
                      <a:pt x="354607" y="902527"/>
                      <a:pt x="355081" y="903001"/>
                    </a:cubicBezTo>
                    <a:cubicBezTo>
                      <a:pt x="355555" y="903475"/>
                      <a:pt x="355793" y="904187"/>
                      <a:pt x="355793" y="905136"/>
                    </a:cubicBezTo>
                    <a:cubicBezTo>
                      <a:pt x="355793" y="905610"/>
                      <a:pt x="355555" y="906322"/>
                      <a:pt x="355081" y="907270"/>
                    </a:cubicBezTo>
                    <a:lnTo>
                      <a:pt x="353658" y="910117"/>
                    </a:lnTo>
                    <a:cubicBezTo>
                      <a:pt x="383070" y="909168"/>
                      <a:pt x="411296" y="903713"/>
                      <a:pt x="438336" y="893750"/>
                    </a:cubicBezTo>
                    <a:cubicBezTo>
                      <a:pt x="485301" y="877147"/>
                      <a:pt x="523015" y="853190"/>
                      <a:pt x="551478" y="821880"/>
                    </a:cubicBezTo>
                    <a:cubicBezTo>
                      <a:pt x="556222" y="811444"/>
                      <a:pt x="561203" y="799347"/>
                      <a:pt x="566422" y="785590"/>
                    </a:cubicBezTo>
                    <a:cubicBezTo>
                      <a:pt x="567845" y="782269"/>
                      <a:pt x="569742" y="777525"/>
                      <a:pt x="572114" y="771358"/>
                    </a:cubicBezTo>
                    <a:cubicBezTo>
                      <a:pt x="574486" y="764716"/>
                      <a:pt x="576384" y="759972"/>
                      <a:pt x="577807" y="757126"/>
                    </a:cubicBezTo>
                    <a:cubicBezTo>
                      <a:pt x="582551" y="745266"/>
                      <a:pt x="586346" y="737202"/>
                      <a:pt x="589192" y="732932"/>
                    </a:cubicBezTo>
                    <a:cubicBezTo>
                      <a:pt x="590615" y="730560"/>
                      <a:pt x="592750" y="729374"/>
                      <a:pt x="595597" y="729374"/>
                    </a:cubicBezTo>
                    <a:cubicBezTo>
                      <a:pt x="596071" y="729374"/>
                      <a:pt x="596545" y="729374"/>
                      <a:pt x="597020" y="729374"/>
                    </a:cubicBezTo>
                    <a:cubicBezTo>
                      <a:pt x="599392" y="716091"/>
                      <a:pt x="600578" y="702334"/>
                      <a:pt x="600578" y="688102"/>
                    </a:cubicBezTo>
                    <a:cubicBezTo>
                      <a:pt x="600578" y="649677"/>
                      <a:pt x="592276" y="607456"/>
                      <a:pt x="575672" y="561440"/>
                    </a:cubicBezTo>
                    <a:cubicBezTo>
                      <a:pt x="563338" y="528233"/>
                      <a:pt x="546260" y="502142"/>
                      <a:pt x="524438" y="483166"/>
                    </a:cubicBezTo>
                    <a:cubicBezTo>
                      <a:pt x="513527" y="473678"/>
                      <a:pt x="499770" y="464902"/>
                      <a:pt x="483166" y="456838"/>
                    </a:cubicBezTo>
                    <a:cubicBezTo>
                      <a:pt x="480320" y="455414"/>
                      <a:pt x="476525" y="453280"/>
                      <a:pt x="471781" y="450433"/>
                    </a:cubicBezTo>
                    <a:cubicBezTo>
                      <a:pt x="466088" y="447113"/>
                      <a:pt x="462293" y="444978"/>
                      <a:pt x="460395" y="444029"/>
                    </a:cubicBezTo>
                    <a:cubicBezTo>
                      <a:pt x="452805" y="439760"/>
                      <a:pt x="447350" y="437625"/>
                      <a:pt x="444029" y="437625"/>
                    </a:cubicBezTo>
                    <a:cubicBezTo>
                      <a:pt x="443555" y="437625"/>
                      <a:pt x="443080" y="437625"/>
                      <a:pt x="442606" y="437625"/>
                    </a:cubicBezTo>
                    <a:cubicBezTo>
                      <a:pt x="441657" y="438099"/>
                      <a:pt x="440946" y="438336"/>
                      <a:pt x="440471" y="438336"/>
                    </a:cubicBezTo>
                    <a:cubicBezTo>
                      <a:pt x="439048" y="438336"/>
                      <a:pt x="437862" y="437625"/>
                      <a:pt x="436913" y="436202"/>
                    </a:cubicBezTo>
                    <a:cubicBezTo>
                      <a:pt x="435964" y="434778"/>
                      <a:pt x="435490" y="433355"/>
                      <a:pt x="435490" y="431932"/>
                    </a:cubicBezTo>
                    <a:cubicBezTo>
                      <a:pt x="435490" y="430983"/>
                      <a:pt x="435727" y="430035"/>
                      <a:pt x="436202" y="429086"/>
                    </a:cubicBezTo>
                    <a:cubicBezTo>
                      <a:pt x="432881" y="427188"/>
                      <a:pt x="431221" y="424816"/>
                      <a:pt x="431221" y="421970"/>
                    </a:cubicBezTo>
                    <a:cubicBezTo>
                      <a:pt x="431221" y="421021"/>
                      <a:pt x="431458" y="420072"/>
                      <a:pt x="431932" y="419124"/>
                    </a:cubicBezTo>
                    <a:cubicBezTo>
                      <a:pt x="433355" y="415328"/>
                      <a:pt x="448299" y="389474"/>
                      <a:pt x="476762" y="341561"/>
                    </a:cubicBezTo>
                    <a:cubicBezTo>
                      <a:pt x="499533" y="302187"/>
                      <a:pt x="513527" y="269216"/>
                      <a:pt x="518745" y="242651"/>
                    </a:cubicBezTo>
                    <a:cubicBezTo>
                      <a:pt x="520643" y="232688"/>
                      <a:pt x="521592" y="222726"/>
                      <a:pt x="521592" y="212764"/>
                    </a:cubicBezTo>
                    <a:cubicBezTo>
                      <a:pt x="521592" y="186198"/>
                      <a:pt x="514476" y="159870"/>
                      <a:pt x="500244" y="133778"/>
                    </a:cubicBezTo>
                    <a:cubicBezTo>
                      <a:pt x="472730" y="82544"/>
                      <a:pt x="421970" y="47914"/>
                      <a:pt x="347965" y="29887"/>
                    </a:cubicBezTo>
                    <a:cubicBezTo>
                      <a:pt x="321399" y="23245"/>
                      <a:pt x="295782" y="19925"/>
                      <a:pt x="271114" y="19925"/>
                    </a:cubicBezTo>
                    <a:close/>
                    <a:moveTo>
                      <a:pt x="260440" y="0"/>
                    </a:moveTo>
                    <a:cubicBezTo>
                      <a:pt x="264235" y="0"/>
                      <a:pt x="267793" y="0"/>
                      <a:pt x="271114" y="0"/>
                    </a:cubicBezTo>
                    <a:cubicBezTo>
                      <a:pt x="337529" y="0"/>
                      <a:pt x="396353" y="16604"/>
                      <a:pt x="447587" y="49811"/>
                    </a:cubicBezTo>
                    <a:cubicBezTo>
                      <a:pt x="476525" y="68787"/>
                      <a:pt x="498821" y="90846"/>
                      <a:pt x="514476" y="115989"/>
                    </a:cubicBezTo>
                    <a:cubicBezTo>
                      <a:pt x="533451" y="146350"/>
                      <a:pt x="542939" y="177896"/>
                      <a:pt x="542939" y="210629"/>
                    </a:cubicBezTo>
                    <a:cubicBezTo>
                      <a:pt x="542939" y="215848"/>
                      <a:pt x="542702" y="221303"/>
                      <a:pt x="542228" y="226996"/>
                    </a:cubicBezTo>
                    <a:cubicBezTo>
                      <a:pt x="539381" y="258305"/>
                      <a:pt x="528233" y="292224"/>
                      <a:pt x="508783" y="328752"/>
                    </a:cubicBezTo>
                    <a:cubicBezTo>
                      <a:pt x="502142" y="341086"/>
                      <a:pt x="492654" y="357453"/>
                      <a:pt x="480320" y="377852"/>
                    </a:cubicBezTo>
                    <a:cubicBezTo>
                      <a:pt x="464191" y="403469"/>
                      <a:pt x="454703" y="418412"/>
                      <a:pt x="451857" y="422681"/>
                    </a:cubicBezTo>
                    <a:cubicBezTo>
                      <a:pt x="457075" y="423156"/>
                      <a:pt x="464191" y="425528"/>
                      <a:pt x="473204" y="429797"/>
                    </a:cubicBezTo>
                    <a:cubicBezTo>
                      <a:pt x="493603" y="439285"/>
                      <a:pt x="506886" y="446164"/>
                      <a:pt x="513053" y="450433"/>
                    </a:cubicBezTo>
                    <a:cubicBezTo>
                      <a:pt x="538670" y="466088"/>
                      <a:pt x="558831" y="485538"/>
                      <a:pt x="573537" y="508783"/>
                    </a:cubicBezTo>
                    <a:cubicBezTo>
                      <a:pt x="588718" y="532028"/>
                      <a:pt x="601289" y="564050"/>
                      <a:pt x="611251" y="604847"/>
                    </a:cubicBezTo>
                    <a:cubicBezTo>
                      <a:pt x="618842" y="637580"/>
                      <a:pt x="622637" y="666992"/>
                      <a:pt x="622637" y="693084"/>
                    </a:cubicBezTo>
                    <a:cubicBezTo>
                      <a:pt x="622637" y="697353"/>
                      <a:pt x="622637" y="701385"/>
                      <a:pt x="622637" y="705180"/>
                    </a:cubicBezTo>
                    <a:cubicBezTo>
                      <a:pt x="620739" y="739811"/>
                      <a:pt x="612437" y="770409"/>
                      <a:pt x="597731" y="796975"/>
                    </a:cubicBezTo>
                    <a:cubicBezTo>
                      <a:pt x="589192" y="812155"/>
                      <a:pt x="578519" y="826624"/>
                      <a:pt x="565710" y="840382"/>
                    </a:cubicBezTo>
                    <a:cubicBezTo>
                      <a:pt x="564761" y="842753"/>
                      <a:pt x="563812" y="844651"/>
                      <a:pt x="562864" y="846074"/>
                    </a:cubicBezTo>
                    <a:cubicBezTo>
                      <a:pt x="544837" y="882128"/>
                      <a:pt x="521829" y="910828"/>
                      <a:pt x="493840" y="932176"/>
                    </a:cubicBezTo>
                    <a:cubicBezTo>
                      <a:pt x="440234" y="973922"/>
                      <a:pt x="380461" y="994795"/>
                      <a:pt x="314521" y="994795"/>
                    </a:cubicBezTo>
                    <a:cubicBezTo>
                      <a:pt x="306930" y="994795"/>
                      <a:pt x="299340" y="994558"/>
                      <a:pt x="291750" y="994084"/>
                    </a:cubicBezTo>
                    <a:cubicBezTo>
                      <a:pt x="254748" y="991237"/>
                      <a:pt x="226521" y="984833"/>
                      <a:pt x="207071" y="974871"/>
                    </a:cubicBezTo>
                    <a:cubicBezTo>
                      <a:pt x="192840" y="967281"/>
                      <a:pt x="175287" y="956133"/>
                      <a:pt x="154414" y="941427"/>
                    </a:cubicBezTo>
                    <a:cubicBezTo>
                      <a:pt x="129272" y="923874"/>
                      <a:pt x="109110" y="908694"/>
                      <a:pt x="93929" y="895885"/>
                    </a:cubicBezTo>
                    <a:cubicBezTo>
                      <a:pt x="86339" y="889244"/>
                      <a:pt x="81358" y="884974"/>
                      <a:pt x="78986" y="883077"/>
                    </a:cubicBezTo>
                    <a:cubicBezTo>
                      <a:pt x="76614" y="883077"/>
                      <a:pt x="75428" y="881891"/>
                      <a:pt x="75428" y="879519"/>
                    </a:cubicBezTo>
                    <a:cubicBezTo>
                      <a:pt x="67838" y="872403"/>
                      <a:pt x="62145" y="865287"/>
                      <a:pt x="58350" y="858171"/>
                    </a:cubicBezTo>
                    <a:cubicBezTo>
                      <a:pt x="57876" y="857222"/>
                      <a:pt x="57639" y="856274"/>
                      <a:pt x="57639" y="855325"/>
                    </a:cubicBezTo>
                    <a:cubicBezTo>
                      <a:pt x="57639" y="854376"/>
                      <a:pt x="57876" y="853427"/>
                      <a:pt x="58350" y="852478"/>
                    </a:cubicBezTo>
                    <a:lnTo>
                      <a:pt x="58350" y="851055"/>
                    </a:lnTo>
                    <a:cubicBezTo>
                      <a:pt x="58825" y="850107"/>
                      <a:pt x="59062" y="849395"/>
                      <a:pt x="59062" y="848921"/>
                    </a:cubicBezTo>
                    <a:cubicBezTo>
                      <a:pt x="60011" y="847497"/>
                      <a:pt x="61197" y="846786"/>
                      <a:pt x="62620" y="846786"/>
                    </a:cubicBezTo>
                    <a:cubicBezTo>
                      <a:pt x="63094" y="846786"/>
                      <a:pt x="63569" y="846786"/>
                      <a:pt x="64043" y="846786"/>
                    </a:cubicBezTo>
                    <a:cubicBezTo>
                      <a:pt x="65466" y="846786"/>
                      <a:pt x="66178" y="847497"/>
                      <a:pt x="66178" y="848921"/>
                    </a:cubicBezTo>
                    <a:cubicBezTo>
                      <a:pt x="66652" y="849395"/>
                      <a:pt x="67364" y="849869"/>
                      <a:pt x="68312" y="850344"/>
                    </a:cubicBezTo>
                    <a:cubicBezTo>
                      <a:pt x="66415" y="848446"/>
                      <a:pt x="65466" y="846549"/>
                      <a:pt x="65466" y="844651"/>
                    </a:cubicBezTo>
                    <a:cubicBezTo>
                      <a:pt x="65466" y="844177"/>
                      <a:pt x="65703" y="843465"/>
                      <a:pt x="66178" y="842516"/>
                    </a:cubicBezTo>
                    <a:cubicBezTo>
                      <a:pt x="70447" y="831131"/>
                      <a:pt x="74480" y="822118"/>
                      <a:pt x="78275" y="815476"/>
                    </a:cubicBezTo>
                    <a:cubicBezTo>
                      <a:pt x="82544" y="808360"/>
                      <a:pt x="84916" y="804328"/>
                      <a:pt x="85390" y="803379"/>
                    </a:cubicBezTo>
                    <a:lnTo>
                      <a:pt x="90372" y="799821"/>
                    </a:lnTo>
                    <a:cubicBezTo>
                      <a:pt x="90846" y="799347"/>
                      <a:pt x="91083" y="799110"/>
                      <a:pt x="91083" y="799110"/>
                    </a:cubicBezTo>
                    <a:cubicBezTo>
                      <a:pt x="91558" y="799110"/>
                      <a:pt x="91795" y="799347"/>
                      <a:pt x="91795" y="799821"/>
                    </a:cubicBezTo>
                    <a:cubicBezTo>
                      <a:pt x="95590" y="794129"/>
                      <a:pt x="99622" y="789385"/>
                      <a:pt x="103892" y="785590"/>
                    </a:cubicBezTo>
                    <a:cubicBezTo>
                      <a:pt x="110533" y="779422"/>
                      <a:pt x="118123" y="773255"/>
                      <a:pt x="126662" y="767088"/>
                    </a:cubicBezTo>
                    <a:cubicBezTo>
                      <a:pt x="129509" y="764716"/>
                      <a:pt x="137573" y="759024"/>
                      <a:pt x="150856" y="750010"/>
                    </a:cubicBezTo>
                    <a:cubicBezTo>
                      <a:pt x="160344" y="743369"/>
                      <a:pt x="166748" y="740048"/>
                      <a:pt x="170069" y="740048"/>
                    </a:cubicBezTo>
                    <a:cubicBezTo>
                      <a:pt x="170543" y="740048"/>
                      <a:pt x="170781" y="740048"/>
                      <a:pt x="170781" y="740048"/>
                    </a:cubicBezTo>
                    <a:cubicBezTo>
                      <a:pt x="172204" y="740997"/>
                      <a:pt x="173153" y="742183"/>
                      <a:pt x="173627" y="743606"/>
                    </a:cubicBezTo>
                    <a:cubicBezTo>
                      <a:pt x="175525" y="743606"/>
                      <a:pt x="177422" y="744080"/>
                      <a:pt x="179320" y="745029"/>
                    </a:cubicBezTo>
                    <a:cubicBezTo>
                      <a:pt x="202565" y="759735"/>
                      <a:pt x="220354" y="768274"/>
                      <a:pt x="232688" y="770646"/>
                    </a:cubicBezTo>
                    <a:cubicBezTo>
                      <a:pt x="239330" y="771595"/>
                      <a:pt x="246209" y="772069"/>
                      <a:pt x="253324" y="772069"/>
                    </a:cubicBezTo>
                    <a:cubicBezTo>
                      <a:pt x="264235" y="772069"/>
                      <a:pt x="275858" y="770883"/>
                      <a:pt x="288192" y="768512"/>
                    </a:cubicBezTo>
                    <a:cubicBezTo>
                      <a:pt x="326618" y="760921"/>
                      <a:pt x="358402" y="747876"/>
                      <a:pt x="383544" y="729374"/>
                    </a:cubicBezTo>
                    <a:cubicBezTo>
                      <a:pt x="384968" y="728426"/>
                      <a:pt x="386391" y="727240"/>
                      <a:pt x="387814" y="725816"/>
                    </a:cubicBezTo>
                    <a:cubicBezTo>
                      <a:pt x="393032" y="712059"/>
                      <a:pt x="395879" y="703283"/>
                      <a:pt x="396353" y="699488"/>
                    </a:cubicBezTo>
                    <a:cubicBezTo>
                      <a:pt x="396827" y="696641"/>
                      <a:pt x="397065" y="694032"/>
                      <a:pt x="397065" y="691660"/>
                    </a:cubicBezTo>
                    <a:cubicBezTo>
                      <a:pt x="397065" y="684070"/>
                      <a:pt x="395879" y="676717"/>
                      <a:pt x="393507" y="669601"/>
                    </a:cubicBezTo>
                    <a:cubicBezTo>
                      <a:pt x="387339" y="648728"/>
                      <a:pt x="376666" y="631650"/>
                      <a:pt x="361485" y="618367"/>
                    </a:cubicBezTo>
                    <a:cubicBezTo>
                      <a:pt x="352946" y="611251"/>
                      <a:pt x="344644" y="606507"/>
                      <a:pt x="336580" y="604135"/>
                    </a:cubicBezTo>
                    <a:cubicBezTo>
                      <a:pt x="328041" y="602238"/>
                      <a:pt x="318553" y="601289"/>
                      <a:pt x="308116" y="601289"/>
                    </a:cubicBezTo>
                    <a:cubicBezTo>
                      <a:pt x="303847" y="601289"/>
                      <a:pt x="299577" y="601526"/>
                      <a:pt x="295308" y="602001"/>
                    </a:cubicBezTo>
                    <a:cubicBezTo>
                      <a:pt x="289615" y="602001"/>
                      <a:pt x="282262" y="602475"/>
                      <a:pt x="273249" y="603424"/>
                    </a:cubicBezTo>
                    <a:cubicBezTo>
                      <a:pt x="261863" y="604847"/>
                      <a:pt x="254748" y="605559"/>
                      <a:pt x="251901" y="605559"/>
                    </a:cubicBezTo>
                    <a:cubicBezTo>
                      <a:pt x="245260" y="606033"/>
                      <a:pt x="239567" y="606270"/>
                      <a:pt x="234823" y="606270"/>
                    </a:cubicBezTo>
                    <a:cubicBezTo>
                      <a:pt x="225810" y="606270"/>
                      <a:pt x="219168" y="605321"/>
                      <a:pt x="214899" y="603424"/>
                    </a:cubicBezTo>
                    <a:cubicBezTo>
                      <a:pt x="213476" y="602950"/>
                      <a:pt x="212764" y="601764"/>
                      <a:pt x="212764" y="599866"/>
                    </a:cubicBezTo>
                    <a:cubicBezTo>
                      <a:pt x="212764" y="597968"/>
                      <a:pt x="213476" y="596545"/>
                      <a:pt x="214899" y="595596"/>
                    </a:cubicBezTo>
                    <a:cubicBezTo>
                      <a:pt x="213476" y="594173"/>
                      <a:pt x="212764" y="592513"/>
                      <a:pt x="212764" y="590615"/>
                    </a:cubicBezTo>
                    <a:cubicBezTo>
                      <a:pt x="209918" y="589192"/>
                      <a:pt x="208257" y="587295"/>
                      <a:pt x="207783" y="584923"/>
                    </a:cubicBezTo>
                    <a:cubicBezTo>
                      <a:pt x="205885" y="567845"/>
                      <a:pt x="201616" y="550529"/>
                      <a:pt x="194975" y="532977"/>
                    </a:cubicBezTo>
                    <a:cubicBezTo>
                      <a:pt x="194500" y="530605"/>
                      <a:pt x="193789" y="528470"/>
                      <a:pt x="192840" y="526573"/>
                    </a:cubicBezTo>
                    <a:cubicBezTo>
                      <a:pt x="190942" y="526098"/>
                      <a:pt x="189993" y="525150"/>
                      <a:pt x="189993" y="523726"/>
                    </a:cubicBezTo>
                    <a:cubicBezTo>
                      <a:pt x="189993" y="522778"/>
                      <a:pt x="190231" y="522066"/>
                      <a:pt x="190705" y="521592"/>
                    </a:cubicBezTo>
                    <a:cubicBezTo>
                      <a:pt x="189282" y="517797"/>
                      <a:pt x="187621" y="514239"/>
                      <a:pt x="185724" y="510918"/>
                    </a:cubicBezTo>
                    <a:cubicBezTo>
                      <a:pt x="181929" y="502853"/>
                      <a:pt x="179557" y="498821"/>
                      <a:pt x="178608" y="498821"/>
                    </a:cubicBezTo>
                    <a:cubicBezTo>
                      <a:pt x="178608" y="498821"/>
                      <a:pt x="178608" y="499058"/>
                      <a:pt x="178608" y="499533"/>
                    </a:cubicBezTo>
                    <a:cubicBezTo>
                      <a:pt x="178134" y="498109"/>
                      <a:pt x="177896" y="496923"/>
                      <a:pt x="177896" y="495975"/>
                    </a:cubicBezTo>
                    <a:cubicBezTo>
                      <a:pt x="177896" y="494552"/>
                      <a:pt x="179082" y="493603"/>
                      <a:pt x="181454" y="493128"/>
                    </a:cubicBezTo>
                    <a:cubicBezTo>
                      <a:pt x="182878" y="492180"/>
                      <a:pt x="184064" y="491705"/>
                      <a:pt x="185012" y="491705"/>
                    </a:cubicBezTo>
                    <a:cubicBezTo>
                      <a:pt x="185961" y="490756"/>
                      <a:pt x="187384" y="488859"/>
                      <a:pt x="189282" y="486013"/>
                    </a:cubicBezTo>
                    <a:cubicBezTo>
                      <a:pt x="193077" y="481269"/>
                      <a:pt x="197584" y="476050"/>
                      <a:pt x="202802" y="470358"/>
                    </a:cubicBezTo>
                    <a:cubicBezTo>
                      <a:pt x="214187" y="457549"/>
                      <a:pt x="222015" y="450433"/>
                      <a:pt x="226284" y="449010"/>
                    </a:cubicBezTo>
                    <a:cubicBezTo>
                      <a:pt x="226759" y="448061"/>
                      <a:pt x="227470" y="447350"/>
                      <a:pt x="228419" y="446875"/>
                    </a:cubicBezTo>
                    <a:cubicBezTo>
                      <a:pt x="230317" y="444503"/>
                      <a:pt x="234112" y="442369"/>
                      <a:pt x="239804" y="440471"/>
                    </a:cubicBezTo>
                    <a:cubicBezTo>
                      <a:pt x="255934" y="435253"/>
                      <a:pt x="263998" y="432644"/>
                      <a:pt x="263998" y="432644"/>
                    </a:cubicBezTo>
                    <a:cubicBezTo>
                      <a:pt x="263998" y="432644"/>
                      <a:pt x="263761" y="432644"/>
                      <a:pt x="263287" y="432644"/>
                    </a:cubicBezTo>
                    <a:cubicBezTo>
                      <a:pt x="279890" y="428374"/>
                      <a:pt x="294596" y="421733"/>
                      <a:pt x="307405" y="412719"/>
                    </a:cubicBezTo>
                    <a:cubicBezTo>
                      <a:pt x="326380" y="400385"/>
                      <a:pt x="341087" y="385679"/>
                      <a:pt x="351523" y="368601"/>
                    </a:cubicBezTo>
                    <a:cubicBezTo>
                      <a:pt x="351049" y="368127"/>
                      <a:pt x="350574" y="366941"/>
                      <a:pt x="350100" y="365043"/>
                    </a:cubicBezTo>
                    <a:cubicBezTo>
                      <a:pt x="350574" y="364569"/>
                      <a:pt x="351523" y="358164"/>
                      <a:pt x="352946" y="345830"/>
                    </a:cubicBezTo>
                    <a:cubicBezTo>
                      <a:pt x="352946" y="344407"/>
                      <a:pt x="352946" y="343221"/>
                      <a:pt x="352946" y="342272"/>
                    </a:cubicBezTo>
                    <a:cubicBezTo>
                      <a:pt x="352946" y="338477"/>
                      <a:pt x="352472" y="334919"/>
                      <a:pt x="351523" y="331599"/>
                    </a:cubicBezTo>
                    <a:cubicBezTo>
                      <a:pt x="348677" y="322111"/>
                      <a:pt x="342747" y="313335"/>
                      <a:pt x="333733" y="305270"/>
                    </a:cubicBezTo>
                    <a:cubicBezTo>
                      <a:pt x="314758" y="288192"/>
                      <a:pt x="293173" y="278467"/>
                      <a:pt x="268979" y="276095"/>
                    </a:cubicBezTo>
                    <a:cubicBezTo>
                      <a:pt x="266607" y="275621"/>
                      <a:pt x="263998" y="275384"/>
                      <a:pt x="261152" y="275384"/>
                    </a:cubicBezTo>
                    <a:cubicBezTo>
                      <a:pt x="242651" y="275384"/>
                      <a:pt x="220829" y="281313"/>
                      <a:pt x="195686" y="293173"/>
                    </a:cubicBezTo>
                    <a:cubicBezTo>
                      <a:pt x="179557" y="300289"/>
                      <a:pt x="166511" y="307642"/>
                      <a:pt x="156549" y="315232"/>
                    </a:cubicBezTo>
                    <a:cubicBezTo>
                      <a:pt x="156549" y="315232"/>
                      <a:pt x="150145" y="321399"/>
                      <a:pt x="137336" y="333733"/>
                    </a:cubicBezTo>
                    <a:cubicBezTo>
                      <a:pt x="137811" y="334208"/>
                      <a:pt x="138048" y="334682"/>
                      <a:pt x="138048" y="335157"/>
                    </a:cubicBezTo>
                    <a:cubicBezTo>
                      <a:pt x="138048" y="336580"/>
                      <a:pt x="137336" y="337529"/>
                      <a:pt x="135913" y="338003"/>
                    </a:cubicBezTo>
                    <a:cubicBezTo>
                      <a:pt x="135439" y="338477"/>
                      <a:pt x="134490" y="338715"/>
                      <a:pt x="133067" y="338715"/>
                    </a:cubicBezTo>
                    <a:cubicBezTo>
                      <a:pt x="132592" y="338715"/>
                      <a:pt x="132118" y="338715"/>
                      <a:pt x="131643" y="338715"/>
                    </a:cubicBezTo>
                    <a:cubicBezTo>
                      <a:pt x="131169" y="339189"/>
                      <a:pt x="130695" y="339426"/>
                      <a:pt x="130220" y="339426"/>
                    </a:cubicBezTo>
                    <a:cubicBezTo>
                      <a:pt x="129272" y="340375"/>
                      <a:pt x="128323" y="340849"/>
                      <a:pt x="127374" y="340849"/>
                    </a:cubicBezTo>
                    <a:cubicBezTo>
                      <a:pt x="126425" y="340849"/>
                      <a:pt x="125714" y="339426"/>
                      <a:pt x="125239" y="336580"/>
                    </a:cubicBezTo>
                    <a:lnTo>
                      <a:pt x="125239" y="333022"/>
                    </a:lnTo>
                    <a:cubicBezTo>
                      <a:pt x="124290" y="333022"/>
                      <a:pt x="120258" y="328990"/>
                      <a:pt x="113142" y="320925"/>
                    </a:cubicBezTo>
                    <a:cubicBezTo>
                      <a:pt x="108873" y="316655"/>
                      <a:pt x="104129" y="312386"/>
                      <a:pt x="98911" y="308116"/>
                    </a:cubicBezTo>
                    <a:cubicBezTo>
                      <a:pt x="92744" y="303372"/>
                      <a:pt x="80647" y="295308"/>
                      <a:pt x="62620" y="283923"/>
                    </a:cubicBezTo>
                    <a:cubicBezTo>
                      <a:pt x="43644" y="272063"/>
                      <a:pt x="31784" y="264235"/>
                      <a:pt x="27041" y="260440"/>
                    </a:cubicBezTo>
                    <a:cubicBezTo>
                      <a:pt x="20399" y="254748"/>
                      <a:pt x="15892" y="250241"/>
                      <a:pt x="13520" y="246920"/>
                    </a:cubicBezTo>
                    <a:lnTo>
                      <a:pt x="13520" y="249766"/>
                    </a:lnTo>
                    <a:cubicBezTo>
                      <a:pt x="13046" y="251664"/>
                      <a:pt x="12097" y="252850"/>
                      <a:pt x="10674" y="253324"/>
                    </a:cubicBezTo>
                    <a:cubicBezTo>
                      <a:pt x="9725" y="253799"/>
                      <a:pt x="9014" y="254036"/>
                      <a:pt x="8539" y="254036"/>
                    </a:cubicBezTo>
                    <a:cubicBezTo>
                      <a:pt x="7591" y="254036"/>
                      <a:pt x="6879" y="253562"/>
                      <a:pt x="6405" y="252613"/>
                    </a:cubicBezTo>
                    <a:cubicBezTo>
                      <a:pt x="2609" y="249292"/>
                      <a:pt x="712" y="243837"/>
                      <a:pt x="712" y="236246"/>
                    </a:cubicBezTo>
                    <a:cubicBezTo>
                      <a:pt x="712" y="235298"/>
                      <a:pt x="712" y="234349"/>
                      <a:pt x="712" y="233400"/>
                    </a:cubicBezTo>
                    <a:cubicBezTo>
                      <a:pt x="238" y="232926"/>
                      <a:pt x="0" y="232451"/>
                      <a:pt x="0" y="231977"/>
                    </a:cubicBezTo>
                    <a:lnTo>
                      <a:pt x="712" y="231265"/>
                    </a:lnTo>
                    <a:lnTo>
                      <a:pt x="712" y="229842"/>
                    </a:lnTo>
                    <a:cubicBezTo>
                      <a:pt x="1661" y="220354"/>
                      <a:pt x="4033" y="209443"/>
                      <a:pt x="7828" y="197109"/>
                    </a:cubicBezTo>
                    <a:cubicBezTo>
                      <a:pt x="8777" y="193788"/>
                      <a:pt x="12334" y="182878"/>
                      <a:pt x="18502" y="164376"/>
                    </a:cubicBezTo>
                    <a:cubicBezTo>
                      <a:pt x="19925" y="159158"/>
                      <a:pt x="21111" y="155126"/>
                      <a:pt x="22059" y="152279"/>
                    </a:cubicBezTo>
                    <a:cubicBezTo>
                      <a:pt x="22059" y="144215"/>
                      <a:pt x="25855" y="135201"/>
                      <a:pt x="33445" y="125239"/>
                    </a:cubicBezTo>
                    <a:cubicBezTo>
                      <a:pt x="36766" y="120970"/>
                      <a:pt x="48388" y="107687"/>
                      <a:pt x="68312" y="85390"/>
                    </a:cubicBezTo>
                    <a:cubicBezTo>
                      <a:pt x="118123" y="30836"/>
                      <a:pt x="182166" y="2372"/>
                      <a:pt x="260440"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29" name="Hộp Văn bản 28">
              <a:extLst>
                <a:ext uri="{FF2B5EF4-FFF2-40B4-BE49-F238E27FC236}">
                  <a16:creationId xmlns:a16="http://schemas.microsoft.com/office/drawing/2014/main" id="{D9BFC572-17EF-E82D-572E-ED627E67887D}"/>
                </a:ext>
              </a:extLst>
            </p:cNvPr>
            <p:cNvSpPr txBox="1"/>
            <p:nvPr/>
          </p:nvSpPr>
          <p:spPr>
            <a:xfrm>
              <a:off x="2209799" y="5831047"/>
              <a:ext cx="15201900" cy="923330"/>
            </a:xfrm>
            <a:prstGeom prst="rect">
              <a:avLst/>
            </a:prstGeom>
            <a:noFill/>
          </p:spPr>
          <p:txBody>
            <a:bodyPr wrap="square">
              <a:spAutoFit/>
            </a:bodyPr>
            <a:lstStyle/>
            <a:p>
              <a:r>
                <a:rPr lang="vi-VN" sz="5400" i="1">
                  <a:solidFill>
                    <a:srgbClr val="2E2E2E"/>
                  </a:solidFill>
                  <a:effectLst/>
                  <a:latin typeface="+mj-lt"/>
                </a:rPr>
                <a:t>Buổi tối ở làng thật vui. </a:t>
              </a:r>
              <a:endParaRPr lang="en-US" sz="5400" i="1">
                <a:latin typeface="+mj-lt"/>
              </a:endParaRPr>
            </a:p>
          </p:txBody>
        </p:sp>
      </p:grpSp>
    </p:spTree>
    <p:extLst>
      <p:ext uri="{BB962C8B-B14F-4D97-AF65-F5344CB8AC3E}">
        <p14:creationId xmlns:p14="http://schemas.microsoft.com/office/powerpoint/2010/main" val="1924858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5FDE3B7D-AF69-EA36-01D2-55956695984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8C9C289-FE2C-2195-1BE7-06ECB331DE24}"/>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1BC8D15A-54B1-5542-51ED-0C3F3A5A7943}"/>
              </a:ext>
            </a:extLst>
          </p:cNvPr>
          <p:cNvSpPr/>
          <p:nvPr/>
        </p:nvSpPr>
        <p:spPr>
          <a:xfrm>
            <a:off x="495300" y="266700"/>
            <a:ext cx="17297400" cy="29718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3F89FB03-4D31-C47A-406C-504EAD9525EC}"/>
              </a:ext>
            </a:extLst>
          </p:cNvPr>
          <p:cNvSpPr txBox="1"/>
          <p:nvPr/>
        </p:nvSpPr>
        <p:spPr>
          <a:xfrm>
            <a:off x="705427" y="571500"/>
            <a:ext cx="16916400" cy="2308324"/>
          </a:xfrm>
          <a:prstGeom prst="rect">
            <a:avLst/>
          </a:prstGeom>
          <a:noFill/>
        </p:spPr>
        <p:txBody>
          <a:bodyPr wrap="square">
            <a:spAutoFit/>
          </a:bodyPr>
          <a:lstStyle/>
          <a:p>
            <a:r>
              <a:rPr lang="vi-VN" sz="4800">
                <a:latin typeface="Arial" panose="020B0604020202020204" pitchFamily="34" charset="0"/>
                <a:cs typeface="Arial" panose="020B0604020202020204" pitchFamily="34" charset="0"/>
              </a:rPr>
              <a:t>	a. Lớp thanh niên ca hát nhảy múa. Tiếng chiêng, tiếng cồng, tiếng đàn tơ-rưng dìu dặt vang lên.</a:t>
            </a:r>
          </a:p>
          <a:p>
            <a:pPr algn="r"/>
            <a:r>
              <a:rPr lang="vi-VN" sz="4800">
                <a:latin typeface="Arial" panose="020B0604020202020204" pitchFamily="34" charset="0"/>
                <a:cs typeface="Arial" panose="020B0604020202020204" pitchFamily="34" charset="0"/>
              </a:rPr>
              <a:t>Theo Đình Trung</a:t>
            </a:r>
          </a:p>
        </p:txBody>
      </p:sp>
      <p:grpSp>
        <p:nvGrpSpPr>
          <p:cNvPr id="26" name="Nhóm 25">
            <a:extLst>
              <a:ext uri="{FF2B5EF4-FFF2-40B4-BE49-F238E27FC236}">
                <a16:creationId xmlns:a16="http://schemas.microsoft.com/office/drawing/2014/main" id="{CFF49BF7-3FD9-67EE-EA52-8C8F6B0FB99C}"/>
              </a:ext>
            </a:extLst>
          </p:cNvPr>
          <p:cNvGrpSpPr/>
          <p:nvPr/>
        </p:nvGrpSpPr>
        <p:grpSpPr>
          <a:xfrm>
            <a:off x="1495037" y="3559615"/>
            <a:ext cx="16772181" cy="1503545"/>
            <a:chOff x="639518" y="5586080"/>
            <a:chExt cx="16772181" cy="1503545"/>
          </a:xfrm>
        </p:grpSpPr>
        <p:grpSp>
          <p:nvGrpSpPr>
            <p:cNvPr id="27" name="Nhóm 26">
              <a:extLst>
                <a:ext uri="{FF2B5EF4-FFF2-40B4-BE49-F238E27FC236}">
                  <a16:creationId xmlns:a16="http://schemas.microsoft.com/office/drawing/2014/main" id="{366F9916-A01B-097C-D10C-108983389F03}"/>
                </a:ext>
              </a:extLst>
            </p:cNvPr>
            <p:cNvGrpSpPr/>
            <p:nvPr/>
          </p:nvGrpSpPr>
          <p:grpSpPr>
            <a:xfrm>
              <a:off x="639518" y="5586080"/>
              <a:ext cx="1570282" cy="1503545"/>
              <a:chOff x="7848600" y="3848100"/>
              <a:chExt cx="2864961" cy="2743200"/>
            </a:xfrm>
          </p:grpSpPr>
          <p:sp>
            <p:nvSpPr>
              <p:cNvPr id="31" name="Freeform 6">
                <a:extLst>
                  <a:ext uri="{FF2B5EF4-FFF2-40B4-BE49-F238E27FC236}">
                    <a16:creationId xmlns:a16="http://schemas.microsoft.com/office/drawing/2014/main" id="{C8200F74-06D1-6E2D-090D-3483F85DF2D8}"/>
                  </a:ext>
                </a:extLst>
              </p:cNvPr>
              <p:cNvSpPr/>
              <p:nvPr/>
            </p:nvSpPr>
            <p:spPr>
              <a:xfrm>
                <a:off x="784860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Hình Bầu dục 40">
                <a:extLst>
                  <a:ext uri="{FF2B5EF4-FFF2-40B4-BE49-F238E27FC236}">
                    <a16:creationId xmlns:a16="http://schemas.microsoft.com/office/drawing/2014/main" id="{2FCEC59F-EA0D-5C07-0C3B-8F146DBB3B79}"/>
                  </a:ext>
                </a:extLst>
              </p:cNvPr>
              <p:cNvSpPr/>
              <p:nvPr/>
            </p:nvSpPr>
            <p:spPr>
              <a:xfrm>
                <a:off x="851908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ình tự do: Hình 41">
                <a:extLst>
                  <a:ext uri="{FF2B5EF4-FFF2-40B4-BE49-F238E27FC236}">
                    <a16:creationId xmlns:a16="http://schemas.microsoft.com/office/drawing/2014/main" id="{18DB8DFC-89B8-32C4-FE35-1D05E4AA8197}"/>
                  </a:ext>
                </a:extLst>
              </p:cNvPr>
              <p:cNvSpPr>
                <a:spLocks noChangeAspect="1"/>
              </p:cNvSpPr>
              <p:nvPr/>
            </p:nvSpPr>
            <p:spPr>
              <a:xfrm>
                <a:off x="8970575" y="4732973"/>
                <a:ext cx="622637" cy="994795"/>
              </a:xfrm>
              <a:custGeom>
                <a:avLst/>
                <a:gdLst/>
                <a:ahLst/>
                <a:cxnLst/>
                <a:rect l="l" t="t" r="r" b="b"/>
                <a:pathLst>
                  <a:path w="622637" h="994795">
                    <a:moveTo>
                      <a:pt x="254748" y="917944"/>
                    </a:moveTo>
                    <a:cubicBezTo>
                      <a:pt x="249055" y="923163"/>
                      <a:pt x="244074" y="927906"/>
                      <a:pt x="239804" y="932176"/>
                    </a:cubicBezTo>
                    <a:cubicBezTo>
                      <a:pt x="233637" y="938817"/>
                      <a:pt x="226047" y="947356"/>
                      <a:pt x="217034" y="957793"/>
                    </a:cubicBezTo>
                    <a:lnTo>
                      <a:pt x="221303" y="959928"/>
                    </a:lnTo>
                    <a:lnTo>
                      <a:pt x="222726" y="959928"/>
                    </a:lnTo>
                    <a:cubicBezTo>
                      <a:pt x="224624" y="960877"/>
                      <a:pt x="227233" y="961825"/>
                      <a:pt x="230554" y="962774"/>
                    </a:cubicBezTo>
                    <a:cubicBezTo>
                      <a:pt x="240990" y="948068"/>
                      <a:pt x="251664" y="935734"/>
                      <a:pt x="262575" y="925772"/>
                    </a:cubicBezTo>
                    <a:cubicBezTo>
                      <a:pt x="263049" y="925297"/>
                      <a:pt x="264473" y="924111"/>
                      <a:pt x="266845" y="922214"/>
                    </a:cubicBezTo>
                    <a:cubicBezTo>
                      <a:pt x="262575" y="920791"/>
                      <a:pt x="258543" y="919367"/>
                      <a:pt x="254748" y="917944"/>
                    </a:cubicBezTo>
                    <a:close/>
                    <a:moveTo>
                      <a:pt x="235535" y="911540"/>
                    </a:moveTo>
                    <a:cubicBezTo>
                      <a:pt x="230791" y="915335"/>
                      <a:pt x="227470" y="918181"/>
                      <a:pt x="225573" y="920079"/>
                    </a:cubicBezTo>
                    <a:cubicBezTo>
                      <a:pt x="210867" y="934311"/>
                      <a:pt x="202090" y="942850"/>
                      <a:pt x="199244" y="945696"/>
                    </a:cubicBezTo>
                    <a:cubicBezTo>
                      <a:pt x="198770" y="946170"/>
                      <a:pt x="198058" y="946408"/>
                      <a:pt x="197109" y="946408"/>
                    </a:cubicBezTo>
                    <a:cubicBezTo>
                      <a:pt x="201379" y="948780"/>
                      <a:pt x="204937" y="950914"/>
                      <a:pt x="207783" y="952812"/>
                    </a:cubicBezTo>
                    <a:cubicBezTo>
                      <a:pt x="208257" y="952812"/>
                      <a:pt x="209206" y="953286"/>
                      <a:pt x="210629" y="954235"/>
                    </a:cubicBezTo>
                    <a:cubicBezTo>
                      <a:pt x="231977" y="931464"/>
                      <a:pt x="244311" y="918656"/>
                      <a:pt x="247632" y="915809"/>
                    </a:cubicBezTo>
                    <a:cubicBezTo>
                      <a:pt x="242888" y="914386"/>
                      <a:pt x="238856" y="912963"/>
                      <a:pt x="235535" y="911540"/>
                    </a:cubicBezTo>
                    <a:close/>
                    <a:moveTo>
                      <a:pt x="217745" y="903713"/>
                    </a:moveTo>
                    <a:cubicBezTo>
                      <a:pt x="207309" y="912252"/>
                      <a:pt x="201379" y="917233"/>
                      <a:pt x="199956" y="918656"/>
                    </a:cubicBezTo>
                    <a:cubicBezTo>
                      <a:pt x="191891" y="925297"/>
                      <a:pt x="186198" y="930041"/>
                      <a:pt x="182878" y="932888"/>
                    </a:cubicBezTo>
                    <a:cubicBezTo>
                      <a:pt x="180980" y="933836"/>
                      <a:pt x="179794" y="934548"/>
                      <a:pt x="179320" y="935022"/>
                    </a:cubicBezTo>
                    <a:cubicBezTo>
                      <a:pt x="183115" y="937869"/>
                      <a:pt x="187147" y="940478"/>
                      <a:pt x="191417" y="942850"/>
                    </a:cubicBezTo>
                    <a:cubicBezTo>
                      <a:pt x="191417" y="942375"/>
                      <a:pt x="191417" y="942138"/>
                      <a:pt x="191417" y="942138"/>
                    </a:cubicBezTo>
                    <a:cubicBezTo>
                      <a:pt x="191417" y="940715"/>
                      <a:pt x="191891" y="939766"/>
                      <a:pt x="192840" y="939292"/>
                    </a:cubicBezTo>
                    <a:lnTo>
                      <a:pt x="224149" y="907270"/>
                    </a:lnTo>
                    <a:close/>
                    <a:moveTo>
                      <a:pt x="198532" y="893750"/>
                    </a:moveTo>
                    <a:cubicBezTo>
                      <a:pt x="195686" y="896122"/>
                      <a:pt x="192128" y="898731"/>
                      <a:pt x="187859" y="901578"/>
                    </a:cubicBezTo>
                    <a:cubicBezTo>
                      <a:pt x="181692" y="905847"/>
                      <a:pt x="177896" y="908456"/>
                      <a:pt x="176473" y="909405"/>
                    </a:cubicBezTo>
                    <a:cubicBezTo>
                      <a:pt x="166985" y="916047"/>
                      <a:pt x="161056" y="920079"/>
                      <a:pt x="158684" y="921502"/>
                    </a:cubicBezTo>
                    <a:cubicBezTo>
                      <a:pt x="162953" y="924349"/>
                      <a:pt x="166748" y="926958"/>
                      <a:pt x="170069" y="929330"/>
                    </a:cubicBezTo>
                    <a:cubicBezTo>
                      <a:pt x="171018" y="927906"/>
                      <a:pt x="172204" y="926958"/>
                      <a:pt x="173627" y="926483"/>
                    </a:cubicBezTo>
                    <a:lnTo>
                      <a:pt x="174339" y="926483"/>
                    </a:lnTo>
                    <a:lnTo>
                      <a:pt x="175762" y="925060"/>
                    </a:lnTo>
                    <a:cubicBezTo>
                      <a:pt x="177185" y="923637"/>
                      <a:pt x="179320" y="921977"/>
                      <a:pt x="182166" y="920079"/>
                    </a:cubicBezTo>
                    <a:cubicBezTo>
                      <a:pt x="185487" y="917233"/>
                      <a:pt x="190942" y="912252"/>
                      <a:pt x="198532" y="905136"/>
                    </a:cubicBezTo>
                    <a:cubicBezTo>
                      <a:pt x="200904" y="903238"/>
                      <a:pt x="203513" y="900866"/>
                      <a:pt x="206360" y="898020"/>
                    </a:cubicBezTo>
                    <a:cubicBezTo>
                      <a:pt x="203988" y="896597"/>
                      <a:pt x="201379" y="895174"/>
                      <a:pt x="198532" y="893750"/>
                    </a:cubicBezTo>
                    <a:close/>
                    <a:moveTo>
                      <a:pt x="515187" y="881653"/>
                    </a:moveTo>
                    <a:cubicBezTo>
                      <a:pt x="513290" y="883077"/>
                      <a:pt x="510918" y="884500"/>
                      <a:pt x="508072" y="885923"/>
                    </a:cubicBezTo>
                    <a:cubicBezTo>
                      <a:pt x="508546" y="885923"/>
                      <a:pt x="508783" y="886160"/>
                      <a:pt x="508783" y="886635"/>
                    </a:cubicBezTo>
                    <a:cubicBezTo>
                      <a:pt x="508783" y="886635"/>
                      <a:pt x="508546" y="886872"/>
                      <a:pt x="508072" y="887346"/>
                    </a:cubicBezTo>
                    <a:cubicBezTo>
                      <a:pt x="500481" y="895411"/>
                      <a:pt x="486961" y="907270"/>
                      <a:pt x="467511" y="922925"/>
                    </a:cubicBezTo>
                    <a:cubicBezTo>
                      <a:pt x="467037" y="923400"/>
                      <a:pt x="466088" y="923637"/>
                      <a:pt x="464665" y="923637"/>
                    </a:cubicBezTo>
                    <a:cubicBezTo>
                      <a:pt x="464191" y="923637"/>
                      <a:pt x="463716" y="923637"/>
                      <a:pt x="463242" y="923637"/>
                    </a:cubicBezTo>
                    <a:cubicBezTo>
                      <a:pt x="461344" y="926958"/>
                      <a:pt x="458024" y="929804"/>
                      <a:pt x="453280" y="932176"/>
                    </a:cubicBezTo>
                    <a:cubicBezTo>
                      <a:pt x="452805" y="932650"/>
                      <a:pt x="452331" y="932888"/>
                      <a:pt x="451857" y="932888"/>
                    </a:cubicBezTo>
                    <a:cubicBezTo>
                      <a:pt x="450908" y="932888"/>
                      <a:pt x="449959" y="932176"/>
                      <a:pt x="449010" y="930753"/>
                    </a:cubicBezTo>
                    <a:cubicBezTo>
                      <a:pt x="448536" y="930278"/>
                      <a:pt x="448299" y="929804"/>
                      <a:pt x="448299" y="929330"/>
                    </a:cubicBezTo>
                    <a:cubicBezTo>
                      <a:pt x="448299" y="927906"/>
                      <a:pt x="449010" y="926958"/>
                      <a:pt x="450433" y="926483"/>
                    </a:cubicBezTo>
                    <a:cubicBezTo>
                      <a:pt x="451857" y="926009"/>
                      <a:pt x="453754" y="924823"/>
                      <a:pt x="456126" y="922925"/>
                    </a:cubicBezTo>
                    <a:cubicBezTo>
                      <a:pt x="458498" y="921028"/>
                      <a:pt x="460395" y="919605"/>
                      <a:pt x="461819" y="918656"/>
                    </a:cubicBezTo>
                    <a:cubicBezTo>
                      <a:pt x="463716" y="914386"/>
                      <a:pt x="467986" y="909642"/>
                      <a:pt x="474627" y="904424"/>
                    </a:cubicBezTo>
                    <a:cubicBezTo>
                      <a:pt x="456600" y="912489"/>
                      <a:pt x="438336" y="918893"/>
                      <a:pt x="419835" y="923637"/>
                    </a:cubicBezTo>
                    <a:lnTo>
                      <a:pt x="415566" y="927906"/>
                    </a:lnTo>
                    <a:cubicBezTo>
                      <a:pt x="408924" y="933599"/>
                      <a:pt x="404180" y="937869"/>
                      <a:pt x="401334" y="940715"/>
                    </a:cubicBezTo>
                    <a:cubicBezTo>
                      <a:pt x="398962" y="942613"/>
                      <a:pt x="397302" y="944273"/>
                      <a:pt x="396353" y="945696"/>
                    </a:cubicBezTo>
                    <a:lnTo>
                      <a:pt x="394930" y="946408"/>
                    </a:lnTo>
                    <a:cubicBezTo>
                      <a:pt x="393981" y="948780"/>
                      <a:pt x="392321" y="950203"/>
                      <a:pt x="389949" y="950677"/>
                    </a:cubicBezTo>
                    <a:cubicBezTo>
                      <a:pt x="389474" y="950677"/>
                      <a:pt x="388763" y="950677"/>
                      <a:pt x="387814" y="950677"/>
                    </a:cubicBezTo>
                    <a:cubicBezTo>
                      <a:pt x="385916" y="950677"/>
                      <a:pt x="384493" y="949728"/>
                      <a:pt x="383544" y="947831"/>
                    </a:cubicBezTo>
                    <a:cubicBezTo>
                      <a:pt x="383070" y="946882"/>
                      <a:pt x="382833" y="945696"/>
                      <a:pt x="382833" y="944273"/>
                    </a:cubicBezTo>
                    <a:cubicBezTo>
                      <a:pt x="382833" y="940478"/>
                      <a:pt x="386154" y="935497"/>
                      <a:pt x="392795" y="929330"/>
                    </a:cubicBezTo>
                    <a:cubicBezTo>
                      <a:pt x="389000" y="930278"/>
                      <a:pt x="385442" y="930990"/>
                      <a:pt x="382121" y="931464"/>
                    </a:cubicBezTo>
                    <a:cubicBezTo>
                      <a:pt x="379275" y="933362"/>
                      <a:pt x="376666" y="935497"/>
                      <a:pt x="374294" y="937869"/>
                    </a:cubicBezTo>
                    <a:cubicBezTo>
                      <a:pt x="364806" y="946408"/>
                      <a:pt x="356741" y="955895"/>
                      <a:pt x="350100" y="966332"/>
                    </a:cubicBezTo>
                    <a:cubicBezTo>
                      <a:pt x="349151" y="968230"/>
                      <a:pt x="347728" y="969178"/>
                      <a:pt x="345830" y="969178"/>
                    </a:cubicBezTo>
                    <a:cubicBezTo>
                      <a:pt x="344882" y="969178"/>
                      <a:pt x="343933" y="968704"/>
                      <a:pt x="342984" y="967755"/>
                    </a:cubicBezTo>
                    <a:cubicBezTo>
                      <a:pt x="341087" y="966806"/>
                      <a:pt x="340138" y="965620"/>
                      <a:pt x="340138" y="964197"/>
                    </a:cubicBezTo>
                    <a:cubicBezTo>
                      <a:pt x="340138" y="963248"/>
                      <a:pt x="340612" y="962300"/>
                      <a:pt x="341561" y="961351"/>
                    </a:cubicBezTo>
                    <a:cubicBezTo>
                      <a:pt x="347728" y="950914"/>
                      <a:pt x="355081" y="941427"/>
                      <a:pt x="363620" y="932888"/>
                    </a:cubicBezTo>
                    <a:cubicBezTo>
                      <a:pt x="360774" y="932888"/>
                      <a:pt x="358402" y="933125"/>
                      <a:pt x="356504" y="933599"/>
                    </a:cubicBezTo>
                    <a:cubicBezTo>
                      <a:pt x="352235" y="937869"/>
                      <a:pt x="348440" y="941901"/>
                      <a:pt x="345119" y="945696"/>
                    </a:cubicBezTo>
                    <a:cubicBezTo>
                      <a:pt x="331362" y="959928"/>
                      <a:pt x="322823" y="967992"/>
                      <a:pt x="319502" y="969890"/>
                    </a:cubicBezTo>
                    <a:cubicBezTo>
                      <a:pt x="318553" y="970364"/>
                      <a:pt x="317841" y="970601"/>
                      <a:pt x="317367" y="970601"/>
                    </a:cubicBezTo>
                    <a:cubicBezTo>
                      <a:pt x="315944" y="970601"/>
                      <a:pt x="314758" y="970127"/>
                      <a:pt x="313809" y="969178"/>
                    </a:cubicBezTo>
                    <a:cubicBezTo>
                      <a:pt x="313335" y="967755"/>
                      <a:pt x="313098" y="966569"/>
                      <a:pt x="313098" y="965620"/>
                    </a:cubicBezTo>
                    <a:cubicBezTo>
                      <a:pt x="313098" y="964672"/>
                      <a:pt x="313335" y="963723"/>
                      <a:pt x="313809" y="962774"/>
                    </a:cubicBezTo>
                    <a:cubicBezTo>
                      <a:pt x="315232" y="961351"/>
                      <a:pt x="324246" y="952100"/>
                      <a:pt x="340849" y="935022"/>
                    </a:cubicBezTo>
                    <a:lnTo>
                      <a:pt x="342273" y="933599"/>
                    </a:lnTo>
                    <a:cubicBezTo>
                      <a:pt x="338003" y="933599"/>
                      <a:pt x="333971" y="933362"/>
                      <a:pt x="330176" y="932888"/>
                    </a:cubicBezTo>
                    <a:lnTo>
                      <a:pt x="297443" y="965620"/>
                    </a:lnTo>
                    <a:cubicBezTo>
                      <a:pt x="296019" y="966569"/>
                      <a:pt x="294834" y="967044"/>
                      <a:pt x="293885" y="967044"/>
                    </a:cubicBezTo>
                    <a:cubicBezTo>
                      <a:pt x="292462" y="967044"/>
                      <a:pt x="291038" y="966332"/>
                      <a:pt x="289615" y="964909"/>
                    </a:cubicBezTo>
                    <a:cubicBezTo>
                      <a:pt x="288666" y="963486"/>
                      <a:pt x="288192" y="962300"/>
                      <a:pt x="288192" y="961351"/>
                    </a:cubicBezTo>
                    <a:cubicBezTo>
                      <a:pt x="288192" y="959928"/>
                      <a:pt x="289141" y="958742"/>
                      <a:pt x="291038" y="957793"/>
                    </a:cubicBezTo>
                    <a:cubicBezTo>
                      <a:pt x="295308" y="954472"/>
                      <a:pt x="303847" y="945696"/>
                      <a:pt x="316655" y="931464"/>
                    </a:cubicBezTo>
                    <a:lnTo>
                      <a:pt x="311674" y="931464"/>
                    </a:lnTo>
                    <a:cubicBezTo>
                      <a:pt x="310726" y="930990"/>
                      <a:pt x="309065" y="930753"/>
                      <a:pt x="306693" y="930753"/>
                    </a:cubicBezTo>
                    <a:cubicBezTo>
                      <a:pt x="302898" y="933599"/>
                      <a:pt x="299815" y="936208"/>
                      <a:pt x="297443" y="938580"/>
                    </a:cubicBezTo>
                    <a:cubicBezTo>
                      <a:pt x="290327" y="945222"/>
                      <a:pt x="281551" y="954235"/>
                      <a:pt x="271114" y="965620"/>
                    </a:cubicBezTo>
                    <a:cubicBezTo>
                      <a:pt x="269691" y="967044"/>
                      <a:pt x="268505" y="967755"/>
                      <a:pt x="267556" y="967755"/>
                    </a:cubicBezTo>
                    <a:cubicBezTo>
                      <a:pt x="266133" y="967755"/>
                      <a:pt x="264947" y="967281"/>
                      <a:pt x="263998" y="966332"/>
                    </a:cubicBezTo>
                    <a:cubicBezTo>
                      <a:pt x="262575" y="964909"/>
                      <a:pt x="261863" y="963248"/>
                      <a:pt x="261863" y="961351"/>
                    </a:cubicBezTo>
                    <a:cubicBezTo>
                      <a:pt x="261863" y="960402"/>
                      <a:pt x="262338" y="959216"/>
                      <a:pt x="263287" y="957793"/>
                    </a:cubicBezTo>
                    <a:cubicBezTo>
                      <a:pt x="275146" y="944510"/>
                      <a:pt x="284634" y="934548"/>
                      <a:pt x="291750" y="927906"/>
                    </a:cubicBezTo>
                    <a:cubicBezTo>
                      <a:pt x="287955" y="926958"/>
                      <a:pt x="284397" y="926246"/>
                      <a:pt x="281076" y="925772"/>
                    </a:cubicBezTo>
                    <a:cubicBezTo>
                      <a:pt x="276807" y="929092"/>
                      <a:pt x="272774" y="932413"/>
                      <a:pt x="268979" y="935734"/>
                    </a:cubicBezTo>
                    <a:cubicBezTo>
                      <a:pt x="259491" y="945222"/>
                      <a:pt x="250478" y="955421"/>
                      <a:pt x="241939" y="966332"/>
                    </a:cubicBezTo>
                    <a:cubicBezTo>
                      <a:pt x="248581" y="967755"/>
                      <a:pt x="255696" y="969178"/>
                      <a:pt x="263287" y="970601"/>
                    </a:cubicBezTo>
                    <a:cubicBezTo>
                      <a:pt x="278941" y="972973"/>
                      <a:pt x="294596" y="974159"/>
                      <a:pt x="310251" y="974159"/>
                    </a:cubicBezTo>
                    <a:cubicBezTo>
                      <a:pt x="345356" y="974159"/>
                      <a:pt x="379749" y="967518"/>
                      <a:pt x="413431" y="954235"/>
                    </a:cubicBezTo>
                    <a:cubicBezTo>
                      <a:pt x="413431" y="953761"/>
                      <a:pt x="413431" y="953523"/>
                      <a:pt x="413431" y="953523"/>
                    </a:cubicBezTo>
                    <a:cubicBezTo>
                      <a:pt x="413431" y="952100"/>
                      <a:pt x="413905" y="951152"/>
                      <a:pt x="414854" y="950677"/>
                    </a:cubicBezTo>
                    <a:cubicBezTo>
                      <a:pt x="416752" y="948780"/>
                      <a:pt x="423156" y="941427"/>
                      <a:pt x="434067" y="928618"/>
                    </a:cubicBezTo>
                    <a:cubicBezTo>
                      <a:pt x="441183" y="920079"/>
                      <a:pt x="446875" y="915335"/>
                      <a:pt x="451145" y="914386"/>
                    </a:cubicBezTo>
                    <a:cubicBezTo>
                      <a:pt x="451619" y="914386"/>
                      <a:pt x="451857" y="914386"/>
                      <a:pt x="451857" y="914386"/>
                    </a:cubicBezTo>
                    <a:cubicBezTo>
                      <a:pt x="452805" y="914386"/>
                      <a:pt x="453517" y="914624"/>
                      <a:pt x="453991" y="915098"/>
                    </a:cubicBezTo>
                    <a:cubicBezTo>
                      <a:pt x="454466" y="915098"/>
                      <a:pt x="454703" y="915335"/>
                      <a:pt x="454703" y="915809"/>
                    </a:cubicBezTo>
                    <a:cubicBezTo>
                      <a:pt x="454703" y="916284"/>
                      <a:pt x="454466" y="916758"/>
                      <a:pt x="453991" y="917233"/>
                    </a:cubicBezTo>
                    <a:cubicBezTo>
                      <a:pt x="453517" y="917707"/>
                      <a:pt x="448299" y="923874"/>
                      <a:pt x="438336" y="935734"/>
                    </a:cubicBezTo>
                    <a:cubicBezTo>
                      <a:pt x="433593" y="941901"/>
                      <a:pt x="430035" y="946170"/>
                      <a:pt x="427663" y="948542"/>
                    </a:cubicBezTo>
                    <a:cubicBezTo>
                      <a:pt x="442843" y="941427"/>
                      <a:pt x="457075" y="933125"/>
                      <a:pt x="470358" y="923637"/>
                    </a:cubicBezTo>
                    <a:cubicBezTo>
                      <a:pt x="486961" y="911777"/>
                      <a:pt x="501905" y="897783"/>
                      <a:pt x="515187" y="881653"/>
                    </a:cubicBezTo>
                    <a:close/>
                    <a:moveTo>
                      <a:pt x="169357" y="875961"/>
                    </a:moveTo>
                    <a:cubicBezTo>
                      <a:pt x="161767" y="881179"/>
                      <a:pt x="156549" y="884974"/>
                      <a:pt x="153703" y="887346"/>
                    </a:cubicBezTo>
                    <a:cubicBezTo>
                      <a:pt x="141843" y="895885"/>
                      <a:pt x="134727" y="901103"/>
                      <a:pt x="132355" y="903001"/>
                    </a:cubicBezTo>
                    <a:cubicBezTo>
                      <a:pt x="137099" y="906322"/>
                      <a:pt x="142317" y="910117"/>
                      <a:pt x="148010" y="914386"/>
                    </a:cubicBezTo>
                    <a:lnTo>
                      <a:pt x="149433" y="914386"/>
                    </a:lnTo>
                    <a:cubicBezTo>
                      <a:pt x="149433" y="914386"/>
                      <a:pt x="149670" y="914386"/>
                      <a:pt x="150145" y="914386"/>
                    </a:cubicBezTo>
                    <a:cubicBezTo>
                      <a:pt x="151568" y="914386"/>
                      <a:pt x="154889" y="912726"/>
                      <a:pt x="160107" y="909405"/>
                    </a:cubicBezTo>
                    <a:cubicBezTo>
                      <a:pt x="164376" y="906559"/>
                      <a:pt x="170069" y="902527"/>
                      <a:pt x="177185" y="897308"/>
                    </a:cubicBezTo>
                    <a:cubicBezTo>
                      <a:pt x="178608" y="896360"/>
                      <a:pt x="180506" y="894936"/>
                      <a:pt x="182878" y="893039"/>
                    </a:cubicBezTo>
                    <a:cubicBezTo>
                      <a:pt x="185724" y="890667"/>
                      <a:pt x="187621" y="889006"/>
                      <a:pt x="188570" y="888058"/>
                    </a:cubicBezTo>
                    <a:cubicBezTo>
                      <a:pt x="181929" y="884263"/>
                      <a:pt x="175525" y="880230"/>
                      <a:pt x="169357" y="875961"/>
                    </a:cubicBezTo>
                    <a:close/>
                    <a:moveTo>
                      <a:pt x="129509" y="843939"/>
                    </a:moveTo>
                    <a:cubicBezTo>
                      <a:pt x="126662" y="846311"/>
                      <a:pt x="122630" y="849395"/>
                      <a:pt x="117412" y="853190"/>
                    </a:cubicBezTo>
                    <a:cubicBezTo>
                      <a:pt x="111719" y="857460"/>
                      <a:pt x="107450" y="860543"/>
                      <a:pt x="104603" y="862441"/>
                    </a:cubicBezTo>
                    <a:cubicBezTo>
                      <a:pt x="99859" y="866710"/>
                      <a:pt x="95827" y="870268"/>
                      <a:pt x="92506" y="873114"/>
                    </a:cubicBezTo>
                    <a:cubicBezTo>
                      <a:pt x="95827" y="875486"/>
                      <a:pt x="99148" y="878096"/>
                      <a:pt x="102469" y="880942"/>
                    </a:cubicBezTo>
                    <a:cubicBezTo>
                      <a:pt x="110059" y="887109"/>
                      <a:pt x="118361" y="893276"/>
                      <a:pt x="127374" y="899443"/>
                    </a:cubicBezTo>
                    <a:cubicBezTo>
                      <a:pt x="128323" y="898494"/>
                      <a:pt x="136150" y="892090"/>
                      <a:pt x="150856" y="880230"/>
                    </a:cubicBezTo>
                    <a:cubicBezTo>
                      <a:pt x="157023" y="875486"/>
                      <a:pt x="161056" y="872403"/>
                      <a:pt x="162953" y="870980"/>
                    </a:cubicBezTo>
                    <a:cubicBezTo>
                      <a:pt x="161530" y="870031"/>
                      <a:pt x="160818" y="869557"/>
                      <a:pt x="160818" y="869557"/>
                    </a:cubicBezTo>
                    <a:cubicBezTo>
                      <a:pt x="156075" y="866236"/>
                      <a:pt x="152279" y="863389"/>
                      <a:pt x="149433" y="861017"/>
                    </a:cubicBezTo>
                    <a:cubicBezTo>
                      <a:pt x="148484" y="861492"/>
                      <a:pt x="146350" y="862915"/>
                      <a:pt x="143029" y="865287"/>
                    </a:cubicBezTo>
                    <a:cubicBezTo>
                      <a:pt x="140657" y="867185"/>
                      <a:pt x="138759" y="868845"/>
                      <a:pt x="137336" y="870268"/>
                    </a:cubicBezTo>
                    <a:cubicBezTo>
                      <a:pt x="135439" y="871691"/>
                      <a:pt x="132118" y="874300"/>
                      <a:pt x="127374" y="878096"/>
                    </a:cubicBezTo>
                    <a:cubicBezTo>
                      <a:pt x="123579" y="881891"/>
                      <a:pt x="120495" y="884737"/>
                      <a:pt x="118123" y="886635"/>
                    </a:cubicBezTo>
                    <a:cubicBezTo>
                      <a:pt x="117175" y="887109"/>
                      <a:pt x="116463" y="887346"/>
                      <a:pt x="115989" y="887346"/>
                    </a:cubicBezTo>
                    <a:cubicBezTo>
                      <a:pt x="114565" y="887346"/>
                      <a:pt x="113379" y="886872"/>
                      <a:pt x="112431" y="885923"/>
                    </a:cubicBezTo>
                    <a:cubicBezTo>
                      <a:pt x="111482" y="884974"/>
                      <a:pt x="111008" y="884025"/>
                      <a:pt x="111008" y="883077"/>
                    </a:cubicBezTo>
                    <a:cubicBezTo>
                      <a:pt x="111008" y="882128"/>
                      <a:pt x="111482" y="881416"/>
                      <a:pt x="112431" y="880942"/>
                    </a:cubicBezTo>
                    <a:cubicBezTo>
                      <a:pt x="114328" y="879519"/>
                      <a:pt x="118123" y="876198"/>
                      <a:pt x="123816" y="870980"/>
                    </a:cubicBezTo>
                    <a:cubicBezTo>
                      <a:pt x="128560" y="867185"/>
                      <a:pt x="132355" y="864101"/>
                      <a:pt x="135201" y="861729"/>
                    </a:cubicBezTo>
                    <a:cubicBezTo>
                      <a:pt x="138522" y="858883"/>
                      <a:pt x="141131" y="856985"/>
                      <a:pt x="143029" y="856036"/>
                    </a:cubicBezTo>
                    <a:cubicBezTo>
                      <a:pt x="137811" y="851767"/>
                      <a:pt x="133304" y="847735"/>
                      <a:pt x="129509" y="843939"/>
                    </a:cubicBezTo>
                    <a:close/>
                    <a:moveTo>
                      <a:pt x="121681" y="834689"/>
                    </a:moveTo>
                    <a:cubicBezTo>
                      <a:pt x="121207" y="834689"/>
                      <a:pt x="116700" y="837061"/>
                      <a:pt x="108161" y="841805"/>
                    </a:cubicBezTo>
                    <a:cubicBezTo>
                      <a:pt x="93929" y="849395"/>
                      <a:pt x="84205" y="853902"/>
                      <a:pt x="78986" y="855325"/>
                    </a:cubicBezTo>
                    <a:cubicBezTo>
                      <a:pt x="78037" y="855325"/>
                      <a:pt x="77089" y="855325"/>
                      <a:pt x="76140" y="855325"/>
                    </a:cubicBezTo>
                    <a:cubicBezTo>
                      <a:pt x="74717" y="855325"/>
                      <a:pt x="73294" y="855088"/>
                      <a:pt x="71870" y="854613"/>
                    </a:cubicBezTo>
                    <a:cubicBezTo>
                      <a:pt x="73294" y="855562"/>
                      <a:pt x="74242" y="856274"/>
                      <a:pt x="74717" y="856748"/>
                    </a:cubicBezTo>
                    <a:cubicBezTo>
                      <a:pt x="79935" y="861492"/>
                      <a:pt x="82544" y="864101"/>
                      <a:pt x="82544" y="864575"/>
                    </a:cubicBezTo>
                    <a:lnTo>
                      <a:pt x="86814" y="868133"/>
                    </a:lnTo>
                    <a:cubicBezTo>
                      <a:pt x="95827" y="859594"/>
                      <a:pt x="101757" y="854376"/>
                      <a:pt x="104603" y="852478"/>
                    </a:cubicBezTo>
                    <a:cubicBezTo>
                      <a:pt x="113142" y="845363"/>
                      <a:pt x="120021" y="841093"/>
                      <a:pt x="125239" y="839670"/>
                    </a:cubicBezTo>
                    <a:cubicBezTo>
                      <a:pt x="123816" y="837772"/>
                      <a:pt x="122393" y="836349"/>
                      <a:pt x="120970" y="835400"/>
                    </a:cubicBezTo>
                    <a:cubicBezTo>
                      <a:pt x="121444" y="834926"/>
                      <a:pt x="121681" y="834689"/>
                      <a:pt x="121681" y="834689"/>
                    </a:cubicBezTo>
                    <a:close/>
                    <a:moveTo>
                      <a:pt x="124528" y="785590"/>
                    </a:moveTo>
                    <a:cubicBezTo>
                      <a:pt x="119784" y="789385"/>
                      <a:pt x="115514" y="792705"/>
                      <a:pt x="111719" y="795552"/>
                    </a:cubicBezTo>
                    <a:cubicBezTo>
                      <a:pt x="110770" y="796026"/>
                      <a:pt x="104840" y="800058"/>
                      <a:pt x="93929" y="807649"/>
                    </a:cubicBezTo>
                    <a:cubicBezTo>
                      <a:pt x="93929" y="810021"/>
                      <a:pt x="93455" y="813341"/>
                      <a:pt x="92506" y="817611"/>
                    </a:cubicBezTo>
                    <a:cubicBezTo>
                      <a:pt x="95353" y="815239"/>
                      <a:pt x="98436" y="813104"/>
                      <a:pt x="101757" y="811207"/>
                    </a:cubicBezTo>
                    <a:lnTo>
                      <a:pt x="103180" y="811207"/>
                    </a:lnTo>
                    <a:cubicBezTo>
                      <a:pt x="103655" y="811207"/>
                      <a:pt x="103892" y="811444"/>
                      <a:pt x="103892" y="811918"/>
                    </a:cubicBezTo>
                    <a:cubicBezTo>
                      <a:pt x="103892" y="811918"/>
                      <a:pt x="103655" y="812155"/>
                      <a:pt x="103180" y="812630"/>
                    </a:cubicBezTo>
                    <a:cubicBezTo>
                      <a:pt x="100808" y="815002"/>
                      <a:pt x="96539" y="818797"/>
                      <a:pt x="90372" y="824015"/>
                    </a:cubicBezTo>
                    <a:cubicBezTo>
                      <a:pt x="89423" y="825913"/>
                      <a:pt x="88711" y="827810"/>
                      <a:pt x="88237" y="829708"/>
                    </a:cubicBezTo>
                    <a:cubicBezTo>
                      <a:pt x="93455" y="826861"/>
                      <a:pt x="97250" y="824727"/>
                      <a:pt x="99622" y="823304"/>
                    </a:cubicBezTo>
                    <a:cubicBezTo>
                      <a:pt x="100571" y="822829"/>
                      <a:pt x="102706" y="821406"/>
                      <a:pt x="106026" y="819034"/>
                    </a:cubicBezTo>
                    <a:cubicBezTo>
                      <a:pt x="108873" y="817136"/>
                      <a:pt x="111245" y="815713"/>
                      <a:pt x="113142" y="814765"/>
                    </a:cubicBezTo>
                    <a:cubicBezTo>
                      <a:pt x="113617" y="805751"/>
                      <a:pt x="117412" y="796026"/>
                      <a:pt x="124528" y="785590"/>
                    </a:cubicBezTo>
                    <a:close/>
                    <a:moveTo>
                      <a:pt x="416277" y="599866"/>
                    </a:moveTo>
                    <a:cubicBezTo>
                      <a:pt x="410585" y="604610"/>
                      <a:pt x="406789" y="607931"/>
                      <a:pt x="404892" y="609828"/>
                    </a:cubicBezTo>
                    <a:cubicBezTo>
                      <a:pt x="401097" y="613623"/>
                      <a:pt x="396827" y="618130"/>
                      <a:pt x="392083" y="623348"/>
                    </a:cubicBezTo>
                    <a:cubicBezTo>
                      <a:pt x="394455" y="626195"/>
                      <a:pt x="396590" y="629278"/>
                      <a:pt x="398488" y="632599"/>
                    </a:cubicBezTo>
                    <a:cubicBezTo>
                      <a:pt x="398962" y="632124"/>
                      <a:pt x="400148" y="631413"/>
                      <a:pt x="402046" y="630464"/>
                    </a:cubicBezTo>
                    <a:cubicBezTo>
                      <a:pt x="408213" y="626195"/>
                      <a:pt x="412245" y="623823"/>
                      <a:pt x="414143" y="623348"/>
                    </a:cubicBezTo>
                    <a:cubicBezTo>
                      <a:pt x="414617" y="623348"/>
                      <a:pt x="415091" y="623348"/>
                      <a:pt x="415566" y="623348"/>
                    </a:cubicBezTo>
                    <a:cubicBezTo>
                      <a:pt x="416040" y="623348"/>
                      <a:pt x="416514" y="623585"/>
                      <a:pt x="416989" y="624060"/>
                    </a:cubicBezTo>
                    <a:cubicBezTo>
                      <a:pt x="417463" y="624534"/>
                      <a:pt x="417700" y="625009"/>
                      <a:pt x="417700" y="625483"/>
                    </a:cubicBezTo>
                    <a:cubicBezTo>
                      <a:pt x="417700" y="625957"/>
                      <a:pt x="417463" y="626432"/>
                      <a:pt x="416989" y="626906"/>
                    </a:cubicBezTo>
                    <a:cubicBezTo>
                      <a:pt x="414143" y="630701"/>
                      <a:pt x="409161" y="634496"/>
                      <a:pt x="402046" y="638292"/>
                    </a:cubicBezTo>
                    <a:cubicBezTo>
                      <a:pt x="405841" y="645407"/>
                      <a:pt x="408924" y="652523"/>
                      <a:pt x="411296" y="659639"/>
                    </a:cubicBezTo>
                    <a:cubicBezTo>
                      <a:pt x="418886" y="654895"/>
                      <a:pt x="423156" y="652523"/>
                      <a:pt x="424105" y="652523"/>
                    </a:cubicBezTo>
                    <a:cubicBezTo>
                      <a:pt x="424579" y="652523"/>
                      <a:pt x="424816" y="652523"/>
                      <a:pt x="424816" y="652523"/>
                    </a:cubicBezTo>
                    <a:cubicBezTo>
                      <a:pt x="425291" y="652523"/>
                      <a:pt x="425528" y="652523"/>
                      <a:pt x="425528" y="652523"/>
                    </a:cubicBezTo>
                    <a:cubicBezTo>
                      <a:pt x="425528" y="652998"/>
                      <a:pt x="425291" y="653709"/>
                      <a:pt x="424816" y="654658"/>
                    </a:cubicBezTo>
                    <a:cubicBezTo>
                      <a:pt x="424342" y="655132"/>
                      <a:pt x="422207" y="657030"/>
                      <a:pt x="418412" y="660351"/>
                    </a:cubicBezTo>
                    <a:cubicBezTo>
                      <a:pt x="416040" y="661774"/>
                      <a:pt x="414143" y="662960"/>
                      <a:pt x="412719" y="663909"/>
                    </a:cubicBezTo>
                    <a:cubicBezTo>
                      <a:pt x="413194" y="666281"/>
                      <a:pt x="413668" y="668178"/>
                      <a:pt x="414143" y="669601"/>
                    </a:cubicBezTo>
                    <a:cubicBezTo>
                      <a:pt x="416040" y="677666"/>
                      <a:pt x="416989" y="685493"/>
                      <a:pt x="416989" y="693084"/>
                    </a:cubicBezTo>
                    <a:cubicBezTo>
                      <a:pt x="422682" y="683121"/>
                      <a:pt x="426239" y="672685"/>
                      <a:pt x="427663" y="661774"/>
                    </a:cubicBezTo>
                    <a:cubicBezTo>
                      <a:pt x="428137" y="657979"/>
                      <a:pt x="428374" y="653946"/>
                      <a:pt x="428374" y="649677"/>
                    </a:cubicBezTo>
                    <a:cubicBezTo>
                      <a:pt x="428374" y="639715"/>
                      <a:pt x="426714" y="629041"/>
                      <a:pt x="423393" y="617656"/>
                    </a:cubicBezTo>
                    <a:cubicBezTo>
                      <a:pt x="421021" y="611489"/>
                      <a:pt x="418649" y="605559"/>
                      <a:pt x="416277" y="599866"/>
                    </a:cubicBezTo>
                    <a:close/>
                    <a:moveTo>
                      <a:pt x="409161" y="587057"/>
                    </a:moveTo>
                    <a:cubicBezTo>
                      <a:pt x="402994" y="590853"/>
                      <a:pt x="399199" y="593225"/>
                      <a:pt x="397776" y="594173"/>
                    </a:cubicBezTo>
                    <a:cubicBezTo>
                      <a:pt x="392083" y="597968"/>
                      <a:pt x="385679" y="602712"/>
                      <a:pt x="378563" y="608405"/>
                    </a:cubicBezTo>
                    <a:cubicBezTo>
                      <a:pt x="382358" y="611726"/>
                      <a:pt x="385679" y="615284"/>
                      <a:pt x="388525" y="619079"/>
                    </a:cubicBezTo>
                    <a:cubicBezTo>
                      <a:pt x="398962" y="605796"/>
                      <a:pt x="407027" y="597257"/>
                      <a:pt x="412719" y="593462"/>
                    </a:cubicBezTo>
                    <a:cubicBezTo>
                      <a:pt x="411771" y="591090"/>
                      <a:pt x="410585" y="588955"/>
                      <a:pt x="409161" y="587057"/>
                    </a:cubicBezTo>
                    <a:close/>
                    <a:moveTo>
                      <a:pt x="394218" y="569268"/>
                    </a:moveTo>
                    <a:cubicBezTo>
                      <a:pt x="385679" y="577807"/>
                      <a:pt x="375480" y="586583"/>
                      <a:pt x="363620" y="595596"/>
                    </a:cubicBezTo>
                    <a:cubicBezTo>
                      <a:pt x="367415" y="598443"/>
                      <a:pt x="370973" y="601289"/>
                      <a:pt x="374294" y="604135"/>
                    </a:cubicBezTo>
                    <a:cubicBezTo>
                      <a:pt x="383307" y="596071"/>
                      <a:pt x="390186" y="590141"/>
                      <a:pt x="394930" y="586346"/>
                    </a:cubicBezTo>
                    <a:cubicBezTo>
                      <a:pt x="399199" y="583025"/>
                      <a:pt x="402283" y="580890"/>
                      <a:pt x="404180" y="579942"/>
                    </a:cubicBezTo>
                    <a:cubicBezTo>
                      <a:pt x="403232" y="578044"/>
                      <a:pt x="402046" y="576384"/>
                      <a:pt x="400622" y="574961"/>
                    </a:cubicBezTo>
                    <a:cubicBezTo>
                      <a:pt x="398725" y="573063"/>
                      <a:pt x="396590" y="571165"/>
                      <a:pt x="394218" y="569268"/>
                    </a:cubicBezTo>
                    <a:close/>
                    <a:moveTo>
                      <a:pt x="381410" y="557883"/>
                    </a:moveTo>
                    <a:cubicBezTo>
                      <a:pt x="381410" y="557883"/>
                      <a:pt x="374294" y="563575"/>
                      <a:pt x="360062" y="574961"/>
                    </a:cubicBezTo>
                    <a:cubicBezTo>
                      <a:pt x="358165" y="576384"/>
                      <a:pt x="353183" y="580416"/>
                      <a:pt x="345119" y="587057"/>
                    </a:cubicBezTo>
                    <a:cubicBezTo>
                      <a:pt x="347491" y="588006"/>
                      <a:pt x="349863" y="588718"/>
                      <a:pt x="352235" y="589192"/>
                    </a:cubicBezTo>
                    <a:lnTo>
                      <a:pt x="359351" y="593462"/>
                    </a:lnTo>
                    <a:cubicBezTo>
                      <a:pt x="380224" y="577332"/>
                      <a:pt x="391372" y="568793"/>
                      <a:pt x="392795" y="567845"/>
                    </a:cubicBezTo>
                    <a:cubicBezTo>
                      <a:pt x="389000" y="564524"/>
                      <a:pt x="384968" y="561440"/>
                      <a:pt x="380698" y="558594"/>
                    </a:cubicBezTo>
                    <a:cubicBezTo>
                      <a:pt x="381172" y="558120"/>
                      <a:pt x="381410" y="557883"/>
                      <a:pt x="381410" y="557883"/>
                    </a:cubicBezTo>
                    <a:close/>
                    <a:moveTo>
                      <a:pt x="359351" y="548632"/>
                    </a:moveTo>
                    <a:cubicBezTo>
                      <a:pt x="357927" y="550055"/>
                      <a:pt x="353895" y="553613"/>
                      <a:pt x="347254" y="559306"/>
                    </a:cubicBezTo>
                    <a:cubicBezTo>
                      <a:pt x="334919" y="569268"/>
                      <a:pt x="328752" y="574249"/>
                      <a:pt x="328752" y="574249"/>
                    </a:cubicBezTo>
                    <a:lnTo>
                      <a:pt x="317367" y="582788"/>
                    </a:lnTo>
                    <a:cubicBezTo>
                      <a:pt x="324009" y="582788"/>
                      <a:pt x="330176" y="583500"/>
                      <a:pt x="335868" y="584923"/>
                    </a:cubicBezTo>
                    <a:cubicBezTo>
                      <a:pt x="344407" y="577332"/>
                      <a:pt x="351286" y="571640"/>
                      <a:pt x="356504" y="567845"/>
                    </a:cubicBezTo>
                    <a:lnTo>
                      <a:pt x="365043" y="561440"/>
                    </a:lnTo>
                    <a:cubicBezTo>
                      <a:pt x="368364" y="558594"/>
                      <a:pt x="370973" y="556459"/>
                      <a:pt x="372871" y="555036"/>
                    </a:cubicBezTo>
                    <a:cubicBezTo>
                      <a:pt x="368601" y="552664"/>
                      <a:pt x="364094" y="550529"/>
                      <a:pt x="359351" y="548632"/>
                    </a:cubicBezTo>
                    <a:close/>
                    <a:moveTo>
                      <a:pt x="335157" y="542939"/>
                    </a:moveTo>
                    <a:cubicBezTo>
                      <a:pt x="335157" y="543888"/>
                      <a:pt x="334919" y="544600"/>
                      <a:pt x="334445" y="545074"/>
                    </a:cubicBezTo>
                    <a:cubicBezTo>
                      <a:pt x="331599" y="547920"/>
                      <a:pt x="327092" y="551953"/>
                      <a:pt x="320925" y="557171"/>
                    </a:cubicBezTo>
                    <a:cubicBezTo>
                      <a:pt x="313809" y="561915"/>
                      <a:pt x="308828" y="565710"/>
                      <a:pt x="305982" y="568556"/>
                    </a:cubicBezTo>
                    <a:cubicBezTo>
                      <a:pt x="305033" y="569505"/>
                      <a:pt x="300289" y="574486"/>
                      <a:pt x="291750" y="583500"/>
                    </a:cubicBezTo>
                    <a:cubicBezTo>
                      <a:pt x="296019" y="583025"/>
                      <a:pt x="300052" y="582788"/>
                      <a:pt x="303847" y="582788"/>
                    </a:cubicBezTo>
                    <a:lnTo>
                      <a:pt x="311674" y="575672"/>
                    </a:lnTo>
                    <a:cubicBezTo>
                      <a:pt x="314046" y="574249"/>
                      <a:pt x="316893" y="572114"/>
                      <a:pt x="320213" y="569268"/>
                    </a:cubicBezTo>
                    <a:cubicBezTo>
                      <a:pt x="324009" y="565473"/>
                      <a:pt x="326618" y="563101"/>
                      <a:pt x="328041" y="562152"/>
                    </a:cubicBezTo>
                    <a:cubicBezTo>
                      <a:pt x="338477" y="553139"/>
                      <a:pt x="345119" y="547683"/>
                      <a:pt x="347965" y="545786"/>
                    </a:cubicBezTo>
                    <a:close/>
                    <a:moveTo>
                      <a:pt x="281788" y="542228"/>
                    </a:moveTo>
                    <a:cubicBezTo>
                      <a:pt x="278467" y="542702"/>
                      <a:pt x="274909" y="543176"/>
                      <a:pt x="271114" y="543651"/>
                    </a:cubicBezTo>
                    <a:cubicBezTo>
                      <a:pt x="268742" y="546023"/>
                      <a:pt x="264710" y="549818"/>
                      <a:pt x="259017" y="555036"/>
                    </a:cubicBezTo>
                    <a:cubicBezTo>
                      <a:pt x="253324" y="559306"/>
                      <a:pt x="249292" y="563101"/>
                      <a:pt x="246920" y="566422"/>
                    </a:cubicBezTo>
                    <a:cubicBezTo>
                      <a:pt x="242176" y="572114"/>
                      <a:pt x="236009" y="580179"/>
                      <a:pt x="228419" y="590615"/>
                    </a:cubicBezTo>
                    <a:cubicBezTo>
                      <a:pt x="231740" y="590141"/>
                      <a:pt x="235772" y="589667"/>
                      <a:pt x="240516" y="589192"/>
                    </a:cubicBezTo>
                    <a:cubicBezTo>
                      <a:pt x="245260" y="578281"/>
                      <a:pt x="254036" y="566659"/>
                      <a:pt x="266845" y="554325"/>
                    </a:cubicBezTo>
                    <a:cubicBezTo>
                      <a:pt x="272537" y="549106"/>
                      <a:pt x="277518" y="545074"/>
                      <a:pt x="281788" y="542228"/>
                    </a:cubicBezTo>
                    <a:close/>
                    <a:moveTo>
                      <a:pt x="301712" y="540804"/>
                    </a:moveTo>
                    <a:cubicBezTo>
                      <a:pt x="283211" y="554087"/>
                      <a:pt x="272774" y="562152"/>
                      <a:pt x="270402" y="564998"/>
                    </a:cubicBezTo>
                    <a:cubicBezTo>
                      <a:pt x="270402" y="564998"/>
                      <a:pt x="263761" y="572589"/>
                      <a:pt x="250478" y="587769"/>
                    </a:cubicBezTo>
                    <a:cubicBezTo>
                      <a:pt x="254273" y="587769"/>
                      <a:pt x="257357" y="587532"/>
                      <a:pt x="259729" y="587057"/>
                    </a:cubicBezTo>
                    <a:lnTo>
                      <a:pt x="274672" y="584923"/>
                    </a:lnTo>
                    <a:cubicBezTo>
                      <a:pt x="277518" y="582551"/>
                      <a:pt x="282025" y="578044"/>
                      <a:pt x="288192" y="571403"/>
                    </a:cubicBezTo>
                    <a:cubicBezTo>
                      <a:pt x="293885" y="565236"/>
                      <a:pt x="298391" y="560729"/>
                      <a:pt x="301712" y="557883"/>
                    </a:cubicBezTo>
                    <a:cubicBezTo>
                      <a:pt x="311200" y="548869"/>
                      <a:pt x="318553" y="543414"/>
                      <a:pt x="323771" y="541516"/>
                    </a:cubicBezTo>
                    <a:cubicBezTo>
                      <a:pt x="316655" y="541042"/>
                      <a:pt x="309302" y="540804"/>
                      <a:pt x="301712" y="540804"/>
                    </a:cubicBezTo>
                    <a:close/>
                    <a:moveTo>
                      <a:pt x="232688" y="521592"/>
                    </a:moveTo>
                    <a:lnTo>
                      <a:pt x="225573" y="528708"/>
                    </a:lnTo>
                    <a:cubicBezTo>
                      <a:pt x="222252" y="532503"/>
                      <a:pt x="219406" y="536772"/>
                      <a:pt x="217034" y="541516"/>
                    </a:cubicBezTo>
                    <a:cubicBezTo>
                      <a:pt x="220354" y="550529"/>
                      <a:pt x="222726" y="559068"/>
                      <a:pt x="224149" y="567133"/>
                    </a:cubicBezTo>
                    <a:cubicBezTo>
                      <a:pt x="227470" y="562389"/>
                      <a:pt x="230791" y="557883"/>
                      <a:pt x="234112" y="553613"/>
                    </a:cubicBezTo>
                    <a:cubicBezTo>
                      <a:pt x="236958" y="550292"/>
                      <a:pt x="239330" y="547683"/>
                      <a:pt x="241227" y="545786"/>
                    </a:cubicBezTo>
                    <a:cubicBezTo>
                      <a:pt x="239330" y="544362"/>
                      <a:pt x="238381" y="542939"/>
                      <a:pt x="238381" y="541516"/>
                    </a:cubicBezTo>
                    <a:cubicBezTo>
                      <a:pt x="238381" y="540567"/>
                      <a:pt x="238618" y="539381"/>
                      <a:pt x="239093" y="537958"/>
                    </a:cubicBezTo>
                    <a:cubicBezTo>
                      <a:pt x="238144" y="537009"/>
                      <a:pt x="237432" y="535823"/>
                      <a:pt x="236958" y="534400"/>
                    </a:cubicBezTo>
                    <a:cubicBezTo>
                      <a:pt x="235535" y="530605"/>
                      <a:pt x="234112" y="526336"/>
                      <a:pt x="232688" y="521592"/>
                    </a:cubicBezTo>
                    <a:close/>
                    <a:moveTo>
                      <a:pt x="226996" y="495975"/>
                    </a:moveTo>
                    <a:cubicBezTo>
                      <a:pt x="226996" y="495975"/>
                      <a:pt x="226759" y="496212"/>
                      <a:pt x="226284" y="496686"/>
                    </a:cubicBezTo>
                    <a:lnTo>
                      <a:pt x="226284" y="496687"/>
                    </a:lnTo>
                    <a:lnTo>
                      <a:pt x="212764" y="510206"/>
                    </a:lnTo>
                    <a:lnTo>
                      <a:pt x="207071" y="515899"/>
                    </a:lnTo>
                    <a:cubicBezTo>
                      <a:pt x="208495" y="519220"/>
                      <a:pt x="209918" y="522303"/>
                      <a:pt x="211341" y="525150"/>
                    </a:cubicBezTo>
                    <a:cubicBezTo>
                      <a:pt x="211815" y="527047"/>
                      <a:pt x="212527" y="529182"/>
                      <a:pt x="213476" y="531554"/>
                    </a:cubicBezTo>
                    <a:cubicBezTo>
                      <a:pt x="218220" y="523015"/>
                      <a:pt x="223912" y="517085"/>
                      <a:pt x="230554" y="513764"/>
                    </a:cubicBezTo>
                    <a:lnTo>
                      <a:pt x="226284" y="496687"/>
                    </a:lnTo>
                    <a:close/>
                    <a:moveTo>
                      <a:pt x="222015" y="474627"/>
                    </a:moveTo>
                    <a:cubicBezTo>
                      <a:pt x="219168" y="477948"/>
                      <a:pt x="216085" y="481269"/>
                      <a:pt x="212764" y="484589"/>
                    </a:cubicBezTo>
                    <a:cubicBezTo>
                      <a:pt x="207546" y="489333"/>
                      <a:pt x="202802" y="493840"/>
                      <a:pt x="198532" y="498109"/>
                    </a:cubicBezTo>
                    <a:cubicBezTo>
                      <a:pt x="198058" y="498584"/>
                      <a:pt x="197346" y="499058"/>
                      <a:pt x="196398" y="499533"/>
                    </a:cubicBezTo>
                    <a:cubicBezTo>
                      <a:pt x="198295" y="501430"/>
                      <a:pt x="200193" y="504039"/>
                      <a:pt x="202090" y="507360"/>
                    </a:cubicBezTo>
                    <a:cubicBezTo>
                      <a:pt x="204462" y="504039"/>
                      <a:pt x="206597" y="501430"/>
                      <a:pt x="208495" y="499533"/>
                    </a:cubicBezTo>
                    <a:cubicBezTo>
                      <a:pt x="215136" y="492417"/>
                      <a:pt x="220354" y="488622"/>
                      <a:pt x="224149" y="488147"/>
                    </a:cubicBezTo>
                    <a:cubicBezTo>
                      <a:pt x="223201" y="482455"/>
                      <a:pt x="222489" y="477948"/>
                      <a:pt x="222015" y="474627"/>
                    </a:cubicBezTo>
                    <a:close/>
                    <a:moveTo>
                      <a:pt x="135913" y="310963"/>
                    </a:moveTo>
                    <a:cubicBezTo>
                      <a:pt x="135913" y="311912"/>
                      <a:pt x="135676" y="312860"/>
                      <a:pt x="135201" y="313809"/>
                    </a:cubicBezTo>
                    <a:lnTo>
                      <a:pt x="137336" y="311674"/>
                    </a:lnTo>
                    <a:cubicBezTo>
                      <a:pt x="136862" y="311674"/>
                      <a:pt x="136387" y="311437"/>
                      <a:pt x="135913" y="310963"/>
                    </a:cubicBezTo>
                    <a:close/>
                    <a:moveTo>
                      <a:pt x="118123" y="251901"/>
                    </a:moveTo>
                    <a:cubicBezTo>
                      <a:pt x="115751" y="255696"/>
                      <a:pt x="111245" y="261626"/>
                      <a:pt x="104603" y="269691"/>
                    </a:cubicBezTo>
                    <a:cubicBezTo>
                      <a:pt x="99385" y="275384"/>
                      <a:pt x="96064" y="279179"/>
                      <a:pt x="94641" y="281076"/>
                    </a:cubicBezTo>
                    <a:cubicBezTo>
                      <a:pt x="103180" y="286769"/>
                      <a:pt x="110533" y="292224"/>
                      <a:pt x="116700" y="297443"/>
                    </a:cubicBezTo>
                    <a:cubicBezTo>
                      <a:pt x="119072" y="299340"/>
                      <a:pt x="120733" y="300763"/>
                      <a:pt x="121681" y="301712"/>
                    </a:cubicBezTo>
                    <a:cubicBezTo>
                      <a:pt x="122156" y="297443"/>
                      <a:pt x="123104" y="293173"/>
                      <a:pt x="124528" y="288904"/>
                    </a:cubicBezTo>
                    <a:cubicBezTo>
                      <a:pt x="125951" y="281788"/>
                      <a:pt x="128086" y="274198"/>
                      <a:pt x="130932" y="266133"/>
                    </a:cubicBezTo>
                    <a:lnTo>
                      <a:pt x="130932" y="265421"/>
                    </a:lnTo>
                    <a:cubicBezTo>
                      <a:pt x="129509" y="263998"/>
                      <a:pt x="128797" y="262338"/>
                      <a:pt x="128797" y="260440"/>
                    </a:cubicBezTo>
                    <a:cubicBezTo>
                      <a:pt x="128797" y="259491"/>
                      <a:pt x="129034" y="258543"/>
                      <a:pt x="129509" y="257594"/>
                    </a:cubicBezTo>
                    <a:lnTo>
                      <a:pt x="130932" y="254748"/>
                    </a:lnTo>
                    <a:cubicBezTo>
                      <a:pt x="129509" y="255222"/>
                      <a:pt x="128086" y="255459"/>
                      <a:pt x="126662" y="255459"/>
                    </a:cubicBezTo>
                    <a:cubicBezTo>
                      <a:pt x="124290" y="255459"/>
                      <a:pt x="121919" y="254510"/>
                      <a:pt x="119547" y="252613"/>
                    </a:cubicBezTo>
                    <a:close/>
                    <a:moveTo>
                      <a:pt x="352235" y="250478"/>
                    </a:moveTo>
                    <a:cubicBezTo>
                      <a:pt x="349388" y="253324"/>
                      <a:pt x="344407" y="258543"/>
                      <a:pt x="337291" y="266133"/>
                    </a:cubicBezTo>
                    <a:cubicBezTo>
                      <a:pt x="333971" y="269454"/>
                      <a:pt x="330650" y="273249"/>
                      <a:pt x="327329" y="277518"/>
                    </a:cubicBezTo>
                    <a:cubicBezTo>
                      <a:pt x="336817" y="283211"/>
                      <a:pt x="345119" y="289852"/>
                      <a:pt x="352235" y="297443"/>
                    </a:cubicBezTo>
                    <a:cubicBezTo>
                      <a:pt x="360299" y="306456"/>
                      <a:pt x="365755" y="315707"/>
                      <a:pt x="368601" y="325194"/>
                    </a:cubicBezTo>
                    <a:cubicBezTo>
                      <a:pt x="369550" y="319027"/>
                      <a:pt x="370024" y="313097"/>
                      <a:pt x="370024" y="307405"/>
                    </a:cubicBezTo>
                    <a:cubicBezTo>
                      <a:pt x="370024" y="295071"/>
                      <a:pt x="367652" y="282974"/>
                      <a:pt x="362908" y="271114"/>
                    </a:cubicBezTo>
                    <a:cubicBezTo>
                      <a:pt x="362434" y="271114"/>
                      <a:pt x="361485" y="271588"/>
                      <a:pt x="360062" y="272537"/>
                    </a:cubicBezTo>
                    <a:lnTo>
                      <a:pt x="357927" y="274672"/>
                    </a:lnTo>
                    <a:cubicBezTo>
                      <a:pt x="353183" y="277993"/>
                      <a:pt x="348914" y="281313"/>
                      <a:pt x="345119" y="284634"/>
                    </a:cubicBezTo>
                    <a:cubicBezTo>
                      <a:pt x="344644" y="285108"/>
                      <a:pt x="344170" y="285346"/>
                      <a:pt x="343696" y="285346"/>
                    </a:cubicBezTo>
                    <a:cubicBezTo>
                      <a:pt x="343221" y="285346"/>
                      <a:pt x="342510" y="285108"/>
                      <a:pt x="341561" y="284634"/>
                    </a:cubicBezTo>
                    <a:cubicBezTo>
                      <a:pt x="341087" y="283685"/>
                      <a:pt x="340849" y="282974"/>
                      <a:pt x="340849" y="282499"/>
                    </a:cubicBezTo>
                    <a:cubicBezTo>
                      <a:pt x="340849" y="281551"/>
                      <a:pt x="341087" y="280839"/>
                      <a:pt x="341561" y="280365"/>
                    </a:cubicBezTo>
                    <a:cubicBezTo>
                      <a:pt x="344882" y="276569"/>
                      <a:pt x="348914" y="272774"/>
                      <a:pt x="353658" y="268979"/>
                    </a:cubicBezTo>
                    <a:cubicBezTo>
                      <a:pt x="357453" y="265659"/>
                      <a:pt x="359588" y="263998"/>
                      <a:pt x="360062" y="263998"/>
                    </a:cubicBezTo>
                    <a:lnTo>
                      <a:pt x="360062" y="263287"/>
                    </a:lnTo>
                    <a:cubicBezTo>
                      <a:pt x="357690" y="259017"/>
                      <a:pt x="355081" y="254748"/>
                      <a:pt x="352235" y="250478"/>
                    </a:cubicBezTo>
                    <a:close/>
                    <a:moveTo>
                      <a:pt x="167934" y="239093"/>
                    </a:moveTo>
                    <a:cubicBezTo>
                      <a:pt x="163665" y="242413"/>
                      <a:pt x="159632" y="245734"/>
                      <a:pt x="155837" y="249055"/>
                    </a:cubicBezTo>
                    <a:cubicBezTo>
                      <a:pt x="155837" y="251901"/>
                      <a:pt x="154889" y="255459"/>
                      <a:pt x="152991" y="259729"/>
                    </a:cubicBezTo>
                    <a:cubicBezTo>
                      <a:pt x="154889" y="256408"/>
                      <a:pt x="157023" y="253324"/>
                      <a:pt x="159395" y="250478"/>
                    </a:cubicBezTo>
                    <a:cubicBezTo>
                      <a:pt x="162242" y="246209"/>
                      <a:pt x="165088" y="242413"/>
                      <a:pt x="167934" y="239093"/>
                    </a:cubicBezTo>
                    <a:close/>
                    <a:moveTo>
                      <a:pt x="337291" y="231977"/>
                    </a:moveTo>
                    <a:cubicBezTo>
                      <a:pt x="333971" y="235772"/>
                      <a:pt x="329227" y="241227"/>
                      <a:pt x="323060" y="248343"/>
                    </a:cubicBezTo>
                    <a:cubicBezTo>
                      <a:pt x="315944" y="256408"/>
                      <a:pt x="310014" y="262575"/>
                      <a:pt x="305270" y="266844"/>
                    </a:cubicBezTo>
                    <a:cubicBezTo>
                      <a:pt x="310014" y="268742"/>
                      <a:pt x="314758" y="270877"/>
                      <a:pt x="319502" y="273249"/>
                    </a:cubicBezTo>
                    <a:cubicBezTo>
                      <a:pt x="323297" y="267556"/>
                      <a:pt x="326855" y="262812"/>
                      <a:pt x="330176" y="259017"/>
                    </a:cubicBezTo>
                    <a:cubicBezTo>
                      <a:pt x="336817" y="251901"/>
                      <a:pt x="342747" y="247157"/>
                      <a:pt x="347965" y="244785"/>
                    </a:cubicBezTo>
                    <a:cubicBezTo>
                      <a:pt x="344644" y="240041"/>
                      <a:pt x="341087" y="235772"/>
                      <a:pt x="337291" y="231977"/>
                    </a:cubicBezTo>
                    <a:close/>
                    <a:moveTo>
                      <a:pt x="95353" y="224861"/>
                    </a:moveTo>
                    <a:cubicBezTo>
                      <a:pt x="92032" y="229131"/>
                      <a:pt x="87051" y="234823"/>
                      <a:pt x="80409" y="241939"/>
                    </a:cubicBezTo>
                    <a:cubicBezTo>
                      <a:pt x="71870" y="251427"/>
                      <a:pt x="65703" y="258068"/>
                      <a:pt x="61908" y="261863"/>
                    </a:cubicBezTo>
                    <a:lnTo>
                      <a:pt x="79698" y="272537"/>
                    </a:lnTo>
                    <a:cubicBezTo>
                      <a:pt x="82070" y="273486"/>
                      <a:pt x="84442" y="274672"/>
                      <a:pt x="86814" y="276095"/>
                    </a:cubicBezTo>
                    <a:cubicBezTo>
                      <a:pt x="88237" y="274198"/>
                      <a:pt x="92032" y="269691"/>
                      <a:pt x="98199" y="262575"/>
                    </a:cubicBezTo>
                    <a:cubicBezTo>
                      <a:pt x="104840" y="254510"/>
                      <a:pt x="109822" y="249292"/>
                      <a:pt x="113142" y="246920"/>
                    </a:cubicBezTo>
                    <a:cubicBezTo>
                      <a:pt x="111719" y="244074"/>
                      <a:pt x="109584" y="240753"/>
                      <a:pt x="106738" y="236958"/>
                    </a:cubicBezTo>
                    <a:cubicBezTo>
                      <a:pt x="99148" y="248343"/>
                      <a:pt x="89423" y="257831"/>
                      <a:pt x="77563" y="265421"/>
                    </a:cubicBezTo>
                    <a:cubicBezTo>
                      <a:pt x="77089" y="265421"/>
                      <a:pt x="76851" y="265421"/>
                      <a:pt x="76851" y="265421"/>
                    </a:cubicBezTo>
                    <a:cubicBezTo>
                      <a:pt x="75903" y="265421"/>
                      <a:pt x="74954" y="265184"/>
                      <a:pt x="74005" y="264710"/>
                    </a:cubicBezTo>
                    <a:cubicBezTo>
                      <a:pt x="73531" y="264235"/>
                      <a:pt x="73294" y="263761"/>
                      <a:pt x="73294" y="263287"/>
                    </a:cubicBezTo>
                    <a:cubicBezTo>
                      <a:pt x="73294" y="262338"/>
                      <a:pt x="73768" y="261626"/>
                      <a:pt x="74717" y="261152"/>
                    </a:cubicBezTo>
                    <a:cubicBezTo>
                      <a:pt x="76614" y="259254"/>
                      <a:pt x="81121" y="254273"/>
                      <a:pt x="88237" y="246209"/>
                    </a:cubicBezTo>
                    <a:cubicBezTo>
                      <a:pt x="93929" y="240041"/>
                      <a:pt x="98673" y="235535"/>
                      <a:pt x="102469" y="232688"/>
                    </a:cubicBezTo>
                    <a:cubicBezTo>
                      <a:pt x="100097" y="229842"/>
                      <a:pt x="97725" y="227233"/>
                      <a:pt x="95353" y="224861"/>
                    </a:cubicBezTo>
                    <a:close/>
                    <a:moveTo>
                      <a:pt x="323060" y="219880"/>
                    </a:moveTo>
                    <a:cubicBezTo>
                      <a:pt x="321162" y="222252"/>
                      <a:pt x="318790" y="225098"/>
                      <a:pt x="315944" y="228419"/>
                    </a:cubicBezTo>
                    <a:cubicBezTo>
                      <a:pt x="311674" y="233163"/>
                      <a:pt x="306693" y="238144"/>
                      <a:pt x="301001" y="243362"/>
                    </a:cubicBezTo>
                    <a:cubicBezTo>
                      <a:pt x="291987" y="251901"/>
                      <a:pt x="284634" y="257357"/>
                      <a:pt x="278941" y="259729"/>
                    </a:cubicBezTo>
                    <a:lnTo>
                      <a:pt x="280365" y="259729"/>
                    </a:lnTo>
                    <a:cubicBezTo>
                      <a:pt x="286057" y="260677"/>
                      <a:pt x="291987" y="262338"/>
                      <a:pt x="298154" y="264710"/>
                    </a:cubicBezTo>
                    <a:cubicBezTo>
                      <a:pt x="303373" y="259966"/>
                      <a:pt x="310488" y="252138"/>
                      <a:pt x="319502" y="241227"/>
                    </a:cubicBezTo>
                    <a:cubicBezTo>
                      <a:pt x="324246" y="235535"/>
                      <a:pt x="328515" y="231028"/>
                      <a:pt x="332310" y="227707"/>
                    </a:cubicBezTo>
                    <a:cubicBezTo>
                      <a:pt x="329464" y="224861"/>
                      <a:pt x="326380" y="222252"/>
                      <a:pt x="323060" y="219880"/>
                    </a:cubicBezTo>
                    <a:close/>
                    <a:moveTo>
                      <a:pt x="84679" y="213476"/>
                    </a:moveTo>
                    <a:cubicBezTo>
                      <a:pt x="81833" y="219643"/>
                      <a:pt x="76614" y="226759"/>
                      <a:pt x="69024" y="234823"/>
                    </a:cubicBezTo>
                    <a:cubicBezTo>
                      <a:pt x="62383" y="241465"/>
                      <a:pt x="55504" y="247632"/>
                      <a:pt x="48388" y="253324"/>
                    </a:cubicBezTo>
                    <a:cubicBezTo>
                      <a:pt x="49337" y="253799"/>
                      <a:pt x="51234" y="254985"/>
                      <a:pt x="54081" y="256882"/>
                    </a:cubicBezTo>
                    <a:cubicBezTo>
                      <a:pt x="55978" y="254510"/>
                      <a:pt x="59299" y="250478"/>
                      <a:pt x="64043" y="244785"/>
                    </a:cubicBezTo>
                    <a:cubicBezTo>
                      <a:pt x="68312" y="239567"/>
                      <a:pt x="71870" y="235535"/>
                      <a:pt x="74717" y="232688"/>
                    </a:cubicBezTo>
                    <a:cubicBezTo>
                      <a:pt x="79935" y="226521"/>
                      <a:pt x="84679" y="221540"/>
                      <a:pt x="88948" y="217745"/>
                    </a:cubicBezTo>
                    <a:close/>
                    <a:moveTo>
                      <a:pt x="302424" y="209206"/>
                    </a:moveTo>
                    <a:cubicBezTo>
                      <a:pt x="301475" y="210155"/>
                      <a:pt x="300052" y="211341"/>
                      <a:pt x="298154" y="212764"/>
                    </a:cubicBezTo>
                    <a:cubicBezTo>
                      <a:pt x="293410" y="216559"/>
                      <a:pt x="288192" y="221303"/>
                      <a:pt x="282499" y="226996"/>
                    </a:cubicBezTo>
                    <a:cubicBezTo>
                      <a:pt x="274435" y="236009"/>
                      <a:pt x="265896" y="246446"/>
                      <a:pt x="256882" y="258305"/>
                    </a:cubicBezTo>
                    <a:cubicBezTo>
                      <a:pt x="259729" y="257831"/>
                      <a:pt x="262338" y="257594"/>
                      <a:pt x="264710" y="257594"/>
                    </a:cubicBezTo>
                    <a:cubicBezTo>
                      <a:pt x="267082" y="257594"/>
                      <a:pt x="269454" y="257831"/>
                      <a:pt x="271826" y="258305"/>
                    </a:cubicBezTo>
                    <a:cubicBezTo>
                      <a:pt x="271826" y="257357"/>
                      <a:pt x="272300" y="256645"/>
                      <a:pt x="273249" y="256171"/>
                    </a:cubicBezTo>
                    <a:cubicBezTo>
                      <a:pt x="277993" y="254748"/>
                      <a:pt x="286532" y="247157"/>
                      <a:pt x="298866" y="233400"/>
                    </a:cubicBezTo>
                    <a:cubicBezTo>
                      <a:pt x="305982" y="225335"/>
                      <a:pt x="311674" y="219406"/>
                      <a:pt x="315944" y="215610"/>
                    </a:cubicBezTo>
                    <a:cubicBezTo>
                      <a:pt x="311674" y="213238"/>
                      <a:pt x="307168" y="211104"/>
                      <a:pt x="302424" y="209206"/>
                    </a:cubicBezTo>
                    <a:close/>
                    <a:moveTo>
                      <a:pt x="222726" y="208495"/>
                    </a:moveTo>
                    <a:cubicBezTo>
                      <a:pt x="217034" y="210392"/>
                      <a:pt x="211104" y="212527"/>
                      <a:pt x="204937" y="214899"/>
                    </a:cubicBezTo>
                    <a:cubicBezTo>
                      <a:pt x="202090" y="218220"/>
                      <a:pt x="196872" y="223912"/>
                      <a:pt x="189282" y="231977"/>
                    </a:cubicBezTo>
                    <a:cubicBezTo>
                      <a:pt x="180743" y="240516"/>
                      <a:pt x="173864" y="248343"/>
                      <a:pt x="168646" y="255459"/>
                    </a:cubicBezTo>
                    <a:cubicBezTo>
                      <a:pt x="155363" y="273486"/>
                      <a:pt x="147061" y="290090"/>
                      <a:pt x="143740" y="305270"/>
                    </a:cubicBezTo>
                    <a:cubicBezTo>
                      <a:pt x="147061" y="302424"/>
                      <a:pt x="151331" y="299340"/>
                      <a:pt x="156549" y="296019"/>
                    </a:cubicBezTo>
                    <a:cubicBezTo>
                      <a:pt x="163190" y="291276"/>
                      <a:pt x="170781" y="286769"/>
                      <a:pt x="179320" y="282499"/>
                    </a:cubicBezTo>
                    <a:cubicBezTo>
                      <a:pt x="177422" y="282499"/>
                      <a:pt x="175762" y="281788"/>
                      <a:pt x="174339" y="280365"/>
                    </a:cubicBezTo>
                    <a:cubicBezTo>
                      <a:pt x="173864" y="279416"/>
                      <a:pt x="173627" y="278704"/>
                      <a:pt x="173627" y="278230"/>
                    </a:cubicBezTo>
                    <a:cubicBezTo>
                      <a:pt x="173627" y="277281"/>
                      <a:pt x="173864" y="276569"/>
                      <a:pt x="174339" y="276095"/>
                    </a:cubicBezTo>
                    <a:cubicBezTo>
                      <a:pt x="190942" y="251427"/>
                      <a:pt x="201379" y="236246"/>
                      <a:pt x="205648" y="230554"/>
                    </a:cubicBezTo>
                    <a:cubicBezTo>
                      <a:pt x="212290" y="221540"/>
                      <a:pt x="217982" y="214187"/>
                      <a:pt x="222726" y="208495"/>
                    </a:cubicBezTo>
                    <a:close/>
                    <a:moveTo>
                      <a:pt x="74005" y="202802"/>
                    </a:moveTo>
                    <a:cubicBezTo>
                      <a:pt x="73056" y="203276"/>
                      <a:pt x="72345" y="203988"/>
                      <a:pt x="71870" y="204937"/>
                    </a:cubicBezTo>
                    <a:cubicBezTo>
                      <a:pt x="65703" y="212527"/>
                      <a:pt x="60722" y="218457"/>
                      <a:pt x="56927" y="222726"/>
                    </a:cubicBezTo>
                    <a:cubicBezTo>
                      <a:pt x="49811" y="230316"/>
                      <a:pt x="44119" y="235772"/>
                      <a:pt x="39849" y="239093"/>
                    </a:cubicBezTo>
                    <a:cubicBezTo>
                      <a:pt x="37003" y="241465"/>
                      <a:pt x="35105" y="243125"/>
                      <a:pt x="34156" y="244074"/>
                    </a:cubicBezTo>
                    <a:cubicBezTo>
                      <a:pt x="37003" y="245971"/>
                      <a:pt x="40323" y="248106"/>
                      <a:pt x="44119" y="250478"/>
                    </a:cubicBezTo>
                    <a:cubicBezTo>
                      <a:pt x="51709" y="242888"/>
                      <a:pt x="58113" y="235772"/>
                      <a:pt x="63331" y="229131"/>
                    </a:cubicBezTo>
                    <a:cubicBezTo>
                      <a:pt x="71396" y="219168"/>
                      <a:pt x="77089" y="212290"/>
                      <a:pt x="80409" y="208495"/>
                    </a:cubicBezTo>
                    <a:cubicBezTo>
                      <a:pt x="78037" y="206597"/>
                      <a:pt x="75903" y="204699"/>
                      <a:pt x="74005" y="202802"/>
                    </a:cubicBezTo>
                    <a:close/>
                    <a:moveTo>
                      <a:pt x="261863" y="202090"/>
                    </a:moveTo>
                    <a:cubicBezTo>
                      <a:pt x="255696" y="207309"/>
                      <a:pt x="252376" y="210155"/>
                      <a:pt x="251901" y="210629"/>
                    </a:cubicBezTo>
                    <a:cubicBezTo>
                      <a:pt x="245260" y="216796"/>
                      <a:pt x="238856" y="223438"/>
                      <a:pt x="232688" y="230554"/>
                    </a:cubicBezTo>
                    <a:lnTo>
                      <a:pt x="215610" y="251901"/>
                    </a:lnTo>
                    <a:cubicBezTo>
                      <a:pt x="206597" y="263287"/>
                      <a:pt x="200904" y="269928"/>
                      <a:pt x="198532" y="271826"/>
                    </a:cubicBezTo>
                    <a:cubicBezTo>
                      <a:pt x="197584" y="272774"/>
                      <a:pt x="196635" y="273249"/>
                      <a:pt x="195686" y="273249"/>
                    </a:cubicBezTo>
                    <a:cubicBezTo>
                      <a:pt x="195212" y="273249"/>
                      <a:pt x="194500" y="273012"/>
                      <a:pt x="193551" y="272537"/>
                    </a:cubicBezTo>
                    <a:cubicBezTo>
                      <a:pt x="192128" y="271588"/>
                      <a:pt x="191417" y="270640"/>
                      <a:pt x="191417" y="269691"/>
                    </a:cubicBezTo>
                    <a:cubicBezTo>
                      <a:pt x="191417" y="268742"/>
                      <a:pt x="191654" y="268030"/>
                      <a:pt x="192128" y="267556"/>
                    </a:cubicBezTo>
                    <a:cubicBezTo>
                      <a:pt x="193551" y="265659"/>
                      <a:pt x="199244" y="257831"/>
                      <a:pt x="209206" y="244074"/>
                    </a:cubicBezTo>
                    <a:cubicBezTo>
                      <a:pt x="217271" y="233637"/>
                      <a:pt x="223438" y="226284"/>
                      <a:pt x="227707" y="222015"/>
                    </a:cubicBezTo>
                    <a:cubicBezTo>
                      <a:pt x="234349" y="213950"/>
                      <a:pt x="240279" y="207783"/>
                      <a:pt x="245497" y="203513"/>
                    </a:cubicBezTo>
                    <a:cubicBezTo>
                      <a:pt x="243125" y="203988"/>
                      <a:pt x="240990" y="204462"/>
                      <a:pt x="239093" y="204937"/>
                    </a:cubicBezTo>
                    <a:cubicBezTo>
                      <a:pt x="236721" y="208257"/>
                      <a:pt x="233400" y="212527"/>
                      <a:pt x="229131" y="217745"/>
                    </a:cubicBezTo>
                    <a:cubicBezTo>
                      <a:pt x="225810" y="222015"/>
                      <a:pt x="220592" y="228656"/>
                      <a:pt x="213476" y="237670"/>
                    </a:cubicBezTo>
                    <a:cubicBezTo>
                      <a:pt x="205411" y="248580"/>
                      <a:pt x="194975" y="262812"/>
                      <a:pt x="182166" y="280365"/>
                    </a:cubicBezTo>
                    <a:lnTo>
                      <a:pt x="181454" y="281076"/>
                    </a:lnTo>
                    <a:lnTo>
                      <a:pt x="199956" y="272537"/>
                    </a:lnTo>
                    <a:cubicBezTo>
                      <a:pt x="217508" y="265421"/>
                      <a:pt x="233163" y="260915"/>
                      <a:pt x="246920" y="259017"/>
                    </a:cubicBezTo>
                    <a:cubicBezTo>
                      <a:pt x="258780" y="242888"/>
                      <a:pt x="269454" y="229368"/>
                      <a:pt x="278941" y="218457"/>
                    </a:cubicBezTo>
                    <a:cubicBezTo>
                      <a:pt x="283685" y="213238"/>
                      <a:pt x="287718" y="208969"/>
                      <a:pt x="291038" y="205648"/>
                    </a:cubicBezTo>
                    <a:lnTo>
                      <a:pt x="286769" y="204225"/>
                    </a:lnTo>
                    <a:cubicBezTo>
                      <a:pt x="286769" y="204225"/>
                      <a:pt x="282974" y="207546"/>
                      <a:pt x="275384" y="214187"/>
                    </a:cubicBezTo>
                    <a:cubicBezTo>
                      <a:pt x="270165" y="218931"/>
                      <a:pt x="264235" y="224387"/>
                      <a:pt x="257594" y="230554"/>
                    </a:cubicBezTo>
                    <a:cubicBezTo>
                      <a:pt x="252376" y="235772"/>
                      <a:pt x="247395" y="240990"/>
                      <a:pt x="242651" y="246209"/>
                    </a:cubicBezTo>
                    <a:cubicBezTo>
                      <a:pt x="236958" y="251901"/>
                      <a:pt x="233874" y="254748"/>
                      <a:pt x="233400" y="254748"/>
                    </a:cubicBezTo>
                    <a:lnTo>
                      <a:pt x="232688" y="254748"/>
                    </a:lnTo>
                    <a:lnTo>
                      <a:pt x="231977" y="254036"/>
                    </a:lnTo>
                    <a:cubicBezTo>
                      <a:pt x="231977" y="253562"/>
                      <a:pt x="231977" y="253087"/>
                      <a:pt x="231977" y="252613"/>
                    </a:cubicBezTo>
                    <a:cubicBezTo>
                      <a:pt x="231977" y="250241"/>
                      <a:pt x="233400" y="246920"/>
                      <a:pt x="236246" y="242651"/>
                    </a:cubicBezTo>
                    <a:cubicBezTo>
                      <a:pt x="240516" y="236958"/>
                      <a:pt x="245497" y="230791"/>
                      <a:pt x="251190" y="224149"/>
                    </a:cubicBezTo>
                    <a:cubicBezTo>
                      <a:pt x="257831" y="216559"/>
                      <a:pt x="264235" y="210392"/>
                      <a:pt x="270402" y="205648"/>
                    </a:cubicBezTo>
                    <a:cubicBezTo>
                      <a:pt x="272300" y="203751"/>
                      <a:pt x="273723" y="202565"/>
                      <a:pt x="274672" y="202090"/>
                    </a:cubicBezTo>
                    <a:close/>
                    <a:moveTo>
                      <a:pt x="37714" y="185724"/>
                    </a:moveTo>
                    <a:cubicBezTo>
                      <a:pt x="36291" y="187621"/>
                      <a:pt x="35342" y="188807"/>
                      <a:pt x="34868" y="189282"/>
                    </a:cubicBezTo>
                    <a:cubicBezTo>
                      <a:pt x="30598" y="195449"/>
                      <a:pt x="27041" y="200667"/>
                      <a:pt x="24194" y="204937"/>
                    </a:cubicBezTo>
                    <a:cubicBezTo>
                      <a:pt x="23720" y="205885"/>
                      <a:pt x="22534" y="208020"/>
                      <a:pt x="20636" y="211341"/>
                    </a:cubicBezTo>
                    <a:cubicBezTo>
                      <a:pt x="18739" y="218457"/>
                      <a:pt x="17078" y="225335"/>
                      <a:pt x="15655" y="231977"/>
                    </a:cubicBezTo>
                    <a:lnTo>
                      <a:pt x="17078" y="231977"/>
                    </a:lnTo>
                    <a:cubicBezTo>
                      <a:pt x="21348" y="223438"/>
                      <a:pt x="26092" y="215373"/>
                      <a:pt x="31310" y="207783"/>
                    </a:cubicBezTo>
                    <a:cubicBezTo>
                      <a:pt x="39375" y="195923"/>
                      <a:pt x="46253" y="189993"/>
                      <a:pt x="51946" y="189993"/>
                    </a:cubicBezTo>
                    <a:cubicBezTo>
                      <a:pt x="53369" y="189993"/>
                      <a:pt x="54555" y="190468"/>
                      <a:pt x="55504" y="191417"/>
                    </a:cubicBezTo>
                    <a:cubicBezTo>
                      <a:pt x="56453" y="191891"/>
                      <a:pt x="56927" y="192840"/>
                      <a:pt x="56927" y="194263"/>
                    </a:cubicBezTo>
                    <a:lnTo>
                      <a:pt x="47677" y="203513"/>
                    </a:lnTo>
                    <a:cubicBezTo>
                      <a:pt x="43881" y="207309"/>
                      <a:pt x="40086" y="211815"/>
                      <a:pt x="36291" y="217034"/>
                    </a:cubicBezTo>
                    <a:cubicBezTo>
                      <a:pt x="35342" y="218457"/>
                      <a:pt x="33208" y="221540"/>
                      <a:pt x="29887" y="226284"/>
                    </a:cubicBezTo>
                    <a:cubicBezTo>
                      <a:pt x="27041" y="230554"/>
                      <a:pt x="24906" y="233874"/>
                      <a:pt x="23483" y="236246"/>
                    </a:cubicBezTo>
                    <a:cubicBezTo>
                      <a:pt x="24906" y="237195"/>
                      <a:pt x="26803" y="238618"/>
                      <a:pt x="29175" y="240516"/>
                    </a:cubicBezTo>
                    <a:lnTo>
                      <a:pt x="36291" y="233400"/>
                    </a:lnTo>
                    <a:lnTo>
                      <a:pt x="50523" y="216322"/>
                    </a:lnTo>
                    <a:cubicBezTo>
                      <a:pt x="59536" y="204937"/>
                      <a:pt x="64517" y="198770"/>
                      <a:pt x="65466" y="197821"/>
                    </a:cubicBezTo>
                    <a:cubicBezTo>
                      <a:pt x="65466" y="197346"/>
                      <a:pt x="65703" y="196872"/>
                      <a:pt x="66178" y="196398"/>
                    </a:cubicBezTo>
                    <a:cubicBezTo>
                      <a:pt x="63806" y="194500"/>
                      <a:pt x="61671" y="192840"/>
                      <a:pt x="59773" y="191417"/>
                    </a:cubicBezTo>
                    <a:cubicBezTo>
                      <a:pt x="54081" y="187621"/>
                      <a:pt x="49574" y="185724"/>
                      <a:pt x="46253" y="185724"/>
                    </a:cubicBezTo>
                    <a:cubicBezTo>
                      <a:pt x="45305" y="185724"/>
                      <a:pt x="44356" y="185961"/>
                      <a:pt x="43407" y="186435"/>
                    </a:cubicBezTo>
                    <a:cubicBezTo>
                      <a:pt x="42458" y="186910"/>
                      <a:pt x="41509" y="187147"/>
                      <a:pt x="40561" y="187147"/>
                    </a:cubicBezTo>
                    <a:cubicBezTo>
                      <a:pt x="39612" y="187147"/>
                      <a:pt x="38663" y="186673"/>
                      <a:pt x="37714" y="185724"/>
                    </a:cubicBezTo>
                    <a:close/>
                    <a:moveTo>
                      <a:pt x="271114" y="19925"/>
                    </a:moveTo>
                    <a:cubicBezTo>
                      <a:pt x="229842" y="19925"/>
                      <a:pt x="190942" y="28938"/>
                      <a:pt x="154414" y="46965"/>
                    </a:cubicBezTo>
                    <a:cubicBezTo>
                      <a:pt x="135913" y="55978"/>
                      <a:pt x="120258" y="65466"/>
                      <a:pt x="107450" y="75428"/>
                    </a:cubicBezTo>
                    <a:cubicBezTo>
                      <a:pt x="103655" y="78749"/>
                      <a:pt x="92269" y="89423"/>
                      <a:pt x="73294" y="107450"/>
                    </a:cubicBezTo>
                    <a:cubicBezTo>
                      <a:pt x="64755" y="115514"/>
                      <a:pt x="55978" y="124765"/>
                      <a:pt x="46965" y="135201"/>
                    </a:cubicBezTo>
                    <a:cubicBezTo>
                      <a:pt x="43644" y="138996"/>
                      <a:pt x="41509" y="141606"/>
                      <a:pt x="40561" y="143029"/>
                    </a:cubicBezTo>
                    <a:cubicBezTo>
                      <a:pt x="40561" y="143503"/>
                      <a:pt x="40561" y="144215"/>
                      <a:pt x="40561" y="145164"/>
                    </a:cubicBezTo>
                    <a:cubicBezTo>
                      <a:pt x="40561" y="148959"/>
                      <a:pt x="38663" y="156786"/>
                      <a:pt x="34868" y="168646"/>
                    </a:cubicBezTo>
                    <a:cubicBezTo>
                      <a:pt x="34394" y="169595"/>
                      <a:pt x="33445" y="172441"/>
                      <a:pt x="32022" y="177185"/>
                    </a:cubicBezTo>
                    <a:cubicBezTo>
                      <a:pt x="36291" y="172915"/>
                      <a:pt x="40798" y="170306"/>
                      <a:pt x="45542" y="169357"/>
                    </a:cubicBezTo>
                    <a:cubicBezTo>
                      <a:pt x="46016" y="169357"/>
                      <a:pt x="46491" y="169357"/>
                      <a:pt x="46965" y="169357"/>
                    </a:cubicBezTo>
                    <a:cubicBezTo>
                      <a:pt x="48388" y="169357"/>
                      <a:pt x="49100" y="169832"/>
                      <a:pt x="49100" y="170781"/>
                    </a:cubicBezTo>
                    <a:cubicBezTo>
                      <a:pt x="49100" y="171255"/>
                      <a:pt x="48862" y="171967"/>
                      <a:pt x="48388" y="172915"/>
                    </a:cubicBezTo>
                    <a:cubicBezTo>
                      <a:pt x="48862" y="172915"/>
                      <a:pt x="49337" y="172915"/>
                      <a:pt x="49811" y="172915"/>
                    </a:cubicBezTo>
                    <a:cubicBezTo>
                      <a:pt x="57876" y="172915"/>
                      <a:pt x="67838" y="176710"/>
                      <a:pt x="79698" y="184301"/>
                    </a:cubicBezTo>
                    <a:cubicBezTo>
                      <a:pt x="80172" y="184301"/>
                      <a:pt x="80409" y="184301"/>
                      <a:pt x="80409" y="184301"/>
                    </a:cubicBezTo>
                    <a:cubicBezTo>
                      <a:pt x="81358" y="184301"/>
                      <a:pt x="82070" y="184538"/>
                      <a:pt x="82544" y="185012"/>
                    </a:cubicBezTo>
                    <a:cubicBezTo>
                      <a:pt x="83019" y="185487"/>
                      <a:pt x="83256" y="186198"/>
                      <a:pt x="83256" y="187147"/>
                    </a:cubicBezTo>
                    <a:cubicBezTo>
                      <a:pt x="85628" y="189045"/>
                      <a:pt x="88237" y="191179"/>
                      <a:pt x="91083" y="193551"/>
                    </a:cubicBezTo>
                    <a:cubicBezTo>
                      <a:pt x="99622" y="201142"/>
                      <a:pt x="108398" y="209681"/>
                      <a:pt x="117412" y="219168"/>
                    </a:cubicBezTo>
                    <a:cubicBezTo>
                      <a:pt x="125002" y="227233"/>
                      <a:pt x="128797" y="231265"/>
                      <a:pt x="128797" y="231265"/>
                    </a:cubicBezTo>
                    <a:cubicBezTo>
                      <a:pt x="129272" y="231265"/>
                      <a:pt x="129983" y="231502"/>
                      <a:pt x="130932" y="231977"/>
                    </a:cubicBezTo>
                    <a:cubicBezTo>
                      <a:pt x="132355" y="232926"/>
                      <a:pt x="133304" y="233400"/>
                      <a:pt x="133778" y="233400"/>
                    </a:cubicBezTo>
                    <a:cubicBezTo>
                      <a:pt x="134727" y="234823"/>
                      <a:pt x="135439" y="236484"/>
                      <a:pt x="135913" y="238381"/>
                    </a:cubicBezTo>
                    <a:cubicBezTo>
                      <a:pt x="136387" y="239804"/>
                      <a:pt x="136625" y="241227"/>
                      <a:pt x="136625" y="242651"/>
                    </a:cubicBezTo>
                    <a:cubicBezTo>
                      <a:pt x="136625" y="243125"/>
                      <a:pt x="136625" y="243837"/>
                      <a:pt x="136625" y="244785"/>
                    </a:cubicBezTo>
                    <a:cubicBezTo>
                      <a:pt x="138048" y="242888"/>
                      <a:pt x="139708" y="240990"/>
                      <a:pt x="141606" y="239093"/>
                    </a:cubicBezTo>
                    <a:cubicBezTo>
                      <a:pt x="154889" y="224387"/>
                      <a:pt x="167697" y="213476"/>
                      <a:pt x="180031" y="206360"/>
                    </a:cubicBezTo>
                    <a:cubicBezTo>
                      <a:pt x="205648" y="191179"/>
                      <a:pt x="231503" y="182640"/>
                      <a:pt x="257594" y="180743"/>
                    </a:cubicBezTo>
                    <a:cubicBezTo>
                      <a:pt x="260915" y="180743"/>
                      <a:pt x="263998" y="180743"/>
                      <a:pt x="266845" y="180743"/>
                    </a:cubicBezTo>
                    <a:cubicBezTo>
                      <a:pt x="292936" y="180743"/>
                      <a:pt x="315707" y="187859"/>
                      <a:pt x="335157" y="202090"/>
                    </a:cubicBezTo>
                    <a:cubicBezTo>
                      <a:pt x="365992" y="224387"/>
                      <a:pt x="384493" y="251427"/>
                      <a:pt x="390660" y="283211"/>
                    </a:cubicBezTo>
                    <a:cubicBezTo>
                      <a:pt x="392083" y="291750"/>
                      <a:pt x="392795" y="300052"/>
                      <a:pt x="392795" y="308116"/>
                    </a:cubicBezTo>
                    <a:cubicBezTo>
                      <a:pt x="392795" y="328990"/>
                      <a:pt x="387577" y="349625"/>
                      <a:pt x="377140" y="370024"/>
                    </a:cubicBezTo>
                    <a:cubicBezTo>
                      <a:pt x="362908" y="397539"/>
                      <a:pt x="342273" y="419598"/>
                      <a:pt x="315232" y="436202"/>
                    </a:cubicBezTo>
                    <a:cubicBezTo>
                      <a:pt x="300526" y="445215"/>
                      <a:pt x="286057" y="451619"/>
                      <a:pt x="271826" y="455414"/>
                    </a:cubicBezTo>
                    <a:cubicBezTo>
                      <a:pt x="248581" y="461581"/>
                      <a:pt x="235772" y="464665"/>
                      <a:pt x="233400" y="464665"/>
                    </a:cubicBezTo>
                    <a:cubicBezTo>
                      <a:pt x="233400" y="464665"/>
                      <a:pt x="233637" y="465139"/>
                      <a:pt x="234112" y="466088"/>
                    </a:cubicBezTo>
                    <a:cubicBezTo>
                      <a:pt x="235060" y="468460"/>
                      <a:pt x="235772" y="470595"/>
                      <a:pt x="236246" y="472492"/>
                    </a:cubicBezTo>
                    <a:cubicBezTo>
                      <a:pt x="236721" y="475339"/>
                      <a:pt x="238618" y="481506"/>
                      <a:pt x="241939" y="490994"/>
                    </a:cubicBezTo>
                    <a:cubicBezTo>
                      <a:pt x="246683" y="507123"/>
                      <a:pt x="250952" y="519931"/>
                      <a:pt x="254748" y="529419"/>
                    </a:cubicBezTo>
                    <a:lnTo>
                      <a:pt x="254748" y="530842"/>
                    </a:lnTo>
                    <a:cubicBezTo>
                      <a:pt x="266133" y="527047"/>
                      <a:pt x="279890" y="524675"/>
                      <a:pt x="296019" y="523726"/>
                    </a:cubicBezTo>
                    <a:cubicBezTo>
                      <a:pt x="301712" y="523252"/>
                      <a:pt x="307168" y="523015"/>
                      <a:pt x="312386" y="523015"/>
                    </a:cubicBezTo>
                    <a:cubicBezTo>
                      <a:pt x="328041" y="523015"/>
                      <a:pt x="342510" y="524675"/>
                      <a:pt x="355793" y="527996"/>
                    </a:cubicBezTo>
                    <a:cubicBezTo>
                      <a:pt x="377140" y="533214"/>
                      <a:pt x="394693" y="542228"/>
                      <a:pt x="408450" y="555036"/>
                    </a:cubicBezTo>
                    <a:cubicBezTo>
                      <a:pt x="423630" y="568793"/>
                      <a:pt x="435253" y="587769"/>
                      <a:pt x="443317" y="611963"/>
                    </a:cubicBezTo>
                    <a:cubicBezTo>
                      <a:pt x="447587" y="625720"/>
                      <a:pt x="449722" y="638766"/>
                      <a:pt x="449722" y="651100"/>
                    </a:cubicBezTo>
                    <a:cubicBezTo>
                      <a:pt x="449722" y="669127"/>
                      <a:pt x="445452" y="686205"/>
                      <a:pt x="436913" y="702334"/>
                    </a:cubicBezTo>
                    <a:cubicBezTo>
                      <a:pt x="423156" y="727477"/>
                      <a:pt x="401097" y="748113"/>
                      <a:pt x="370736" y="764242"/>
                    </a:cubicBezTo>
                    <a:cubicBezTo>
                      <a:pt x="338003" y="781794"/>
                      <a:pt x="304084" y="791994"/>
                      <a:pt x="268979" y="794840"/>
                    </a:cubicBezTo>
                    <a:cubicBezTo>
                      <a:pt x="262812" y="795315"/>
                      <a:pt x="256882" y="795552"/>
                      <a:pt x="251190" y="795552"/>
                    </a:cubicBezTo>
                    <a:cubicBezTo>
                      <a:pt x="216559" y="795552"/>
                      <a:pt x="189993" y="785827"/>
                      <a:pt x="171492" y="766377"/>
                    </a:cubicBezTo>
                    <a:cubicBezTo>
                      <a:pt x="171018" y="766377"/>
                      <a:pt x="170543" y="766614"/>
                      <a:pt x="170069" y="767088"/>
                    </a:cubicBezTo>
                    <a:cubicBezTo>
                      <a:pt x="161530" y="773255"/>
                      <a:pt x="154651" y="778948"/>
                      <a:pt x="149433" y="784166"/>
                    </a:cubicBezTo>
                    <a:cubicBezTo>
                      <a:pt x="138048" y="795077"/>
                      <a:pt x="130695" y="804802"/>
                      <a:pt x="127374" y="813341"/>
                    </a:cubicBezTo>
                    <a:cubicBezTo>
                      <a:pt x="128797" y="813816"/>
                      <a:pt x="129983" y="814527"/>
                      <a:pt x="130932" y="815476"/>
                    </a:cubicBezTo>
                    <a:lnTo>
                      <a:pt x="131643" y="815476"/>
                    </a:lnTo>
                    <a:cubicBezTo>
                      <a:pt x="134964" y="818322"/>
                      <a:pt x="142792" y="824964"/>
                      <a:pt x="155126" y="835400"/>
                    </a:cubicBezTo>
                    <a:cubicBezTo>
                      <a:pt x="165088" y="843939"/>
                      <a:pt x="173153" y="850344"/>
                      <a:pt x="179320" y="854613"/>
                    </a:cubicBezTo>
                    <a:cubicBezTo>
                      <a:pt x="195449" y="865999"/>
                      <a:pt x="211578" y="875486"/>
                      <a:pt x="227707" y="883077"/>
                    </a:cubicBezTo>
                    <a:cubicBezTo>
                      <a:pt x="228656" y="882602"/>
                      <a:pt x="229368" y="882365"/>
                      <a:pt x="229842" y="882365"/>
                    </a:cubicBezTo>
                    <a:cubicBezTo>
                      <a:pt x="230317" y="882365"/>
                      <a:pt x="230791" y="882602"/>
                      <a:pt x="231265" y="883077"/>
                    </a:cubicBezTo>
                    <a:cubicBezTo>
                      <a:pt x="232688" y="883077"/>
                      <a:pt x="233400" y="884025"/>
                      <a:pt x="233400" y="885923"/>
                    </a:cubicBezTo>
                    <a:cubicBezTo>
                      <a:pt x="252376" y="893988"/>
                      <a:pt x="271588" y="900155"/>
                      <a:pt x="291038" y="904424"/>
                    </a:cubicBezTo>
                    <a:cubicBezTo>
                      <a:pt x="294359" y="903001"/>
                      <a:pt x="297443" y="902052"/>
                      <a:pt x="300289" y="901578"/>
                    </a:cubicBezTo>
                    <a:cubicBezTo>
                      <a:pt x="300763" y="901578"/>
                      <a:pt x="301001" y="901578"/>
                      <a:pt x="301001" y="901578"/>
                    </a:cubicBezTo>
                    <a:cubicBezTo>
                      <a:pt x="302898" y="901578"/>
                      <a:pt x="303847" y="902527"/>
                      <a:pt x="303847" y="904424"/>
                    </a:cubicBezTo>
                    <a:cubicBezTo>
                      <a:pt x="303847" y="904899"/>
                      <a:pt x="303847" y="905610"/>
                      <a:pt x="303847" y="906559"/>
                    </a:cubicBezTo>
                    <a:cubicBezTo>
                      <a:pt x="315232" y="908456"/>
                      <a:pt x="326855" y="909405"/>
                      <a:pt x="338715" y="909405"/>
                    </a:cubicBezTo>
                    <a:cubicBezTo>
                      <a:pt x="343458" y="905610"/>
                      <a:pt x="347728" y="903238"/>
                      <a:pt x="351523" y="902289"/>
                    </a:cubicBezTo>
                    <a:cubicBezTo>
                      <a:pt x="351997" y="902289"/>
                      <a:pt x="352472" y="902289"/>
                      <a:pt x="352946" y="902289"/>
                    </a:cubicBezTo>
                    <a:cubicBezTo>
                      <a:pt x="353895" y="902289"/>
                      <a:pt x="354607" y="902527"/>
                      <a:pt x="355081" y="903001"/>
                    </a:cubicBezTo>
                    <a:cubicBezTo>
                      <a:pt x="355555" y="903475"/>
                      <a:pt x="355793" y="904187"/>
                      <a:pt x="355793" y="905136"/>
                    </a:cubicBezTo>
                    <a:cubicBezTo>
                      <a:pt x="355793" y="905610"/>
                      <a:pt x="355555" y="906322"/>
                      <a:pt x="355081" y="907270"/>
                    </a:cubicBezTo>
                    <a:lnTo>
                      <a:pt x="353658" y="910117"/>
                    </a:lnTo>
                    <a:cubicBezTo>
                      <a:pt x="383070" y="909168"/>
                      <a:pt x="411296" y="903713"/>
                      <a:pt x="438336" y="893750"/>
                    </a:cubicBezTo>
                    <a:cubicBezTo>
                      <a:pt x="485301" y="877147"/>
                      <a:pt x="523015" y="853190"/>
                      <a:pt x="551478" y="821880"/>
                    </a:cubicBezTo>
                    <a:cubicBezTo>
                      <a:pt x="556222" y="811444"/>
                      <a:pt x="561203" y="799347"/>
                      <a:pt x="566422" y="785590"/>
                    </a:cubicBezTo>
                    <a:cubicBezTo>
                      <a:pt x="567845" y="782269"/>
                      <a:pt x="569742" y="777525"/>
                      <a:pt x="572114" y="771358"/>
                    </a:cubicBezTo>
                    <a:cubicBezTo>
                      <a:pt x="574486" y="764716"/>
                      <a:pt x="576384" y="759972"/>
                      <a:pt x="577807" y="757126"/>
                    </a:cubicBezTo>
                    <a:cubicBezTo>
                      <a:pt x="582551" y="745266"/>
                      <a:pt x="586346" y="737202"/>
                      <a:pt x="589192" y="732932"/>
                    </a:cubicBezTo>
                    <a:cubicBezTo>
                      <a:pt x="590615" y="730560"/>
                      <a:pt x="592750" y="729374"/>
                      <a:pt x="595597" y="729374"/>
                    </a:cubicBezTo>
                    <a:cubicBezTo>
                      <a:pt x="596071" y="729374"/>
                      <a:pt x="596545" y="729374"/>
                      <a:pt x="597020" y="729374"/>
                    </a:cubicBezTo>
                    <a:cubicBezTo>
                      <a:pt x="599392" y="716091"/>
                      <a:pt x="600578" y="702334"/>
                      <a:pt x="600578" y="688102"/>
                    </a:cubicBezTo>
                    <a:cubicBezTo>
                      <a:pt x="600578" y="649677"/>
                      <a:pt x="592276" y="607456"/>
                      <a:pt x="575672" y="561440"/>
                    </a:cubicBezTo>
                    <a:cubicBezTo>
                      <a:pt x="563338" y="528233"/>
                      <a:pt x="546260" y="502142"/>
                      <a:pt x="524438" y="483166"/>
                    </a:cubicBezTo>
                    <a:cubicBezTo>
                      <a:pt x="513527" y="473678"/>
                      <a:pt x="499770" y="464902"/>
                      <a:pt x="483166" y="456838"/>
                    </a:cubicBezTo>
                    <a:cubicBezTo>
                      <a:pt x="480320" y="455414"/>
                      <a:pt x="476525" y="453280"/>
                      <a:pt x="471781" y="450433"/>
                    </a:cubicBezTo>
                    <a:cubicBezTo>
                      <a:pt x="466088" y="447113"/>
                      <a:pt x="462293" y="444978"/>
                      <a:pt x="460395" y="444029"/>
                    </a:cubicBezTo>
                    <a:cubicBezTo>
                      <a:pt x="452805" y="439760"/>
                      <a:pt x="447350" y="437625"/>
                      <a:pt x="444029" y="437625"/>
                    </a:cubicBezTo>
                    <a:cubicBezTo>
                      <a:pt x="443555" y="437625"/>
                      <a:pt x="443080" y="437625"/>
                      <a:pt x="442606" y="437625"/>
                    </a:cubicBezTo>
                    <a:cubicBezTo>
                      <a:pt x="441657" y="438099"/>
                      <a:pt x="440946" y="438336"/>
                      <a:pt x="440471" y="438336"/>
                    </a:cubicBezTo>
                    <a:cubicBezTo>
                      <a:pt x="439048" y="438336"/>
                      <a:pt x="437862" y="437625"/>
                      <a:pt x="436913" y="436202"/>
                    </a:cubicBezTo>
                    <a:cubicBezTo>
                      <a:pt x="435964" y="434778"/>
                      <a:pt x="435490" y="433355"/>
                      <a:pt x="435490" y="431932"/>
                    </a:cubicBezTo>
                    <a:cubicBezTo>
                      <a:pt x="435490" y="430983"/>
                      <a:pt x="435727" y="430035"/>
                      <a:pt x="436202" y="429086"/>
                    </a:cubicBezTo>
                    <a:cubicBezTo>
                      <a:pt x="432881" y="427188"/>
                      <a:pt x="431221" y="424816"/>
                      <a:pt x="431221" y="421970"/>
                    </a:cubicBezTo>
                    <a:cubicBezTo>
                      <a:pt x="431221" y="421021"/>
                      <a:pt x="431458" y="420072"/>
                      <a:pt x="431932" y="419124"/>
                    </a:cubicBezTo>
                    <a:cubicBezTo>
                      <a:pt x="433355" y="415328"/>
                      <a:pt x="448299" y="389474"/>
                      <a:pt x="476762" y="341561"/>
                    </a:cubicBezTo>
                    <a:cubicBezTo>
                      <a:pt x="499533" y="302187"/>
                      <a:pt x="513527" y="269216"/>
                      <a:pt x="518745" y="242651"/>
                    </a:cubicBezTo>
                    <a:cubicBezTo>
                      <a:pt x="520643" y="232688"/>
                      <a:pt x="521592" y="222726"/>
                      <a:pt x="521592" y="212764"/>
                    </a:cubicBezTo>
                    <a:cubicBezTo>
                      <a:pt x="521592" y="186198"/>
                      <a:pt x="514476" y="159870"/>
                      <a:pt x="500244" y="133778"/>
                    </a:cubicBezTo>
                    <a:cubicBezTo>
                      <a:pt x="472730" y="82544"/>
                      <a:pt x="421970" y="47914"/>
                      <a:pt x="347965" y="29887"/>
                    </a:cubicBezTo>
                    <a:cubicBezTo>
                      <a:pt x="321399" y="23245"/>
                      <a:pt x="295782" y="19925"/>
                      <a:pt x="271114" y="19925"/>
                    </a:cubicBezTo>
                    <a:close/>
                    <a:moveTo>
                      <a:pt x="260440" y="0"/>
                    </a:moveTo>
                    <a:cubicBezTo>
                      <a:pt x="264235" y="0"/>
                      <a:pt x="267793" y="0"/>
                      <a:pt x="271114" y="0"/>
                    </a:cubicBezTo>
                    <a:cubicBezTo>
                      <a:pt x="337529" y="0"/>
                      <a:pt x="396353" y="16604"/>
                      <a:pt x="447587" y="49811"/>
                    </a:cubicBezTo>
                    <a:cubicBezTo>
                      <a:pt x="476525" y="68787"/>
                      <a:pt x="498821" y="90846"/>
                      <a:pt x="514476" y="115989"/>
                    </a:cubicBezTo>
                    <a:cubicBezTo>
                      <a:pt x="533451" y="146350"/>
                      <a:pt x="542939" y="177896"/>
                      <a:pt x="542939" y="210629"/>
                    </a:cubicBezTo>
                    <a:cubicBezTo>
                      <a:pt x="542939" y="215848"/>
                      <a:pt x="542702" y="221303"/>
                      <a:pt x="542228" y="226996"/>
                    </a:cubicBezTo>
                    <a:cubicBezTo>
                      <a:pt x="539381" y="258305"/>
                      <a:pt x="528233" y="292224"/>
                      <a:pt x="508783" y="328752"/>
                    </a:cubicBezTo>
                    <a:cubicBezTo>
                      <a:pt x="502142" y="341086"/>
                      <a:pt x="492654" y="357453"/>
                      <a:pt x="480320" y="377852"/>
                    </a:cubicBezTo>
                    <a:cubicBezTo>
                      <a:pt x="464191" y="403469"/>
                      <a:pt x="454703" y="418412"/>
                      <a:pt x="451857" y="422681"/>
                    </a:cubicBezTo>
                    <a:cubicBezTo>
                      <a:pt x="457075" y="423156"/>
                      <a:pt x="464191" y="425528"/>
                      <a:pt x="473204" y="429797"/>
                    </a:cubicBezTo>
                    <a:cubicBezTo>
                      <a:pt x="493603" y="439285"/>
                      <a:pt x="506886" y="446164"/>
                      <a:pt x="513053" y="450433"/>
                    </a:cubicBezTo>
                    <a:cubicBezTo>
                      <a:pt x="538670" y="466088"/>
                      <a:pt x="558831" y="485538"/>
                      <a:pt x="573537" y="508783"/>
                    </a:cubicBezTo>
                    <a:cubicBezTo>
                      <a:pt x="588718" y="532028"/>
                      <a:pt x="601289" y="564050"/>
                      <a:pt x="611251" y="604847"/>
                    </a:cubicBezTo>
                    <a:cubicBezTo>
                      <a:pt x="618842" y="637580"/>
                      <a:pt x="622637" y="666992"/>
                      <a:pt x="622637" y="693084"/>
                    </a:cubicBezTo>
                    <a:cubicBezTo>
                      <a:pt x="622637" y="697353"/>
                      <a:pt x="622637" y="701385"/>
                      <a:pt x="622637" y="705180"/>
                    </a:cubicBezTo>
                    <a:cubicBezTo>
                      <a:pt x="620739" y="739811"/>
                      <a:pt x="612437" y="770409"/>
                      <a:pt x="597731" y="796975"/>
                    </a:cubicBezTo>
                    <a:cubicBezTo>
                      <a:pt x="589192" y="812155"/>
                      <a:pt x="578519" y="826624"/>
                      <a:pt x="565710" y="840382"/>
                    </a:cubicBezTo>
                    <a:cubicBezTo>
                      <a:pt x="564761" y="842753"/>
                      <a:pt x="563812" y="844651"/>
                      <a:pt x="562864" y="846074"/>
                    </a:cubicBezTo>
                    <a:cubicBezTo>
                      <a:pt x="544837" y="882128"/>
                      <a:pt x="521829" y="910828"/>
                      <a:pt x="493840" y="932176"/>
                    </a:cubicBezTo>
                    <a:cubicBezTo>
                      <a:pt x="440234" y="973922"/>
                      <a:pt x="380461" y="994795"/>
                      <a:pt x="314521" y="994795"/>
                    </a:cubicBezTo>
                    <a:cubicBezTo>
                      <a:pt x="306930" y="994795"/>
                      <a:pt x="299340" y="994558"/>
                      <a:pt x="291750" y="994084"/>
                    </a:cubicBezTo>
                    <a:cubicBezTo>
                      <a:pt x="254748" y="991237"/>
                      <a:pt x="226521" y="984833"/>
                      <a:pt x="207071" y="974871"/>
                    </a:cubicBezTo>
                    <a:cubicBezTo>
                      <a:pt x="192840" y="967281"/>
                      <a:pt x="175287" y="956133"/>
                      <a:pt x="154414" y="941427"/>
                    </a:cubicBezTo>
                    <a:cubicBezTo>
                      <a:pt x="129272" y="923874"/>
                      <a:pt x="109110" y="908694"/>
                      <a:pt x="93929" y="895885"/>
                    </a:cubicBezTo>
                    <a:cubicBezTo>
                      <a:pt x="86339" y="889244"/>
                      <a:pt x="81358" y="884974"/>
                      <a:pt x="78986" y="883077"/>
                    </a:cubicBezTo>
                    <a:cubicBezTo>
                      <a:pt x="76614" y="883077"/>
                      <a:pt x="75428" y="881891"/>
                      <a:pt x="75428" y="879519"/>
                    </a:cubicBezTo>
                    <a:cubicBezTo>
                      <a:pt x="67838" y="872403"/>
                      <a:pt x="62145" y="865287"/>
                      <a:pt x="58350" y="858171"/>
                    </a:cubicBezTo>
                    <a:cubicBezTo>
                      <a:pt x="57876" y="857222"/>
                      <a:pt x="57639" y="856274"/>
                      <a:pt x="57639" y="855325"/>
                    </a:cubicBezTo>
                    <a:cubicBezTo>
                      <a:pt x="57639" y="854376"/>
                      <a:pt x="57876" y="853427"/>
                      <a:pt x="58350" y="852478"/>
                    </a:cubicBezTo>
                    <a:lnTo>
                      <a:pt x="58350" y="851055"/>
                    </a:lnTo>
                    <a:cubicBezTo>
                      <a:pt x="58825" y="850107"/>
                      <a:pt x="59062" y="849395"/>
                      <a:pt x="59062" y="848921"/>
                    </a:cubicBezTo>
                    <a:cubicBezTo>
                      <a:pt x="60011" y="847497"/>
                      <a:pt x="61197" y="846786"/>
                      <a:pt x="62620" y="846786"/>
                    </a:cubicBezTo>
                    <a:cubicBezTo>
                      <a:pt x="63094" y="846786"/>
                      <a:pt x="63569" y="846786"/>
                      <a:pt x="64043" y="846786"/>
                    </a:cubicBezTo>
                    <a:cubicBezTo>
                      <a:pt x="65466" y="846786"/>
                      <a:pt x="66178" y="847497"/>
                      <a:pt x="66178" y="848921"/>
                    </a:cubicBezTo>
                    <a:cubicBezTo>
                      <a:pt x="66652" y="849395"/>
                      <a:pt x="67364" y="849869"/>
                      <a:pt x="68312" y="850344"/>
                    </a:cubicBezTo>
                    <a:cubicBezTo>
                      <a:pt x="66415" y="848446"/>
                      <a:pt x="65466" y="846549"/>
                      <a:pt x="65466" y="844651"/>
                    </a:cubicBezTo>
                    <a:cubicBezTo>
                      <a:pt x="65466" y="844177"/>
                      <a:pt x="65703" y="843465"/>
                      <a:pt x="66178" y="842516"/>
                    </a:cubicBezTo>
                    <a:cubicBezTo>
                      <a:pt x="70447" y="831131"/>
                      <a:pt x="74480" y="822118"/>
                      <a:pt x="78275" y="815476"/>
                    </a:cubicBezTo>
                    <a:cubicBezTo>
                      <a:pt x="82544" y="808360"/>
                      <a:pt x="84916" y="804328"/>
                      <a:pt x="85390" y="803379"/>
                    </a:cubicBezTo>
                    <a:lnTo>
                      <a:pt x="90372" y="799821"/>
                    </a:lnTo>
                    <a:cubicBezTo>
                      <a:pt x="90846" y="799347"/>
                      <a:pt x="91083" y="799110"/>
                      <a:pt x="91083" y="799110"/>
                    </a:cubicBezTo>
                    <a:cubicBezTo>
                      <a:pt x="91558" y="799110"/>
                      <a:pt x="91795" y="799347"/>
                      <a:pt x="91795" y="799821"/>
                    </a:cubicBezTo>
                    <a:cubicBezTo>
                      <a:pt x="95590" y="794129"/>
                      <a:pt x="99622" y="789385"/>
                      <a:pt x="103892" y="785590"/>
                    </a:cubicBezTo>
                    <a:cubicBezTo>
                      <a:pt x="110533" y="779422"/>
                      <a:pt x="118123" y="773255"/>
                      <a:pt x="126662" y="767088"/>
                    </a:cubicBezTo>
                    <a:cubicBezTo>
                      <a:pt x="129509" y="764716"/>
                      <a:pt x="137573" y="759024"/>
                      <a:pt x="150856" y="750010"/>
                    </a:cubicBezTo>
                    <a:cubicBezTo>
                      <a:pt x="160344" y="743369"/>
                      <a:pt x="166748" y="740048"/>
                      <a:pt x="170069" y="740048"/>
                    </a:cubicBezTo>
                    <a:cubicBezTo>
                      <a:pt x="170543" y="740048"/>
                      <a:pt x="170781" y="740048"/>
                      <a:pt x="170781" y="740048"/>
                    </a:cubicBezTo>
                    <a:cubicBezTo>
                      <a:pt x="172204" y="740997"/>
                      <a:pt x="173153" y="742183"/>
                      <a:pt x="173627" y="743606"/>
                    </a:cubicBezTo>
                    <a:cubicBezTo>
                      <a:pt x="175525" y="743606"/>
                      <a:pt x="177422" y="744080"/>
                      <a:pt x="179320" y="745029"/>
                    </a:cubicBezTo>
                    <a:cubicBezTo>
                      <a:pt x="202565" y="759735"/>
                      <a:pt x="220354" y="768274"/>
                      <a:pt x="232688" y="770646"/>
                    </a:cubicBezTo>
                    <a:cubicBezTo>
                      <a:pt x="239330" y="771595"/>
                      <a:pt x="246209" y="772069"/>
                      <a:pt x="253324" y="772069"/>
                    </a:cubicBezTo>
                    <a:cubicBezTo>
                      <a:pt x="264235" y="772069"/>
                      <a:pt x="275858" y="770883"/>
                      <a:pt x="288192" y="768512"/>
                    </a:cubicBezTo>
                    <a:cubicBezTo>
                      <a:pt x="326618" y="760921"/>
                      <a:pt x="358402" y="747876"/>
                      <a:pt x="383544" y="729374"/>
                    </a:cubicBezTo>
                    <a:cubicBezTo>
                      <a:pt x="384968" y="728426"/>
                      <a:pt x="386391" y="727240"/>
                      <a:pt x="387814" y="725816"/>
                    </a:cubicBezTo>
                    <a:cubicBezTo>
                      <a:pt x="393032" y="712059"/>
                      <a:pt x="395879" y="703283"/>
                      <a:pt x="396353" y="699488"/>
                    </a:cubicBezTo>
                    <a:cubicBezTo>
                      <a:pt x="396827" y="696641"/>
                      <a:pt x="397065" y="694032"/>
                      <a:pt x="397065" y="691660"/>
                    </a:cubicBezTo>
                    <a:cubicBezTo>
                      <a:pt x="397065" y="684070"/>
                      <a:pt x="395879" y="676717"/>
                      <a:pt x="393507" y="669601"/>
                    </a:cubicBezTo>
                    <a:cubicBezTo>
                      <a:pt x="387339" y="648728"/>
                      <a:pt x="376666" y="631650"/>
                      <a:pt x="361485" y="618367"/>
                    </a:cubicBezTo>
                    <a:cubicBezTo>
                      <a:pt x="352946" y="611251"/>
                      <a:pt x="344644" y="606507"/>
                      <a:pt x="336580" y="604135"/>
                    </a:cubicBezTo>
                    <a:cubicBezTo>
                      <a:pt x="328041" y="602238"/>
                      <a:pt x="318553" y="601289"/>
                      <a:pt x="308116" y="601289"/>
                    </a:cubicBezTo>
                    <a:cubicBezTo>
                      <a:pt x="303847" y="601289"/>
                      <a:pt x="299577" y="601526"/>
                      <a:pt x="295308" y="602001"/>
                    </a:cubicBezTo>
                    <a:cubicBezTo>
                      <a:pt x="289615" y="602001"/>
                      <a:pt x="282262" y="602475"/>
                      <a:pt x="273249" y="603424"/>
                    </a:cubicBezTo>
                    <a:cubicBezTo>
                      <a:pt x="261863" y="604847"/>
                      <a:pt x="254748" y="605559"/>
                      <a:pt x="251901" y="605559"/>
                    </a:cubicBezTo>
                    <a:cubicBezTo>
                      <a:pt x="245260" y="606033"/>
                      <a:pt x="239567" y="606270"/>
                      <a:pt x="234823" y="606270"/>
                    </a:cubicBezTo>
                    <a:cubicBezTo>
                      <a:pt x="225810" y="606270"/>
                      <a:pt x="219168" y="605321"/>
                      <a:pt x="214899" y="603424"/>
                    </a:cubicBezTo>
                    <a:cubicBezTo>
                      <a:pt x="213476" y="602950"/>
                      <a:pt x="212764" y="601764"/>
                      <a:pt x="212764" y="599866"/>
                    </a:cubicBezTo>
                    <a:cubicBezTo>
                      <a:pt x="212764" y="597968"/>
                      <a:pt x="213476" y="596545"/>
                      <a:pt x="214899" y="595596"/>
                    </a:cubicBezTo>
                    <a:cubicBezTo>
                      <a:pt x="213476" y="594173"/>
                      <a:pt x="212764" y="592513"/>
                      <a:pt x="212764" y="590615"/>
                    </a:cubicBezTo>
                    <a:cubicBezTo>
                      <a:pt x="209918" y="589192"/>
                      <a:pt x="208257" y="587295"/>
                      <a:pt x="207783" y="584923"/>
                    </a:cubicBezTo>
                    <a:cubicBezTo>
                      <a:pt x="205885" y="567845"/>
                      <a:pt x="201616" y="550529"/>
                      <a:pt x="194975" y="532977"/>
                    </a:cubicBezTo>
                    <a:cubicBezTo>
                      <a:pt x="194500" y="530605"/>
                      <a:pt x="193789" y="528470"/>
                      <a:pt x="192840" y="526573"/>
                    </a:cubicBezTo>
                    <a:cubicBezTo>
                      <a:pt x="190942" y="526098"/>
                      <a:pt x="189993" y="525150"/>
                      <a:pt x="189993" y="523726"/>
                    </a:cubicBezTo>
                    <a:cubicBezTo>
                      <a:pt x="189993" y="522778"/>
                      <a:pt x="190231" y="522066"/>
                      <a:pt x="190705" y="521592"/>
                    </a:cubicBezTo>
                    <a:cubicBezTo>
                      <a:pt x="189282" y="517797"/>
                      <a:pt x="187621" y="514239"/>
                      <a:pt x="185724" y="510918"/>
                    </a:cubicBezTo>
                    <a:cubicBezTo>
                      <a:pt x="181929" y="502853"/>
                      <a:pt x="179557" y="498821"/>
                      <a:pt x="178608" y="498821"/>
                    </a:cubicBezTo>
                    <a:cubicBezTo>
                      <a:pt x="178608" y="498821"/>
                      <a:pt x="178608" y="499058"/>
                      <a:pt x="178608" y="499533"/>
                    </a:cubicBezTo>
                    <a:cubicBezTo>
                      <a:pt x="178134" y="498109"/>
                      <a:pt x="177896" y="496923"/>
                      <a:pt x="177896" y="495975"/>
                    </a:cubicBezTo>
                    <a:cubicBezTo>
                      <a:pt x="177896" y="494552"/>
                      <a:pt x="179082" y="493603"/>
                      <a:pt x="181454" y="493128"/>
                    </a:cubicBezTo>
                    <a:cubicBezTo>
                      <a:pt x="182878" y="492180"/>
                      <a:pt x="184064" y="491705"/>
                      <a:pt x="185012" y="491705"/>
                    </a:cubicBezTo>
                    <a:cubicBezTo>
                      <a:pt x="185961" y="490756"/>
                      <a:pt x="187384" y="488859"/>
                      <a:pt x="189282" y="486013"/>
                    </a:cubicBezTo>
                    <a:cubicBezTo>
                      <a:pt x="193077" y="481269"/>
                      <a:pt x="197584" y="476050"/>
                      <a:pt x="202802" y="470358"/>
                    </a:cubicBezTo>
                    <a:cubicBezTo>
                      <a:pt x="214187" y="457549"/>
                      <a:pt x="222015" y="450433"/>
                      <a:pt x="226284" y="449010"/>
                    </a:cubicBezTo>
                    <a:cubicBezTo>
                      <a:pt x="226759" y="448061"/>
                      <a:pt x="227470" y="447350"/>
                      <a:pt x="228419" y="446875"/>
                    </a:cubicBezTo>
                    <a:cubicBezTo>
                      <a:pt x="230317" y="444503"/>
                      <a:pt x="234112" y="442369"/>
                      <a:pt x="239804" y="440471"/>
                    </a:cubicBezTo>
                    <a:cubicBezTo>
                      <a:pt x="255934" y="435253"/>
                      <a:pt x="263998" y="432644"/>
                      <a:pt x="263998" y="432644"/>
                    </a:cubicBezTo>
                    <a:cubicBezTo>
                      <a:pt x="263998" y="432644"/>
                      <a:pt x="263761" y="432644"/>
                      <a:pt x="263287" y="432644"/>
                    </a:cubicBezTo>
                    <a:cubicBezTo>
                      <a:pt x="279890" y="428374"/>
                      <a:pt x="294596" y="421733"/>
                      <a:pt x="307405" y="412719"/>
                    </a:cubicBezTo>
                    <a:cubicBezTo>
                      <a:pt x="326380" y="400385"/>
                      <a:pt x="341087" y="385679"/>
                      <a:pt x="351523" y="368601"/>
                    </a:cubicBezTo>
                    <a:cubicBezTo>
                      <a:pt x="351049" y="368127"/>
                      <a:pt x="350574" y="366941"/>
                      <a:pt x="350100" y="365043"/>
                    </a:cubicBezTo>
                    <a:cubicBezTo>
                      <a:pt x="350574" y="364569"/>
                      <a:pt x="351523" y="358164"/>
                      <a:pt x="352946" y="345830"/>
                    </a:cubicBezTo>
                    <a:cubicBezTo>
                      <a:pt x="352946" y="344407"/>
                      <a:pt x="352946" y="343221"/>
                      <a:pt x="352946" y="342272"/>
                    </a:cubicBezTo>
                    <a:cubicBezTo>
                      <a:pt x="352946" y="338477"/>
                      <a:pt x="352472" y="334919"/>
                      <a:pt x="351523" y="331599"/>
                    </a:cubicBezTo>
                    <a:cubicBezTo>
                      <a:pt x="348677" y="322111"/>
                      <a:pt x="342747" y="313335"/>
                      <a:pt x="333733" y="305270"/>
                    </a:cubicBezTo>
                    <a:cubicBezTo>
                      <a:pt x="314758" y="288192"/>
                      <a:pt x="293173" y="278467"/>
                      <a:pt x="268979" y="276095"/>
                    </a:cubicBezTo>
                    <a:cubicBezTo>
                      <a:pt x="266607" y="275621"/>
                      <a:pt x="263998" y="275384"/>
                      <a:pt x="261152" y="275384"/>
                    </a:cubicBezTo>
                    <a:cubicBezTo>
                      <a:pt x="242651" y="275384"/>
                      <a:pt x="220829" y="281313"/>
                      <a:pt x="195686" y="293173"/>
                    </a:cubicBezTo>
                    <a:cubicBezTo>
                      <a:pt x="179557" y="300289"/>
                      <a:pt x="166511" y="307642"/>
                      <a:pt x="156549" y="315232"/>
                    </a:cubicBezTo>
                    <a:cubicBezTo>
                      <a:pt x="156549" y="315232"/>
                      <a:pt x="150145" y="321399"/>
                      <a:pt x="137336" y="333733"/>
                    </a:cubicBezTo>
                    <a:cubicBezTo>
                      <a:pt x="137811" y="334208"/>
                      <a:pt x="138048" y="334682"/>
                      <a:pt x="138048" y="335157"/>
                    </a:cubicBezTo>
                    <a:cubicBezTo>
                      <a:pt x="138048" y="336580"/>
                      <a:pt x="137336" y="337529"/>
                      <a:pt x="135913" y="338003"/>
                    </a:cubicBezTo>
                    <a:cubicBezTo>
                      <a:pt x="135439" y="338477"/>
                      <a:pt x="134490" y="338715"/>
                      <a:pt x="133067" y="338715"/>
                    </a:cubicBezTo>
                    <a:cubicBezTo>
                      <a:pt x="132592" y="338715"/>
                      <a:pt x="132118" y="338715"/>
                      <a:pt x="131643" y="338715"/>
                    </a:cubicBezTo>
                    <a:cubicBezTo>
                      <a:pt x="131169" y="339189"/>
                      <a:pt x="130695" y="339426"/>
                      <a:pt x="130220" y="339426"/>
                    </a:cubicBezTo>
                    <a:cubicBezTo>
                      <a:pt x="129272" y="340375"/>
                      <a:pt x="128323" y="340849"/>
                      <a:pt x="127374" y="340849"/>
                    </a:cubicBezTo>
                    <a:cubicBezTo>
                      <a:pt x="126425" y="340849"/>
                      <a:pt x="125714" y="339426"/>
                      <a:pt x="125239" y="336580"/>
                    </a:cubicBezTo>
                    <a:lnTo>
                      <a:pt x="125239" y="333022"/>
                    </a:lnTo>
                    <a:cubicBezTo>
                      <a:pt x="124290" y="333022"/>
                      <a:pt x="120258" y="328990"/>
                      <a:pt x="113142" y="320925"/>
                    </a:cubicBezTo>
                    <a:cubicBezTo>
                      <a:pt x="108873" y="316655"/>
                      <a:pt x="104129" y="312386"/>
                      <a:pt x="98911" y="308116"/>
                    </a:cubicBezTo>
                    <a:cubicBezTo>
                      <a:pt x="92744" y="303372"/>
                      <a:pt x="80647" y="295308"/>
                      <a:pt x="62620" y="283923"/>
                    </a:cubicBezTo>
                    <a:cubicBezTo>
                      <a:pt x="43644" y="272063"/>
                      <a:pt x="31784" y="264235"/>
                      <a:pt x="27041" y="260440"/>
                    </a:cubicBezTo>
                    <a:cubicBezTo>
                      <a:pt x="20399" y="254748"/>
                      <a:pt x="15892" y="250241"/>
                      <a:pt x="13520" y="246920"/>
                    </a:cubicBezTo>
                    <a:lnTo>
                      <a:pt x="13520" y="249766"/>
                    </a:lnTo>
                    <a:cubicBezTo>
                      <a:pt x="13046" y="251664"/>
                      <a:pt x="12097" y="252850"/>
                      <a:pt x="10674" y="253324"/>
                    </a:cubicBezTo>
                    <a:cubicBezTo>
                      <a:pt x="9725" y="253799"/>
                      <a:pt x="9014" y="254036"/>
                      <a:pt x="8539" y="254036"/>
                    </a:cubicBezTo>
                    <a:cubicBezTo>
                      <a:pt x="7591" y="254036"/>
                      <a:pt x="6879" y="253562"/>
                      <a:pt x="6405" y="252613"/>
                    </a:cubicBezTo>
                    <a:cubicBezTo>
                      <a:pt x="2609" y="249292"/>
                      <a:pt x="712" y="243837"/>
                      <a:pt x="712" y="236246"/>
                    </a:cubicBezTo>
                    <a:cubicBezTo>
                      <a:pt x="712" y="235298"/>
                      <a:pt x="712" y="234349"/>
                      <a:pt x="712" y="233400"/>
                    </a:cubicBezTo>
                    <a:cubicBezTo>
                      <a:pt x="238" y="232926"/>
                      <a:pt x="0" y="232451"/>
                      <a:pt x="0" y="231977"/>
                    </a:cubicBezTo>
                    <a:lnTo>
                      <a:pt x="712" y="231265"/>
                    </a:lnTo>
                    <a:lnTo>
                      <a:pt x="712" y="229842"/>
                    </a:lnTo>
                    <a:cubicBezTo>
                      <a:pt x="1661" y="220354"/>
                      <a:pt x="4033" y="209443"/>
                      <a:pt x="7828" y="197109"/>
                    </a:cubicBezTo>
                    <a:cubicBezTo>
                      <a:pt x="8777" y="193788"/>
                      <a:pt x="12334" y="182878"/>
                      <a:pt x="18502" y="164376"/>
                    </a:cubicBezTo>
                    <a:cubicBezTo>
                      <a:pt x="19925" y="159158"/>
                      <a:pt x="21111" y="155126"/>
                      <a:pt x="22059" y="152279"/>
                    </a:cubicBezTo>
                    <a:cubicBezTo>
                      <a:pt x="22059" y="144215"/>
                      <a:pt x="25855" y="135201"/>
                      <a:pt x="33445" y="125239"/>
                    </a:cubicBezTo>
                    <a:cubicBezTo>
                      <a:pt x="36766" y="120970"/>
                      <a:pt x="48388" y="107687"/>
                      <a:pt x="68312" y="85390"/>
                    </a:cubicBezTo>
                    <a:cubicBezTo>
                      <a:pt x="118123" y="30836"/>
                      <a:pt x="182166" y="2372"/>
                      <a:pt x="260440"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29" name="Hộp Văn bản 28">
              <a:extLst>
                <a:ext uri="{FF2B5EF4-FFF2-40B4-BE49-F238E27FC236}">
                  <a16:creationId xmlns:a16="http://schemas.microsoft.com/office/drawing/2014/main" id="{B1CC1FB2-B6A5-21F3-06C9-AA877E718DD3}"/>
                </a:ext>
              </a:extLst>
            </p:cNvPr>
            <p:cNvSpPr txBox="1"/>
            <p:nvPr/>
          </p:nvSpPr>
          <p:spPr>
            <a:xfrm>
              <a:off x="2209799" y="5831047"/>
              <a:ext cx="15201900" cy="923330"/>
            </a:xfrm>
            <a:prstGeom prst="rect">
              <a:avLst/>
            </a:prstGeom>
            <a:noFill/>
          </p:spPr>
          <p:txBody>
            <a:bodyPr wrap="square">
              <a:spAutoFit/>
            </a:bodyPr>
            <a:lstStyle/>
            <a:p>
              <a:r>
                <a:rPr lang="vi-VN" sz="5400" i="1">
                  <a:solidFill>
                    <a:srgbClr val="2E2E2E"/>
                  </a:solidFill>
                  <a:effectLst/>
                  <a:latin typeface="+mj-lt"/>
                </a:rPr>
                <a:t>Buổi tối ở làng thật vui. </a:t>
              </a:r>
              <a:endParaRPr lang="en-US" sz="5400" i="1">
                <a:latin typeface="+mj-lt"/>
              </a:endParaRPr>
            </a:p>
          </p:txBody>
        </p:sp>
      </p:grpSp>
      <p:grpSp>
        <p:nvGrpSpPr>
          <p:cNvPr id="15" name="Nhóm 14">
            <a:extLst>
              <a:ext uri="{FF2B5EF4-FFF2-40B4-BE49-F238E27FC236}">
                <a16:creationId xmlns:a16="http://schemas.microsoft.com/office/drawing/2014/main" id="{17F121FA-2830-A0C2-65C1-8E42C6E3430A}"/>
              </a:ext>
            </a:extLst>
          </p:cNvPr>
          <p:cNvGrpSpPr/>
          <p:nvPr/>
        </p:nvGrpSpPr>
        <p:grpSpPr>
          <a:xfrm>
            <a:off x="2697829" y="4905871"/>
            <a:ext cx="5562770" cy="4114800"/>
            <a:chOff x="5638800" y="5063160"/>
            <a:chExt cx="5562770" cy="4114800"/>
          </a:xfrm>
        </p:grpSpPr>
        <p:sp>
          <p:nvSpPr>
            <p:cNvPr id="3" name="Freeform 4">
              <a:extLst>
                <a:ext uri="{FF2B5EF4-FFF2-40B4-BE49-F238E27FC236}">
                  <a16:creationId xmlns:a16="http://schemas.microsoft.com/office/drawing/2014/main" id="{E46380E3-5181-9DCB-53D4-21426DC08422}"/>
                </a:ext>
              </a:extLst>
            </p:cNvPr>
            <p:cNvSpPr/>
            <p:nvPr/>
          </p:nvSpPr>
          <p:spPr>
            <a:xfrm>
              <a:off x="5638800" y="5063160"/>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Hình chữ nhật 13">
              <a:extLst>
                <a:ext uri="{FF2B5EF4-FFF2-40B4-BE49-F238E27FC236}">
                  <a16:creationId xmlns:a16="http://schemas.microsoft.com/office/drawing/2014/main" id="{D41F635C-D709-E7B7-EE2E-6F676B1E409B}"/>
                </a:ext>
              </a:extLst>
            </p:cNvPr>
            <p:cNvSpPr/>
            <p:nvPr/>
          </p:nvSpPr>
          <p:spPr>
            <a:xfrm>
              <a:off x="6323114" y="6591300"/>
              <a:ext cx="4390946" cy="1200329"/>
            </a:xfrm>
            <a:prstGeom prst="rect">
              <a:avLst/>
            </a:prstGeom>
            <a:noFill/>
          </p:spPr>
          <p:txBody>
            <a:bodyPr wrap="none" lIns="91440" tIns="45720" rIns="91440" bIns="45720">
              <a:spAutoFit/>
            </a:bodyPr>
            <a:lstStyle/>
            <a:p>
              <a:pPr algn="ctr"/>
              <a:r>
                <a:rPr lang="vi-VN" sz="7200" b="1">
                  <a:ln w="3175">
                    <a:solidFill>
                      <a:schemeClr val="tx1"/>
                    </a:solidFill>
                  </a:ln>
                  <a:solidFill>
                    <a:schemeClr val="bg1"/>
                  </a:solidFill>
                </a:rPr>
                <a:t>Đầu đoạn</a:t>
              </a:r>
              <a:endParaRPr lang="vi-VN" sz="7200" b="1" cap="none" spc="0">
                <a:ln w="3175">
                  <a:solidFill>
                    <a:schemeClr val="tx1"/>
                  </a:solidFill>
                </a:ln>
                <a:solidFill>
                  <a:schemeClr val="bg1"/>
                </a:solidFill>
              </a:endParaRPr>
            </a:p>
          </p:txBody>
        </p:sp>
      </p:grpSp>
      <p:grpSp>
        <p:nvGrpSpPr>
          <p:cNvPr id="16" name="Nhóm 15">
            <a:extLst>
              <a:ext uri="{FF2B5EF4-FFF2-40B4-BE49-F238E27FC236}">
                <a16:creationId xmlns:a16="http://schemas.microsoft.com/office/drawing/2014/main" id="{3827ECC4-2AC2-3863-9FC3-36153FBEEF83}"/>
              </a:ext>
            </a:extLst>
          </p:cNvPr>
          <p:cNvGrpSpPr/>
          <p:nvPr/>
        </p:nvGrpSpPr>
        <p:grpSpPr>
          <a:xfrm>
            <a:off x="9448800" y="4905871"/>
            <a:ext cx="5562770" cy="4114800"/>
            <a:chOff x="5638800" y="5063160"/>
            <a:chExt cx="5562770" cy="4114800"/>
          </a:xfrm>
        </p:grpSpPr>
        <p:sp>
          <p:nvSpPr>
            <p:cNvPr id="20" name="Freeform 4">
              <a:extLst>
                <a:ext uri="{FF2B5EF4-FFF2-40B4-BE49-F238E27FC236}">
                  <a16:creationId xmlns:a16="http://schemas.microsoft.com/office/drawing/2014/main" id="{EEC6A9EC-059F-77F4-2952-61471CC1785C}"/>
                </a:ext>
              </a:extLst>
            </p:cNvPr>
            <p:cNvSpPr/>
            <p:nvPr/>
          </p:nvSpPr>
          <p:spPr>
            <a:xfrm>
              <a:off x="5638800" y="5063160"/>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Hình chữ nhật 20">
              <a:extLst>
                <a:ext uri="{FF2B5EF4-FFF2-40B4-BE49-F238E27FC236}">
                  <a16:creationId xmlns:a16="http://schemas.microsoft.com/office/drawing/2014/main" id="{72253D02-3327-D3D1-97E4-65A5BA55B94A}"/>
                </a:ext>
              </a:extLst>
            </p:cNvPr>
            <p:cNvSpPr/>
            <p:nvPr/>
          </p:nvSpPr>
          <p:spPr>
            <a:xfrm>
              <a:off x="6169227" y="6591300"/>
              <a:ext cx="4698722" cy="1200329"/>
            </a:xfrm>
            <a:prstGeom prst="rect">
              <a:avLst/>
            </a:prstGeom>
            <a:noFill/>
          </p:spPr>
          <p:txBody>
            <a:bodyPr wrap="none" lIns="91440" tIns="45720" rIns="91440" bIns="45720">
              <a:spAutoFit/>
            </a:bodyPr>
            <a:lstStyle/>
            <a:p>
              <a:pPr algn="ctr"/>
              <a:r>
                <a:rPr lang="vi-VN" sz="7200" b="1">
                  <a:ln w="3175">
                    <a:solidFill>
                      <a:schemeClr val="tx1"/>
                    </a:solidFill>
                  </a:ln>
                  <a:solidFill>
                    <a:schemeClr val="bg1"/>
                  </a:solidFill>
                </a:rPr>
                <a:t>Cuối đoạn</a:t>
              </a:r>
              <a:endParaRPr lang="vi-VN" sz="7200" b="1" cap="none" spc="0">
                <a:ln w="3175">
                  <a:solidFill>
                    <a:schemeClr val="tx1"/>
                  </a:solidFill>
                </a:ln>
                <a:solidFill>
                  <a:schemeClr val="bg1"/>
                </a:solidFill>
              </a:endParaRPr>
            </a:p>
          </p:txBody>
        </p:sp>
      </p:grpSp>
    </p:spTree>
    <p:extLst>
      <p:ext uri="{BB962C8B-B14F-4D97-AF65-F5344CB8AC3E}">
        <p14:creationId xmlns:p14="http://schemas.microsoft.com/office/powerpoint/2010/main" val="1181106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EDA943B0-5850-A3CC-01B4-0BA81B7DC4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2AC86E-2751-59E3-DA4A-E0EB1E3DF690}"/>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1FE63CEE-C064-8333-796F-818A3C32D3D3}"/>
              </a:ext>
            </a:extLst>
          </p:cNvPr>
          <p:cNvSpPr/>
          <p:nvPr/>
        </p:nvSpPr>
        <p:spPr>
          <a:xfrm>
            <a:off x="495300" y="266700"/>
            <a:ext cx="17297400" cy="36576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6015472-1E66-CB34-0AFB-A872666A51C7}"/>
              </a:ext>
            </a:extLst>
          </p:cNvPr>
          <p:cNvSpPr txBox="1"/>
          <p:nvPr/>
        </p:nvSpPr>
        <p:spPr>
          <a:xfrm>
            <a:off x="705427" y="571500"/>
            <a:ext cx="16916400" cy="3046988"/>
          </a:xfrm>
          <a:prstGeom prst="rect">
            <a:avLst/>
          </a:prstGeom>
          <a:noFill/>
        </p:spPr>
        <p:txBody>
          <a:bodyPr wrap="square">
            <a:spAutoFit/>
          </a:bodyPr>
          <a:lstStyle/>
          <a:p>
            <a:pPr algn="just"/>
            <a:r>
              <a:rPr lang="vi-VN" sz="4800">
                <a:latin typeface="Arial" panose="020B0604020202020204" pitchFamily="34" charset="0"/>
                <a:cs typeface="Arial" panose="020B0604020202020204" pitchFamily="34" charset="0"/>
              </a:rPr>
              <a:t>	a. </a:t>
            </a:r>
            <a:r>
              <a:rPr lang="vi-VN" sz="4800" b="1">
                <a:solidFill>
                  <a:srgbClr val="FF0000"/>
                </a:solidFill>
                <a:latin typeface="Arial" panose="020B0604020202020204" pitchFamily="34" charset="0"/>
                <a:cs typeface="Arial" panose="020B0604020202020204" pitchFamily="34" charset="0"/>
              </a:rPr>
              <a:t>Buổi tối ở làng thật vui. </a:t>
            </a:r>
            <a:r>
              <a:rPr lang="vi-VN" sz="4800">
                <a:latin typeface="Arial" panose="020B0604020202020204" pitchFamily="34" charset="0"/>
                <a:cs typeface="Arial" panose="020B0604020202020204" pitchFamily="34" charset="0"/>
              </a:rPr>
              <a:t>Lớp thanh niên ca hát nhảy múa. Tiếng chiêng, tiếng cồng, tiếng đàn tơ-rưng dìu dặt vang lên.</a:t>
            </a:r>
          </a:p>
          <a:p>
            <a:pPr algn="r"/>
            <a:r>
              <a:rPr lang="vi-VN" sz="4800">
                <a:latin typeface="Arial" panose="020B0604020202020204" pitchFamily="34" charset="0"/>
                <a:cs typeface="Arial" panose="020B0604020202020204" pitchFamily="34" charset="0"/>
              </a:rPr>
              <a:t>Theo Đình Trung</a:t>
            </a:r>
          </a:p>
        </p:txBody>
      </p:sp>
      <p:sp>
        <p:nvSpPr>
          <p:cNvPr id="8" name="Hình chữ nhật: Góc Tròn 7">
            <a:extLst>
              <a:ext uri="{FF2B5EF4-FFF2-40B4-BE49-F238E27FC236}">
                <a16:creationId xmlns:a16="http://schemas.microsoft.com/office/drawing/2014/main" id="{3A572460-91F0-8720-BC25-377748EF0AA8}"/>
              </a:ext>
            </a:extLst>
          </p:cNvPr>
          <p:cNvSpPr/>
          <p:nvPr/>
        </p:nvSpPr>
        <p:spPr>
          <a:xfrm>
            <a:off x="495300" y="4533900"/>
            <a:ext cx="17297400" cy="36576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8">
            <a:extLst>
              <a:ext uri="{FF2B5EF4-FFF2-40B4-BE49-F238E27FC236}">
                <a16:creationId xmlns:a16="http://schemas.microsoft.com/office/drawing/2014/main" id="{22628190-60D9-0E14-B082-49F539FB055D}"/>
              </a:ext>
            </a:extLst>
          </p:cNvPr>
          <p:cNvSpPr txBox="1"/>
          <p:nvPr/>
        </p:nvSpPr>
        <p:spPr>
          <a:xfrm>
            <a:off x="705427" y="4838700"/>
            <a:ext cx="16916400" cy="3046988"/>
          </a:xfrm>
          <a:prstGeom prst="rect">
            <a:avLst/>
          </a:prstGeom>
          <a:noFill/>
        </p:spPr>
        <p:txBody>
          <a:bodyPr wrap="square">
            <a:spAutoFit/>
          </a:bodyPr>
          <a:lstStyle/>
          <a:p>
            <a:pPr algn="just"/>
            <a:r>
              <a:rPr lang="vi-VN" sz="4800">
                <a:latin typeface="Arial" panose="020B0604020202020204" pitchFamily="34" charset="0"/>
                <a:cs typeface="Arial" panose="020B0604020202020204" pitchFamily="34" charset="0"/>
              </a:rPr>
              <a:t>	a. Lớp thanh niên ca hát nhảy múa. Tiếng chiêng, tiếng cồng, tiếng đàn tơ-rưng dìu dặt vang lên. </a:t>
            </a:r>
            <a:r>
              <a:rPr lang="vi-VN" sz="4800" b="1">
                <a:solidFill>
                  <a:srgbClr val="FF0000"/>
                </a:solidFill>
                <a:latin typeface="Arial" panose="020B0604020202020204" pitchFamily="34" charset="0"/>
                <a:cs typeface="Arial" panose="020B0604020202020204" pitchFamily="34" charset="0"/>
              </a:rPr>
              <a:t>Buổi tối ở làng thật vui. </a:t>
            </a:r>
            <a:endParaRPr lang="vi-VN" sz="4800">
              <a:latin typeface="Arial" panose="020B0604020202020204" pitchFamily="34" charset="0"/>
              <a:cs typeface="Arial" panose="020B0604020202020204" pitchFamily="34" charset="0"/>
            </a:endParaRPr>
          </a:p>
          <a:p>
            <a:pPr algn="r"/>
            <a:r>
              <a:rPr lang="vi-VN" sz="4800">
                <a:latin typeface="Arial" panose="020B0604020202020204" pitchFamily="34" charset="0"/>
                <a:cs typeface="Arial" panose="020B0604020202020204" pitchFamily="34" charset="0"/>
              </a:rPr>
              <a:t>Theo Đình Trung</a:t>
            </a:r>
          </a:p>
        </p:txBody>
      </p:sp>
    </p:spTree>
    <p:extLst>
      <p:ext uri="{BB962C8B-B14F-4D97-AF65-F5344CB8AC3E}">
        <p14:creationId xmlns:p14="http://schemas.microsoft.com/office/powerpoint/2010/main" val="2886398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E07A470C-53F3-0532-EA2A-71D0D87E7C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26A708-7E6A-FC58-1FBB-BB0CBB2BBD94}"/>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grpSp>
        <p:nvGrpSpPr>
          <p:cNvPr id="4" name="Nhóm 3">
            <a:extLst>
              <a:ext uri="{FF2B5EF4-FFF2-40B4-BE49-F238E27FC236}">
                <a16:creationId xmlns:a16="http://schemas.microsoft.com/office/drawing/2014/main" id="{3F4C03FE-149D-7098-3875-C836557E4758}"/>
              </a:ext>
            </a:extLst>
          </p:cNvPr>
          <p:cNvGrpSpPr/>
          <p:nvPr/>
        </p:nvGrpSpPr>
        <p:grpSpPr>
          <a:xfrm>
            <a:off x="495300" y="266700"/>
            <a:ext cx="17297400" cy="4038600"/>
            <a:chOff x="381000" y="266700"/>
            <a:chExt cx="17297400" cy="4038600"/>
          </a:xfrm>
        </p:grpSpPr>
        <p:sp>
          <p:nvSpPr>
            <p:cNvPr id="5" name="Hình chữ nhật: Góc Tròn 4">
              <a:extLst>
                <a:ext uri="{FF2B5EF4-FFF2-40B4-BE49-F238E27FC236}">
                  <a16:creationId xmlns:a16="http://schemas.microsoft.com/office/drawing/2014/main" id="{8099A10C-6717-4D4A-B671-ECBE436FED5A}"/>
                </a:ext>
              </a:extLst>
            </p:cNvPr>
            <p:cNvSpPr/>
            <p:nvPr/>
          </p:nvSpPr>
          <p:spPr>
            <a:xfrm>
              <a:off x="381000" y="266700"/>
              <a:ext cx="17297400" cy="40386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25850D62-2C77-A678-86E2-CABFE6C7080C}"/>
                </a:ext>
              </a:extLst>
            </p:cNvPr>
            <p:cNvSpPr txBox="1"/>
            <p:nvPr/>
          </p:nvSpPr>
          <p:spPr>
            <a:xfrm>
              <a:off x="591127" y="342900"/>
              <a:ext cx="16916400" cy="3785652"/>
            </a:xfrm>
            <a:prstGeom prst="rect">
              <a:avLst/>
            </a:prstGeom>
            <a:noFill/>
          </p:spPr>
          <p:txBody>
            <a:bodyPr wrap="square">
              <a:spAutoFit/>
            </a:bodyPr>
            <a:lstStyle/>
            <a:p>
              <a:pPr algn="just"/>
              <a:r>
                <a:rPr lang="vi-VN" sz="4800">
                  <a:latin typeface="Arial" panose="020B0604020202020204" pitchFamily="34" charset="0"/>
                  <a:cs typeface="Arial" panose="020B0604020202020204" pitchFamily="34" charset="0"/>
                </a:rPr>
                <a:t>	Chim én chao lượn từng đàn. Đây đó, trên cánh đồng đã xuất hiện những chú cò trắng phau phau nổi bật trên nền lúa xuân đang thì con gái. Tiếng hót trong trẻo của chim sơn ca làm cho đất trời thêm sinh khí.</a:t>
              </a:r>
            </a:p>
            <a:p>
              <a:pPr algn="r"/>
              <a:r>
                <a:rPr lang="vi-VN" sz="4800">
                  <a:latin typeface="Arial" panose="020B0604020202020204" pitchFamily="34" charset="0"/>
                  <a:cs typeface="Arial" panose="020B0604020202020204" pitchFamily="34" charset="0"/>
                </a:rPr>
                <a:t>Theo Đặng Vương Hưng</a:t>
              </a:r>
            </a:p>
          </p:txBody>
        </p:sp>
      </p:grpSp>
      <p:grpSp>
        <p:nvGrpSpPr>
          <p:cNvPr id="6" name="Nhóm 5">
            <a:extLst>
              <a:ext uri="{FF2B5EF4-FFF2-40B4-BE49-F238E27FC236}">
                <a16:creationId xmlns:a16="http://schemas.microsoft.com/office/drawing/2014/main" id="{CFFB0E89-072F-556E-BACD-335F4C7C9C5D}"/>
              </a:ext>
            </a:extLst>
          </p:cNvPr>
          <p:cNvGrpSpPr/>
          <p:nvPr/>
        </p:nvGrpSpPr>
        <p:grpSpPr>
          <a:xfrm>
            <a:off x="757909" y="4632048"/>
            <a:ext cx="16772181" cy="1503545"/>
            <a:chOff x="639518" y="2019300"/>
            <a:chExt cx="16772181" cy="1503545"/>
          </a:xfrm>
        </p:grpSpPr>
        <p:sp>
          <p:nvSpPr>
            <p:cNvPr id="8" name="Hộp Văn bản 7">
              <a:extLst>
                <a:ext uri="{FF2B5EF4-FFF2-40B4-BE49-F238E27FC236}">
                  <a16:creationId xmlns:a16="http://schemas.microsoft.com/office/drawing/2014/main" id="{70157CD3-BC22-998A-F810-A0817B62E80E}"/>
                </a:ext>
              </a:extLst>
            </p:cNvPr>
            <p:cNvSpPr txBox="1"/>
            <p:nvPr/>
          </p:nvSpPr>
          <p:spPr>
            <a:xfrm>
              <a:off x="2209799" y="2325469"/>
              <a:ext cx="15201900" cy="923330"/>
            </a:xfrm>
            <a:prstGeom prst="rect">
              <a:avLst/>
            </a:prstGeom>
            <a:noFill/>
          </p:spPr>
          <p:txBody>
            <a:bodyPr wrap="square">
              <a:spAutoFit/>
            </a:bodyPr>
            <a:lstStyle/>
            <a:p>
              <a:r>
                <a:rPr lang="vi-VN" sz="5400" i="1">
                  <a:solidFill>
                    <a:srgbClr val="2E2E2E"/>
                  </a:solidFill>
                  <a:effectLst/>
                  <a:latin typeface="+mj-lt"/>
                </a:rPr>
                <a:t>Thuở xưa, các cô tiên quàng khăn màu sắc khác nhau.</a:t>
              </a:r>
              <a:endParaRPr lang="en-US" sz="5400" i="1">
                <a:latin typeface="+mj-lt"/>
              </a:endParaRPr>
            </a:p>
          </p:txBody>
        </p:sp>
        <p:grpSp>
          <p:nvGrpSpPr>
            <p:cNvPr id="9" name="Nhóm 8">
              <a:extLst>
                <a:ext uri="{FF2B5EF4-FFF2-40B4-BE49-F238E27FC236}">
                  <a16:creationId xmlns:a16="http://schemas.microsoft.com/office/drawing/2014/main" id="{2B0F4E00-FF9C-A2CA-1B4C-E26D6ECF3E7A}"/>
                </a:ext>
              </a:extLst>
            </p:cNvPr>
            <p:cNvGrpSpPr/>
            <p:nvPr/>
          </p:nvGrpSpPr>
          <p:grpSpPr>
            <a:xfrm>
              <a:off x="639518" y="2019300"/>
              <a:ext cx="1570282" cy="1503545"/>
              <a:chOff x="1676400" y="3754964"/>
              <a:chExt cx="2864961" cy="2743200"/>
            </a:xfrm>
          </p:grpSpPr>
          <p:sp>
            <p:nvSpPr>
              <p:cNvPr id="10" name="Freeform 6">
                <a:extLst>
                  <a:ext uri="{FF2B5EF4-FFF2-40B4-BE49-F238E27FC236}">
                    <a16:creationId xmlns:a16="http://schemas.microsoft.com/office/drawing/2014/main" id="{7878A8A8-2214-6594-3FA7-8B7DC4C76F5A}"/>
                  </a:ext>
                </a:extLst>
              </p:cNvPr>
              <p:cNvSpPr/>
              <p:nvPr/>
            </p:nvSpPr>
            <p:spPr>
              <a:xfrm>
                <a:off x="1676400" y="3754964"/>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Hình Bầu dục 10">
                <a:extLst>
                  <a:ext uri="{FF2B5EF4-FFF2-40B4-BE49-F238E27FC236}">
                    <a16:creationId xmlns:a16="http://schemas.microsoft.com/office/drawing/2014/main" id="{00FF5C68-E637-53ED-FD40-861C479F64C9}"/>
                  </a:ext>
                </a:extLst>
              </p:cNvPr>
              <p:cNvSpPr/>
              <p:nvPr/>
            </p:nvSpPr>
            <p:spPr>
              <a:xfrm>
                <a:off x="2346880" y="4364564"/>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ình tự do: Hình 11">
                <a:extLst>
                  <a:ext uri="{FF2B5EF4-FFF2-40B4-BE49-F238E27FC236}">
                    <a16:creationId xmlns:a16="http://schemas.microsoft.com/office/drawing/2014/main" id="{E9D95189-06AD-9A67-7CD6-C3A682855F9E}"/>
                  </a:ext>
                </a:extLst>
              </p:cNvPr>
              <p:cNvSpPr>
                <a:spLocks noChangeAspect="1"/>
              </p:cNvSpPr>
              <p:nvPr/>
            </p:nvSpPr>
            <p:spPr>
              <a:xfrm>
                <a:off x="2784238" y="4635567"/>
                <a:ext cx="447587" cy="999064"/>
              </a:xfrm>
              <a:custGeom>
                <a:avLst/>
                <a:gdLst/>
                <a:ahLst/>
                <a:cxnLst/>
                <a:rect l="l" t="t" r="r" b="b"/>
                <a:pathLst>
                  <a:path w="447587" h="999064">
                    <a:moveTo>
                      <a:pt x="200667" y="962774"/>
                    </a:moveTo>
                    <a:lnTo>
                      <a:pt x="198532" y="964908"/>
                    </a:lnTo>
                    <a:cubicBezTo>
                      <a:pt x="198058" y="965383"/>
                      <a:pt x="197346" y="965620"/>
                      <a:pt x="196397" y="965620"/>
                    </a:cubicBezTo>
                    <a:cubicBezTo>
                      <a:pt x="196872" y="969889"/>
                      <a:pt x="197346" y="973685"/>
                      <a:pt x="197820" y="977005"/>
                    </a:cubicBezTo>
                    <a:cubicBezTo>
                      <a:pt x="200192" y="975582"/>
                      <a:pt x="202564" y="973685"/>
                      <a:pt x="204936" y="971313"/>
                    </a:cubicBezTo>
                    <a:cubicBezTo>
                      <a:pt x="201616" y="970838"/>
                      <a:pt x="199955" y="969178"/>
                      <a:pt x="199955" y="966331"/>
                    </a:cubicBezTo>
                    <a:cubicBezTo>
                      <a:pt x="199955" y="965383"/>
                      <a:pt x="200192" y="964197"/>
                      <a:pt x="200667" y="962774"/>
                    </a:cubicBezTo>
                    <a:close/>
                    <a:moveTo>
                      <a:pt x="310962" y="935022"/>
                    </a:moveTo>
                    <a:cubicBezTo>
                      <a:pt x="307642" y="939291"/>
                      <a:pt x="301237" y="945458"/>
                      <a:pt x="291750" y="953523"/>
                    </a:cubicBezTo>
                    <a:cubicBezTo>
                      <a:pt x="281313" y="962536"/>
                      <a:pt x="273011" y="970364"/>
                      <a:pt x="266844" y="977005"/>
                    </a:cubicBezTo>
                    <a:lnTo>
                      <a:pt x="268267" y="977005"/>
                    </a:lnTo>
                    <a:cubicBezTo>
                      <a:pt x="273960" y="976531"/>
                      <a:pt x="280839" y="976294"/>
                      <a:pt x="288903" y="976294"/>
                    </a:cubicBezTo>
                    <a:cubicBezTo>
                      <a:pt x="289378" y="975345"/>
                      <a:pt x="290089" y="974870"/>
                      <a:pt x="291038" y="974870"/>
                    </a:cubicBezTo>
                    <a:cubicBezTo>
                      <a:pt x="291512" y="974870"/>
                      <a:pt x="294596" y="972024"/>
                      <a:pt x="300289" y="966331"/>
                    </a:cubicBezTo>
                    <a:cubicBezTo>
                      <a:pt x="300289" y="965857"/>
                      <a:pt x="306219" y="959690"/>
                      <a:pt x="318078" y="947830"/>
                    </a:cubicBezTo>
                    <a:cubicBezTo>
                      <a:pt x="325194" y="940714"/>
                      <a:pt x="329226" y="936445"/>
                      <a:pt x="330175" y="935022"/>
                    </a:cubicBezTo>
                    <a:close/>
                    <a:moveTo>
                      <a:pt x="282499" y="935022"/>
                    </a:moveTo>
                    <a:cubicBezTo>
                      <a:pt x="278230" y="941189"/>
                      <a:pt x="270876" y="949016"/>
                      <a:pt x="260440" y="958504"/>
                    </a:cubicBezTo>
                    <a:cubicBezTo>
                      <a:pt x="249529" y="968941"/>
                      <a:pt x="241227" y="975819"/>
                      <a:pt x="235534" y="979140"/>
                    </a:cubicBezTo>
                    <a:cubicBezTo>
                      <a:pt x="237906" y="979140"/>
                      <a:pt x="245734" y="978666"/>
                      <a:pt x="259017" y="977717"/>
                    </a:cubicBezTo>
                    <a:cubicBezTo>
                      <a:pt x="258068" y="976294"/>
                      <a:pt x="257594" y="975108"/>
                      <a:pt x="257594" y="974159"/>
                    </a:cubicBezTo>
                    <a:cubicBezTo>
                      <a:pt x="257594" y="972736"/>
                      <a:pt x="258068" y="971550"/>
                      <a:pt x="259017" y="970601"/>
                    </a:cubicBezTo>
                    <a:cubicBezTo>
                      <a:pt x="270876" y="957318"/>
                      <a:pt x="283685" y="945458"/>
                      <a:pt x="297442" y="935022"/>
                    </a:cubicBezTo>
                    <a:close/>
                    <a:moveTo>
                      <a:pt x="263998" y="935022"/>
                    </a:moveTo>
                    <a:cubicBezTo>
                      <a:pt x="258305" y="939766"/>
                      <a:pt x="250952" y="947356"/>
                      <a:pt x="241939" y="957792"/>
                    </a:cubicBezTo>
                    <a:cubicBezTo>
                      <a:pt x="231977" y="969178"/>
                      <a:pt x="224861" y="976768"/>
                      <a:pt x="220591" y="980563"/>
                    </a:cubicBezTo>
                    <a:cubicBezTo>
                      <a:pt x="224861" y="980089"/>
                      <a:pt x="227470" y="979852"/>
                      <a:pt x="228419" y="979852"/>
                    </a:cubicBezTo>
                    <a:cubicBezTo>
                      <a:pt x="228419" y="979377"/>
                      <a:pt x="228419" y="979140"/>
                      <a:pt x="228419" y="979140"/>
                    </a:cubicBezTo>
                    <a:cubicBezTo>
                      <a:pt x="228419" y="978191"/>
                      <a:pt x="228656" y="977480"/>
                      <a:pt x="229130" y="977005"/>
                    </a:cubicBezTo>
                    <a:cubicBezTo>
                      <a:pt x="232451" y="973210"/>
                      <a:pt x="236958" y="968703"/>
                      <a:pt x="242650" y="963485"/>
                    </a:cubicBezTo>
                    <a:cubicBezTo>
                      <a:pt x="250241" y="957318"/>
                      <a:pt x="254984" y="953286"/>
                      <a:pt x="256882" y="951388"/>
                    </a:cubicBezTo>
                    <a:cubicBezTo>
                      <a:pt x="265895" y="942849"/>
                      <a:pt x="271825" y="937394"/>
                      <a:pt x="274672" y="935022"/>
                    </a:cubicBezTo>
                    <a:close/>
                    <a:moveTo>
                      <a:pt x="360062" y="933599"/>
                    </a:moveTo>
                    <a:cubicBezTo>
                      <a:pt x="355318" y="934073"/>
                      <a:pt x="350337" y="934310"/>
                      <a:pt x="345118" y="934310"/>
                    </a:cubicBezTo>
                    <a:cubicBezTo>
                      <a:pt x="340849" y="939054"/>
                      <a:pt x="332547" y="947356"/>
                      <a:pt x="320213" y="959216"/>
                    </a:cubicBezTo>
                    <a:lnTo>
                      <a:pt x="303847" y="975582"/>
                    </a:lnTo>
                    <a:cubicBezTo>
                      <a:pt x="309065" y="975108"/>
                      <a:pt x="313334" y="974870"/>
                      <a:pt x="316655" y="974870"/>
                    </a:cubicBezTo>
                    <a:lnTo>
                      <a:pt x="317367" y="974870"/>
                    </a:lnTo>
                    <a:cubicBezTo>
                      <a:pt x="317367" y="974396"/>
                      <a:pt x="317367" y="973922"/>
                      <a:pt x="317367" y="973447"/>
                    </a:cubicBezTo>
                    <a:cubicBezTo>
                      <a:pt x="317367" y="971075"/>
                      <a:pt x="318790" y="969889"/>
                      <a:pt x="321636" y="969889"/>
                    </a:cubicBezTo>
                    <a:lnTo>
                      <a:pt x="322348" y="969889"/>
                    </a:lnTo>
                    <a:lnTo>
                      <a:pt x="324483" y="967755"/>
                    </a:lnTo>
                    <a:cubicBezTo>
                      <a:pt x="326854" y="965857"/>
                      <a:pt x="328989" y="963960"/>
                      <a:pt x="330887" y="962062"/>
                    </a:cubicBezTo>
                    <a:cubicBezTo>
                      <a:pt x="334682" y="958741"/>
                      <a:pt x="340137" y="953286"/>
                      <a:pt x="347253" y="945696"/>
                    </a:cubicBezTo>
                    <a:cubicBezTo>
                      <a:pt x="348676" y="944747"/>
                      <a:pt x="350811" y="942849"/>
                      <a:pt x="353657" y="940003"/>
                    </a:cubicBezTo>
                    <a:cubicBezTo>
                      <a:pt x="356029" y="937157"/>
                      <a:pt x="358164" y="935022"/>
                      <a:pt x="360062" y="933599"/>
                    </a:cubicBezTo>
                    <a:close/>
                    <a:moveTo>
                      <a:pt x="412007" y="928618"/>
                    </a:moveTo>
                    <a:cubicBezTo>
                      <a:pt x="406315" y="929566"/>
                      <a:pt x="400385" y="930278"/>
                      <a:pt x="394218" y="930752"/>
                    </a:cubicBezTo>
                    <a:cubicBezTo>
                      <a:pt x="388051" y="931701"/>
                      <a:pt x="380935" y="932413"/>
                      <a:pt x="372870" y="932887"/>
                    </a:cubicBezTo>
                    <a:cubicBezTo>
                      <a:pt x="364331" y="941900"/>
                      <a:pt x="355792" y="950439"/>
                      <a:pt x="347253" y="958504"/>
                    </a:cubicBezTo>
                    <a:cubicBezTo>
                      <a:pt x="339189" y="966094"/>
                      <a:pt x="333733" y="971075"/>
                      <a:pt x="330887" y="973447"/>
                    </a:cubicBezTo>
                    <a:lnTo>
                      <a:pt x="330175" y="974159"/>
                    </a:lnTo>
                    <a:cubicBezTo>
                      <a:pt x="337765" y="973685"/>
                      <a:pt x="344170" y="972973"/>
                      <a:pt x="349388" y="972024"/>
                    </a:cubicBezTo>
                    <a:cubicBezTo>
                      <a:pt x="348914" y="972024"/>
                      <a:pt x="348676" y="972024"/>
                      <a:pt x="348676" y="972024"/>
                    </a:cubicBezTo>
                    <a:cubicBezTo>
                      <a:pt x="348676" y="972024"/>
                      <a:pt x="349388" y="971787"/>
                      <a:pt x="350811" y="971313"/>
                    </a:cubicBezTo>
                    <a:cubicBezTo>
                      <a:pt x="350811" y="970364"/>
                      <a:pt x="351286" y="969652"/>
                      <a:pt x="352234" y="969178"/>
                    </a:cubicBezTo>
                    <a:cubicBezTo>
                      <a:pt x="379749" y="944984"/>
                      <a:pt x="394692" y="932413"/>
                      <a:pt x="397064" y="931464"/>
                    </a:cubicBezTo>
                    <a:cubicBezTo>
                      <a:pt x="397539" y="931464"/>
                      <a:pt x="397776" y="931464"/>
                      <a:pt x="397776" y="931464"/>
                    </a:cubicBezTo>
                    <a:cubicBezTo>
                      <a:pt x="398724" y="931464"/>
                      <a:pt x="399436" y="931701"/>
                      <a:pt x="399910" y="932175"/>
                    </a:cubicBezTo>
                    <a:cubicBezTo>
                      <a:pt x="400385" y="932650"/>
                      <a:pt x="400622" y="933124"/>
                      <a:pt x="400622" y="933599"/>
                    </a:cubicBezTo>
                    <a:cubicBezTo>
                      <a:pt x="400622" y="934073"/>
                      <a:pt x="400385" y="934547"/>
                      <a:pt x="399910" y="935022"/>
                    </a:cubicBezTo>
                    <a:cubicBezTo>
                      <a:pt x="391371" y="944510"/>
                      <a:pt x="379749" y="955658"/>
                      <a:pt x="365043" y="968466"/>
                    </a:cubicBezTo>
                    <a:cubicBezTo>
                      <a:pt x="368838" y="967517"/>
                      <a:pt x="371921" y="967043"/>
                      <a:pt x="374293" y="967043"/>
                    </a:cubicBezTo>
                    <a:cubicBezTo>
                      <a:pt x="376191" y="967043"/>
                      <a:pt x="377851" y="967280"/>
                      <a:pt x="379275" y="967755"/>
                    </a:cubicBezTo>
                    <a:lnTo>
                      <a:pt x="379986" y="967755"/>
                    </a:lnTo>
                    <a:cubicBezTo>
                      <a:pt x="381409" y="966331"/>
                      <a:pt x="382121" y="965383"/>
                      <a:pt x="382121" y="964908"/>
                    </a:cubicBezTo>
                    <a:cubicBezTo>
                      <a:pt x="384967" y="961113"/>
                      <a:pt x="390423" y="954235"/>
                      <a:pt x="398487" y="944272"/>
                    </a:cubicBezTo>
                    <a:cubicBezTo>
                      <a:pt x="404654" y="937157"/>
                      <a:pt x="409161" y="931938"/>
                      <a:pt x="412007" y="928618"/>
                    </a:cubicBezTo>
                    <a:close/>
                    <a:moveTo>
                      <a:pt x="243362" y="910828"/>
                    </a:moveTo>
                    <a:cubicBezTo>
                      <a:pt x="236246" y="918893"/>
                      <a:pt x="230791" y="925297"/>
                      <a:pt x="226995" y="930041"/>
                    </a:cubicBezTo>
                    <a:cubicBezTo>
                      <a:pt x="226521" y="930515"/>
                      <a:pt x="222963" y="935259"/>
                      <a:pt x="216322" y="944272"/>
                    </a:cubicBezTo>
                    <a:cubicBezTo>
                      <a:pt x="221540" y="938580"/>
                      <a:pt x="226521" y="934785"/>
                      <a:pt x="231265" y="932887"/>
                    </a:cubicBezTo>
                    <a:cubicBezTo>
                      <a:pt x="232214" y="932413"/>
                      <a:pt x="232925" y="932175"/>
                      <a:pt x="233400" y="932175"/>
                    </a:cubicBezTo>
                    <a:cubicBezTo>
                      <a:pt x="234348" y="932175"/>
                      <a:pt x="235060" y="932650"/>
                      <a:pt x="235534" y="933599"/>
                    </a:cubicBezTo>
                    <a:cubicBezTo>
                      <a:pt x="236483" y="934073"/>
                      <a:pt x="236958" y="934785"/>
                      <a:pt x="236958" y="935733"/>
                    </a:cubicBezTo>
                    <a:cubicBezTo>
                      <a:pt x="236958" y="936208"/>
                      <a:pt x="236720" y="936919"/>
                      <a:pt x="236246" y="937868"/>
                    </a:cubicBezTo>
                    <a:cubicBezTo>
                      <a:pt x="240990" y="933124"/>
                      <a:pt x="245259" y="929092"/>
                      <a:pt x="249055" y="925771"/>
                    </a:cubicBezTo>
                    <a:cubicBezTo>
                      <a:pt x="248106" y="925297"/>
                      <a:pt x="247394" y="924822"/>
                      <a:pt x="246920" y="924348"/>
                    </a:cubicBezTo>
                    <a:cubicBezTo>
                      <a:pt x="244548" y="921027"/>
                      <a:pt x="243362" y="917232"/>
                      <a:pt x="243362" y="912963"/>
                    </a:cubicBezTo>
                    <a:cubicBezTo>
                      <a:pt x="243362" y="912488"/>
                      <a:pt x="243362" y="911777"/>
                      <a:pt x="243362" y="910828"/>
                    </a:cubicBezTo>
                    <a:close/>
                    <a:moveTo>
                      <a:pt x="241939" y="883788"/>
                    </a:moveTo>
                    <a:lnTo>
                      <a:pt x="230553" y="895173"/>
                    </a:lnTo>
                    <a:cubicBezTo>
                      <a:pt x="225809" y="900391"/>
                      <a:pt x="222252" y="903949"/>
                      <a:pt x="219880" y="905847"/>
                    </a:cubicBezTo>
                    <a:cubicBezTo>
                      <a:pt x="209917" y="917232"/>
                      <a:pt x="201616" y="928380"/>
                      <a:pt x="194974" y="939291"/>
                    </a:cubicBezTo>
                    <a:cubicBezTo>
                      <a:pt x="194974" y="943086"/>
                      <a:pt x="195211" y="947119"/>
                      <a:pt x="195686" y="951388"/>
                    </a:cubicBezTo>
                    <a:cubicBezTo>
                      <a:pt x="196160" y="950914"/>
                      <a:pt x="204225" y="940477"/>
                      <a:pt x="219880" y="920078"/>
                    </a:cubicBezTo>
                    <a:cubicBezTo>
                      <a:pt x="228893" y="908693"/>
                      <a:pt x="236483" y="900866"/>
                      <a:pt x="242650" y="896596"/>
                    </a:cubicBezTo>
                    <a:close/>
                    <a:moveTo>
                      <a:pt x="235534" y="779185"/>
                    </a:moveTo>
                    <a:lnTo>
                      <a:pt x="234823" y="779896"/>
                    </a:lnTo>
                    <a:cubicBezTo>
                      <a:pt x="214424" y="802193"/>
                      <a:pt x="200192" y="818322"/>
                      <a:pt x="192128" y="828284"/>
                    </a:cubicBezTo>
                    <a:lnTo>
                      <a:pt x="192128" y="844651"/>
                    </a:lnTo>
                    <a:cubicBezTo>
                      <a:pt x="205885" y="827573"/>
                      <a:pt x="219405" y="815476"/>
                      <a:pt x="232688" y="808360"/>
                    </a:cubicBezTo>
                    <a:cubicBezTo>
                      <a:pt x="233162" y="807885"/>
                      <a:pt x="233400" y="807648"/>
                      <a:pt x="233400" y="807648"/>
                    </a:cubicBezTo>
                    <a:cubicBezTo>
                      <a:pt x="233874" y="807648"/>
                      <a:pt x="234111" y="807885"/>
                      <a:pt x="234111" y="808360"/>
                    </a:cubicBezTo>
                    <a:cubicBezTo>
                      <a:pt x="234586" y="808834"/>
                      <a:pt x="234823" y="809309"/>
                      <a:pt x="234823" y="809783"/>
                    </a:cubicBezTo>
                    <a:cubicBezTo>
                      <a:pt x="234823" y="809783"/>
                      <a:pt x="234586" y="810020"/>
                      <a:pt x="234111" y="810494"/>
                    </a:cubicBezTo>
                    <a:cubicBezTo>
                      <a:pt x="215610" y="829470"/>
                      <a:pt x="201616" y="844888"/>
                      <a:pt x="192128" y="856747"/>
                    </a:cubicBezTo>
                    <a:lnTo>
                      <a:pt x="192128" y="872402"/>
                    </a:lnTo>
                    <a:cubicBezTo>
                      <a:pt x="203513" y="857222"/>
                      <a:pt x="215373" y="844888"/>
                      <a:pt x="227707" y="835400"/>
                    </a:cubicBezTo>
                    <a:cubicBezTo>
                      <a:pt x="228181" y="834926"/>
                      <a:pt x="228419" y="834688"/>
                      <a:pt x="228419" y="834688"/>
                    </a:cubicBezTo>
                    <a:cubicBezTo>
                      <a:pt x="228893" y="834688"/>
                      <a:pt x="229367" y="834926"/>
                      <a:pt x="229842" y="835400"/>
                    </a:cubicBezTo>
                    <a:cubicBezTo>
                      <a:pt x="230316" y="835400"/>
                      <a:pt x="230553" y="835637"/>
                      <a:pt x="230553" y="836112"/>
                    </a:cubicBezTo>
                    <a:cubicBezTo>
                      <a:pt x="230553" y="836586"/>
                      <a:pt x="230316" y="837060"/>
                      <a:pt x="229842" y="837535"/>
                    </a:cubicBezTo>
                    <a:cubicBezTo>
                      <a:pt x="226047" y="842279"/>
                      <a:pt x="219880" y="849869"/>
                      <a:pt x="211341" y="860305"/>
                    </a:cubicBezTo>
                    <a:cubicBezTo>
                      <a:pt x="202802" y="870268"/>
                      <a:pt x="196634" y="877858"/>
                      <a:pt x="192839" y="883076"/>
                    </a:cubicBezTo>
                    <a:lnTo>
                      <a:pt x="192839" y="894461"/>
                    </a:lnTo>
                    <a:cubicBezTo>
                      <a:pt x="196634" y="889718"/>
                      <a:pt x="200192" y="885448"/>
                      <a:pt x="203513" y="881653"/>
                    </a:cubicBezTo>
                    <a:cubicBezTo>
                      <a:pt x="216322" y="867896"/>
                      <a:pt x="225809" y="858882"/>
                      <a:pt x="231977" y="854613"/>
                    </a:cubicBezTo>
                    <a:cubicBezTo>
                      <a:pt x="232451" y="854138"/>
                      <a:pt x="232925" y="853901"/>
                      <a:pt x="233400" y="853901"/>
                    </a:cubicBezTo>
                    <a:cubicBezTo>
                      <a:pt x="233874" y="853901"/>
                      <a:pt x="234348" y="854138"/>
                      <a:pt x="234823" y="854613"/>
                    </a:cubicBezTo>
                    <a:cubicBezTo>
                      <a:pt x="235297" y="855562"/>
                      <a:pt x="235534" y="856510"/>
                      <a:pt x="235534" y="857459"/>
                    </a:cubicBezTo>
                    <a:cubicBezTo>
                      <a:pt x="235534" y="857459"/>
                      <a:pt x="235534" y="857696"/>
                      <a:pt x="235534" y="858171"/>
                    </a:cubicBezTo>
                    <a:cubicBezTo>
                      <a:pt x="233162" y="862440"/>
                      <a:pt x="224861" y="872640"/>
                      <a:pt x="210629" y="888769"/>
                    </a:cubicBezTo>
                    <a:cubicBezTo>
                      <a:pt x="203513" y="897782"/>
                      <a:pt x="197820" y="904898"/>
                      <a:pt x="193551" y="910116"/>
                    </a:cubicBezTo>
                    <a:lnTo>
                      <a:pt x="193551" y="920790"/>
                    </a:lnTo>
                    <a:cubicBezTo>
                      <a:pt x="199244" y="912251"/>
                      <a:pt x="205174" y="904661"/>
                      <a:pt x="211341" y="898019"/>
                    </a:cubicBezTo>
                    <a:cubicBezTo>
                      <a:pt x="223675" y="884736"/>
                      <a:pt x="233400" y="876197"/>
                      <a:pt x="240516" y="872402"/>
                    </a:cubicBezTo>
                    <a:cubicBezTo>
                      <a:pt x="238618" y="842516"/>
                      <a:pt x="236958" y="811443"/>
                      <a:pt x="235534" y="779185"/>
                    </a:cubicBezTo>
                    <a:close/>
                    <a:moveTo>
                      <a:pt x="234111" y="748587"/>
                    </a:moveTo>
                    <a:lnTo>
                      <a:pt x="209206" y="772069"/>
                    </a:lnTo>
                    <a:cubicBezTo>
                      <a:pt x="203988" y="777287"/>
                      <a:pt x="198058" y="784166"/>
                      <a:pt x="191416" y="792705"/>
                    </a:cubicBezTo>
                    <a:lnTo>
                      <a:pt x="191416" y="793416"/>
                    </a:lnTo>
                    <a:lnTo>
                      <a:pt x="192128" y="792705"/>
                    </a:lnTo>
                    <a:cubicBezTo>
                      <a:pt x="192602" y="792230"/>
                      <a:pt x="192839" y="791993"/>
                      <a:pt x="192839" y="791993"/>
                    </a:cubicBezTo>
                    <a:cubicBezTo>
                      <a:pt x="193314" y="791993"/>
                      <a:pt x="193551" y="792230"/>
                      <a:pt x="193551" y="792705"/>
                    </a:cubicBezTo>
                    <a:lnTo>
                      <a:pt x="193551" y="794128"/>
                    </a:lnTo>
                    <a:cubicBezTo>
                      <a:pt x="193077" y="795077"/>
                      <a:pt x="192365" y="795788"/>
                      <a:pt x="191416" y="796263"/>
                    </a:cubicBezTo>
                    <a:cubicBezTo>
                      <a:pt x="191416" y="798635"/>
                      <a:pt x="191653" y="804327"/>
                      <a:pt x="192128" y="813341"/>
                    </a:cubicBezTo>
                    <a:cubicBezTo>
                      <a:pt x="206359" y="795314"/>
                      <a:pt x="219642" y="782743"/>
                      <a:pt x="231977" y="775627"/>
                    </a:cubicBezTo>
                    <a:cubicBezTo>
                      <a:pt x="232451" y="775152"/>
                      <a:pt x="232925" y="774915"/>
                      <a:pt x="233400" y="774915"/>
                    </a:cubicBezTo>
                    <a:cubicBezTo>
                      <a:pt x="233874" y="774915"/>
                      <a:pt x="234348" y="775390"/>
                      <a:pt x="234823" y="776338"/>
                    </a:cubicBezTo>
                    <a:lnTo>
                      <a:pt x="234823" y="762818"/>
                    </a:lnTo>
                    <a:cubicBezTo>
                      <a:pt x="234348" y="760446"/>
                      <a:pt x="234111" y="755702"/>
                      <a:pt x="234111" y="748587"/>
                    </a:cubicBezTo>
                    <a:close/>
                    <a:moveTo>
                      <a:pt x="233400" y="722970"/>
                    </a:moveTo>
                    <a:lnTo>
                      <a:pt x="210629" y="747163"/>
                    </a:lnTo>
                    <a:cubicBezTo>
                      <a:pt x="205411" y="752856"/>
                      <a:pt x="199006" y="760209"/>
                      <a:pt x="191416" y="769223"/>
                    </a:cubicBezTo>
                    <a:lnTo>
                      <a:pt x="191416" y="778473"/>
                    </a:lnTo>
                    <a:cubicBezTo>
                      <a:pt x="202802" y="762818"/>
                      <a:pt x="216322" y="751433"/>
                      <a:pt x="231977" y="744317"/>
                    </a:cubicBezTo>
                    <a:cubicBezTo>
                      <a:pt x="232451" y="743843"/>
                      <a:pt x="233162" y="743606"/>
                      <a:pt x="234111" y="743606"/>
                    </a:cubicBezTo>
                    <a:cubicBezTo>
                      <a:pt x="233637" y="736964"/>
                      <a:pt x="233400" y="730085"/>
                      <a:pt x="233400" y="722970"/>
                    </a:cubicBezTo>
                    <a:close/>
                    <a:moveTo>
                      <a:pt x="232688" y="694506"/>
                    </a:moveTo>
                    <a:cubicBezTo>
                      <a:pt x="229842" y="697827"/>
                      <a:pt x="225572" y="702334"/>
                      <a:pt x="219880" y="708026"/>
                    </a:cubicBezTo>
                    <a:cubicBezTo>
                      <a:pt x="214187" y="714193"/>
                      <a:pt x="209917" y="718700"/>
                      <a:pt x="207071" y="721546"/>
                    </a:cubicBezTo>
                    <a:cubicBezTo>
                      <a:pt x="206122" y="722970"/>
                      <a:pt x="203513" y="726053"/>
                      <a:pt x="199244" y="730797"/>
                    </a:cubicBezTo>
                    <a:cubicBezTo>
                      <a:pt x="195449" y="734592"/>
                      <a:pt x="192602" y="737676"/>
                      <a:pt x="190705" y="740048"/>
                    </a:cubicBezTo>
                    <a:lnTo>
                      <a:pt x="190705" y="755702"/>
                    </a:lnTo>
                    <a:cubicBezTo>
                      <a:pt x="207308" y="736727"/>
                      <a:pt x="221066" y="723918"/>
                      <a:pt x="231977" y="717277"/>
                    </a:cubicBezTo>
                    <a:cubicBezTo>
                      <a:pt x="232451" y="716803"/>
                      <a:pt x="232925" y="716565"/>
                      <a:pt x="233400" y="716565"/>
                    </a:cubicBezTo>
                    <a:cubicBezTo>
                      <a:pt x="232925" y="705654"/>
                      <a:pt x="232688" y="698301"/>
                      <a:pt x="232688" y="694506"/>
                    </a:cubicBezTo>
                    <a:close/>
                    <a:moveTo>
                      <a:pt x="231977" y="661773"/>
                    </a:moveTo>
                    <a:cubicBezTo>
                      <a:pt x="214899" y="685493"/>
                      <a:pt x="200904" y="700910"/>
                      <a:pt x="189993" y="708026"/>
                    </a:cubicBezTo>
                    <a:lnTo>
                      <a:pt x="189993" y="726528"/>
                    </a:lnTo>
                    <a:cubicBezTo>
                      <a:pt x="207071" y="706603"/>
                      <a:pt x="221066" y="693083"/>
                      <a:pt x="231977" y="685967"/>
                    </a:cubicBezTo>
                    <a:close/>
                    <a:moveTo>
                      <a:pt x="231265" y="630464"/>
                    </a:moveTo>
                    <a:cubicBezTo>
                      <a:pt x="217033" y="651811"/>
                      <a:pt x="203039" y="666280"/>
                      <a:pt x="189281" y="673870"/>
                    </a:cubicBezTo>
                    <a:cubicBezTo>
                      <a:pt x="189756" y="690474"/>
                      <a:pt x="189993" y="698776"/>
                      <a:pt x="189993" y="698776"/>
                    </a:cubicBezTo>
                    <a:cubicBezTo>
                      <a:pt x="190942" y="697827"/>
                      <a:pt x="191416" y="697115"/>
                      <a:pt x="191416" y="696641"/>
                    </a:cubicBezTo>
                    <a:cubicBezTo>
                      <a:pt x="195686" y="691897"/>
                      <a:pt x="200667" y="685967"/>
                      <a:pt x="206359" y="678851"/>
                    </a:cubicBezTo>
                    <a:cubicBezTo>
                      <a:pt x="219168" y="662722"/>
                      <a:pt x="227707" y="653472"/>
                      <a:pt x="231977" y="651100"/>
                    </a:cubicBezTo>
                    <a:cubicBezTo>
                      <a:pt x="231502" y="640189"/>
                      <a:pt x="231265" y="633310"/>
                      <a:pt x="231265" y="630464"/>
                    </a:cubicBezTo>
                    <a:close/>
                    <a:moveTo>
                      <a:pt x="231265" y="597019"/>
                    </a:moveTo>
                    <a:cubicBezTo>
                      <a:pt x="229842" y="598917"/>
                      <a:pt x="227470" y="602000"/>
                      <a:pt x="224149" y="606270"/>
                    </a:cubicBezTo>
                    <a:cubicBezTo>
                      <a:pt x="221303" y="610065"/>
                      <a:pt x="218931" y="612911"/>
                      <a:pt x="217033" y="614809"/>
                    </a:cubicBezTo>
                    <a:cubicBezTo>
                      <a:pt x="207071" y="627617"/>
                      <a:pt x="197583" y="637105"/>
                      <a:pt x="188570" y="643272"/>
                    </a:cubicBezTo>
                    <a:cubicBezTo>
                      <a:pt x="188570" y="643747"/>
                      <a:pt x="188807" y="652048"/>
                      <a:pt x="189281" y="668178"/>
                    </a:cubicBezTo>
                    <a:cubicBezTo>
                      <a:pt x="195923" y="663434"/>
                      <a:pt x="203276" y="656081"/>
                      <a:pt x="211341" y="646118"/>
                    </a:cubicBezTo>
                    <a:cubicBezTo>
                      <a:pt x="221777" y="632836"/>
                      <a:pt x="228419" y="624771"/>
                      <a:pt x="231265" y="621925"/>
                    </a:cubicBezTo>
                    <a:close/>
                    <a:moveTo>
                      <a:pt x="230553" y="557882"/>
                    </a:moveTo>
                    <a:cubicBezTo>
                      <a:pt x="229605" y="558831"/>
                      <a:pt x="228419" y="560254"/>
                      <a:pt x="226995" y="562152"/>
                    </a:cubicBezTo>
                    <a:cubicBezTo>
                      <a:pt x="224623" y="564049"/>
                      <a:pt x="223200" y="565472"/>
                      <a:pt x="222726" y="566421"/>
                    </a:cubicBezTo>
                    <a:cubicBezTo>
                      <a:pt x="222252" y="566895"/>
                      <a:pt x="217270" y="572588"/>
                      <a:pt x="207783" y="583499"/>
                    </a:cubicBezTo>
                    <a:cubicBezTo>
                      <a:pt x="201616" y="590615"/>
                      <a:pt x="194974" y="597019"/>
                      <a:pt x="187858" y="602712"/>
                    </a:cubicBezTo>
                    <a:cubicBezTo>
                      <a:pt x="187858" y="609353"/>
                      <a:pt x="188095" y="620739"/>
                      <a:pt x="188570" y="636868"/>
                    </a:cubicBezTo>
                    <a:cubicBezTo>
                      <a:pt x="194263" y="631650"/>
                      <a:pt x="201378" y="623111"/>
                      <a:pt x="209917" y="611251"/>
                    </a:cubicBezTo>
                    <a:cubicBezTo>
                      <a:pt x="218931" y="598917"/>
                      <a:pt x="226047" y="590378"/>
                      <a:pt x="231265" y="585634"/>
                    </a:cubicBezTo>
                    <a:close/>
                    <a:moveTo>
                      <a:pt x="230553" y="531553"/>
                    </a:moveTo>
                    <a:cubicBezTo>
                      <a:pt x="208257" y="554798"/>
                      <a:pt x="193788" y="569267"/>
                      <a:pt x="187147" y="574960"/>
                    </a:cubicBezTo>
                    <a:cubicBezTo>
                      <a:pt x="187147" y="577332"/>
                      <a:pt x="187384" y="583736"/>
                      <a:pt x="187858" y="594173"/>
                    </a:cubicBezTo>
                    <a:cubicBezTo>
                      <a:pt x="188333" y="593224"/>
                      <a:pt x="193551" y="587057"/>
                      <a:pt x="203513" y="575672"/>
                    </a:cubicBezTo>
                    <a:cubicBezTo>
                      <a:pt x="216322" y="560017"/>
                      <a:pt x="225335" y="550766"/>
                      <a:pt x="230553" y="547920"/>
                    </a:cubicBezTo>
                    <a:close/>
                    <a:moveTo>
                      <a:pt x="231265" y="495263"/>
                    </a:moveTo>
                    <a:cubicBezTo>
                      <a:pt x="204225" y="527047"/>
                      <a:pt x="190467" y="542939"/>
                      <a:pt x="189993" y="542939"/>
                    </a:cubicBezTo>
                    <a:cubicBezTo>
                      <a:pt x="189044" y="543888"/>
                      <a:pt x="188095" y="544599"/>
                      <a:pt x="187147" y="545073"/>
                    </a:cubicBezTo>
                    <a:lnTo>
                      <a:pt x="187147" y="559305"/>
                    </a:lnTo>
                    <a:cubicBezTo>
                      <a:pt x="207071" y="537958"/>
                      <a:pt x="221777" y="524438"/>
                      <a:pt x="231265" y="518745"/>
                    </a:cubicBezTo>
                    <a:close/>
                    <a:moveTo>
                      <a:pt x="231265" y="466799"/>
                    </a:moveTo>
                    <a:cubicBezTo>
                      <a:pt x="219405" y="477236"/>
                      <a:pt x="211341" y="484826"/>
                      <a:pt x="207071" y="489570"/>
                    </a:cubicBezTo>
                    <a:cubicBezTo>
                      <a:pt x="201378" y="495737"/>
                      <a:pt x="194500" y="503090"/>
                      <a:pt x="186435" y="511629"/>
                    </a:cubicBezTo>
                    <a:cubicBezTo>
                      <a:pt x="186910" y="517796"/>
                      <a:pt x="187147" y="524438"/>
                      <a:pt x="187147" y="531553"/>
                    </a:cubicBezTo>
                    <a:cubicBezTo>
                      <a:pt x="202802" y="511155"/>
                      <a:pt x="217508" y="496449"/>
                      <a:pt x="231265" y="487435"/>
                    </a:cubicBezTo>
                    <a:close/>
                    <a:moveTo>
                      <a:pt x="231977" y="436201"/>
                    </a:moveTo>
                    <a:cubicBezTo>
                      <a:pt x="224386" y="443791"/>
                      <a:pt x="209206" y="460632"/>
                      <a:pt x="186435" y="486724"/>
                    </a:cubicBezTo>
                    <a:lnTo>
                      <a:pt x="186435" y="498821"/>
                    </a:lnTo>
                    <a:cubicBezTo>
                      <a:pt x="192128" y="492179"/>
                      <a:pt x="197346" y="486249"/>
                      <a:pt x="202090" y="481031"/>
                    </a:cubicBezTo>
                    <a:cubicBezTo>
                      <a:pt x="213475" y="469171"/>
                      <a:pt x="223200" y="460632"/>
                      <a:pt x="231265" y="455414"/>
                    </a:cubicBezTo>
                    <a:cubicBezTo>
                      <a:pt x="231739" y="449247"/>
                      <a:pt x="231977" y="442843"/>
                      <a:pt x="231977" y="436201"/>
                    </a:cubicBezTo>
                    <a:close/>
                    <a:moveTo>
                      <a:pt x="232688" y="408449"/>
                    </a:moveTo>
                    <a:lnTo>
                      <a:pt x="230553" y="410584"/>
                    </a:lnTo>
                    <a:cubicBezTo>
                      <a:pt x="220117" y="419597"/>
                      <a:pt x="213238" y="425527"/>
                      <a:pt x="209917" y="428374"/>
                    </a:cubicBezTo>
                    <a:cubicBezTo>
                      <a:pt x="200430" y="436913"/>
                      <a:pt x="194263" y="442843"/>
                      <a:pt x="191416" y="446163"/>
                    </a:cubicBezTo>
                    <a:cubicBezTo>
                      <a:pt x="187147" y="450907"/>
                      <a:pt x="185012" y="453516"/>
                      <a:pt x="185012" y="453991"/>
                    </a:cubicBezTo>
                    <a:cubicBezTo>
                      <a:pt x="185012" y="460632"/>
                      <a:pt x="185249" y="467748"/>
                      <a:pt x="185724" y="475338"/>
                    </a:cubicBezTo>
                    <a:cubicBezTo>
                      <a:pt x="206122" y="450670"/>
                      <a:pt x="221540" y="435252"/>
                      <a:pt x="231977" y="429085"/>
                    </a:cubicBezTo>
                    <a:cubicBezTo>
                      <a:pt x="232451" y="421969"/>
                      <a:pt x="232688" y="415091"/>
                      <a:pt x="232688" y="408449"/>
                    </a:cubicBezTo>
                    <a:close/>
                    <a:moveTo>
                      <a:pt x="233400" y="377140"/>
                    </a:moveTo>
                    <a:cubicBezTo>
                      <a:pt x="230553" y="380460"/>
                      <a:pt x="226047" y="385441"/>
                      <a:pt x="219880" y="392083"/>
                    </a:cubicBezTo>
                    <a:cubicBezTo>
                      <a:pt x="213713" y="398250"/>
                      <a:pt x="209206" y="403231"/>
                      <a:pt x="206359" y="407026"/>
                    </a:cubicBezTo>
                    <a:cubicBezTo>
                      <a:pt x="202564" y="410821"/>
                      <a:pt x="194974" y="420072"/>
                      <a:pt x="183589" y="434778"/>
                    </a:cubicBezTo>
                    <a:cubicBezTo>
                      <a:pt x="183589" y="436201"/>
                      <a:pt x="183826" y="439522"/>
                      <a:pt x="184300" y="444740"/>
                    </a:cubicBezTo>
                    <a:cubicBezTo>
                      <a:pt x="189044" y="438573"/>
                      <a:pt x="194737" y="432169"/>
                      <a:pt x="201378" y="425527"/>
                    </a:cubicBezTo>
                    <a:cubicBezTo>
                      <a:pt x="209917" y="417463"/>
                      <a:pt x="217745" y="410584"/>
                      <a:pt x="224861" y="404891"/>
                    </a:cubicBezTo>
                    <a:cubicBezTo>
                      <a:pt x="229605" y="401096"/>
                      <a:pt x="232214" y="398961"/>
                      <a:pt x="232688" y="398487"/>
                    </a:cubicBezTo>
                    <a:cubicBezTo>
                      <a:pt x="233162" y="388999"/>
                      <a:pt x="233400" y="381883"/>
                      <a:pt x="233400" y="377140"/>
                    </a:cubicBezTo>
                    <a:close/>
                    <a:moveTo>
                      <a:pt x="234111" y="349388"/>
                    </a:moveTo>
                    <a:cubicBezTo>
                      <a:pt x="231265" y="354132"/>
                      <a:pt x="222014" y="365754"/>
                      <a:pt x="206359" y="384255"/>
                    </a:cubicBezTo>
                    <a:cubicBezTo>
                      <a:pt x="199244" y="392794"/>
                      <a:pt x="190942" y="402519"/>
                      <a:pt x="181454" y="413430"/>
                    </a:cubicBezTo>
                    <a:cubicBezTo>
                      <a:pt x="181928" y="416277"/>
                      <a:pt x="182166" y="419597"/>
                      <a:pt x="182166" y="423393"/>
                    </a:cubicBezTo>
                    <a:cubicBezTo>
                      <a:pt x="202090" y="395878"/>
                      <a:pt x="218694" y="378563"/>
                      <a:pt x="231977" y="371447"/>
                    </a:cubicBezTo>
                    <a:cubicBezTo>
                      <a:pt x="232451" y="370973"/>
                      <a:pt x="232688" y="370735"/>
                      <a:pt x="232688" y="370735"/>
                    </a:cubicBezTo>
                    <a:cubicBezTo>
                      <a:pt x="233162" y="370735"/>
                      <a:pt x="233400" y="370973"/>
                      <a:pt x="233400" y="371447"/>
                    </a:cubicBezTo>
                    <a:cubicBezTo>
                      <a:pt x="233874" y="362433"/>
                      <a:pt x="234111" y="355080"/>
                      <a:pt x="234111" y="349388"/>
                    </a:cubicBezTo>
                    <a:close/>
                    <a:moveTo>
                      <a:pt x="179319" y="349388"/>
                    </a:moveTo>
                    <a:cubicBezTo>
                      <a:pt x="177422" y="350337"/>
                      <a:pt x="173864" y="351523"/>
                      <a:pt x="168646" y="352946"/>
                    </a:cubicBezTo>
                    <a:cubicBezTo>
                      <a:pt x="170069" y="355792"/>
                      <a:pt x="171492" y="358876"/>
                      <a:pt x="172915" y="362196"/>
                    </a:cubicBezTo>
                    <a:lnTo>
                      <a:pt x="173627" y="361485"/>
                    </a:lnTo>
                    <a:lnTo>
                      <a:pt x="173627" y="360773"/>
                    </a:lnTo>
                    <a:cubicBezTo>
                      <a:pt x="173627" y="360299"/>
                      <a:pt x="173864" y="360062"/>
                      <a:pt x="174338" y="360062"/>
                    </a:cubicBezTo>
                    <a:lnTo>
                      <a:pt x="175050" y="358638"/>
                    </a:lnTo>
                    <a:cubicBezTo>
                      <a:pt x="175050" y="358164"/>
                      <a:pt x="175050" y="357927"/>
                      <a:pt x="175050" y="357927"/>
                    </a:cubicBezTo>
                    <a:lnTo>
                      <a:pt x="175050" y="357215"/>
                    </a:lnTo>
                    <a:cubicBezTo>
                      <a:pt x="175524" y="357215"/>
                      <a:pt x="175761" y="356978"/>
                      <a:pt x="175761" y="356504"/>
                    </a:cubicBezTo>
                    <a:cubicBezTo>
                      <a:pt x="176236" y="355555"/>
                      <a:pt x="176473" y="354843"/>
                      <a:pt x="176473" y="354369"/>
                    </a:cubicBezTo>
                    <a:lnTo>
                      <a:pt x="177185" y="354369"/>
                    </a:lnTo>
                    <a:cubicBezTo>
                      <a:pt x="177185" y="353894"/>
                      <a:pt x="177185" y="353657"/>
                      <a:pt x="177185" y="353657"/>
                    </a:cubicBezTo>
                    <a:lnTo>
                      <a:pt x="177185" y="352946"/>
                    </a:lnTo>
                    <a:cubicBezTo>
                      <a:pt x="177659" y="352946"/>
                      <a:pt x="177896" y="352946"/>
                      <a:pt x="177896" y="352946"/>
                    </a:cubicBezTo>
                    <a:lnTo>
                      <a:pt x="177896" y="352234"/>
                    </a:lnTo>
                    <a:cubicBezTo>
                      <a:pt x="177896" y="352234"/>
                      <a:pt x="177896" y="351997"/>
                      <a:pt x="177896" y="351523"/>
                    </a:cubicBezTo>
                    <a:lnTo>
                      <a:pt x="178608" y="351523"/>
                    </a:lnTo>
                    <a:cubicBezTo>
                      <a:pt x="178608" y="351523"/>
                      <a:pt x="178608" y="351285"/>
                      <a:pt x="178608" y="350811"/>
                    </a:cubicBezTo>
                    <a:cubicBezTo>
                      <a:pt x="179082" y="350337"/>
                      <a:pt x="179319" y="349862"/>
                      <a:pt x="179319" y="349388"/>
                    </a:cubicBezTo>
                    <a:close/>
                    <a:moveTo>
                      <a:pt x="137336" y="312385"/>
                    </a:moveTo>
                    <a:cubicBezTo>
                      <a:pt x="134015" y="314757"/>
                      <a:pt x="131169" y="316181"/>
                      <a:pt x="128797" y="316655"/>
                    </a:cubicBezTo>
                    <a:cubicBezTo>
                      <a:pt x="126425" y="320450"/>
                      <a:pt x="123816" y="324957"/>
                      <a:pt x="120969" y="330175"/>
                    </a:cubicBezTo>
                    <a:cubicBezTo>
                      <a:pt x="120021" y="332073"/>
                      <a:pt x="118597" y="335868"/>
                      <a:pt x="116700" y="341560"/>
                    </a:cubicBezTo>
                    <a:cubicBezTo>
                      <a:pt x="115277" y="345830"/>
                      <a:pt x="114091" y="349151"/>
                      <a:pt x="113142" y="351523"/>
                    </a:cubicBezTo>
                    <a:cubicBezTo>
                      <a:pt x="115988" y="346779"/>
                      <a:pt x="119783" y="340612"/>
                      <a:pt x="124527" y="333021"/>
                    </a:cubicBezTo>
                    <a:cubicBezTo>
                      <a:pt x="131169" y="322585"/>
                      <a:pt x="135438" y="315706"/>
                      <a:pt x="137336" y="312385"/>
                    </a:cubicBezTo>
                    <a:close/>
                    <a:moveTo>
                      <a:pt x="102468" y="312385"/>
                    </a:moveTo>
                    <a:cubicBezTo>
                      <a:pt x="102943" y="312385"/>
                      <a:pt x="103417" y="312623"/>
                      <a:pt x="103891" y="313097"/>
                    </a:cubicBezTo>
                    <a:cubicBezTo>
                      <a:pt x="104366" y="313571"/>
                      <a:pt x="104603" y="314283"/>
                      <a:pt x="104603" y="315232"/>
                    </a:cubicBezTo>
                    <a:cubicBezTo>
                      <a:pt x="104603" y="315706"/>
                      <a:pt x="104603" y="316181"/>
                      <a:pt x="104603" y="316655"/>
                    </a:cubicBezTo>
                    <a:lnTo>
                      <a:pt x="96775" y="328040"/>
                    </a:lnTo>
                    <a:cubicBezTo>
                      <a:pt x="94404" y="331361"/>
                      <a:pt x="92269" y="335393"/>
                      <a:pt x="90371" y="340137"/>
                    </a:cubicBezTo>
                    <a:cubicBezTo>
                      <a:pt x="89422" y="341560"/>
                      <a:pt x="88236" y="342272"/>
                      <a:pt x="86813" y="342272"/>
                    </a:cubicBezTo>
                    <a:cubicBezTo>
                      <a:pt x="86339" y="342272"/>
                      <a:pt x="85627" y="342035"/>
                      <a:pt x="84679" y="341560"/>
                    </a:cubicBezTo>
                    <a:cubicBezTo>
                      <a:pt x="82781" y="340612"/>
                      <a:pt x="81832" y="339188"/>
                      <a:pt x="81832" y="337291"/>
                    </a:cubicBezTo>
                    <a:cubicBezTo>
                      <a:pt x="81832" y="336816"/>
                      <a:pt x="82069" y="336105"/>
                      <a:pt x="82544" y="335156"/>
                    </a:cubicBezTo>
                    <a:cubicBezTo>
                      <a:pt x="89185" y="322822"/>
                      <a:pt x="95352" y="315469"/>
                      <a:pt x="101045" y="313097"/>
                    </a:cubicBezTo>
                    <a:cubicBezTo>
                      <a:pt x="101519" y="312623"/>
                      <a:pt x="101994" y="312385"/>
                      <a:pt x="102468" y="312385"/>
                    </a:cubicBezTo>
                    <a:close/>
                    <a:moveTo>
                      <a:pt x="234823" y="301000"/>
                    </a:moveTo>
                    <a:cubicBezTo>
                      <a:pt x="231977" y="304795"/>
                      <a:pt x="227944" y="309776"/>
                      <a:pt x="222726" y="315943"/>
                    </a:cubicBezTo>
                    <a:cubicBezTo>
                      <a:pt x="217033" y="323059"/>
                      <a:pt x="213001" y="328040"/>
                      <a:pt x="210629" y="330887"/>
                    </a:cubicBezTo>
                    <a:cubicBezTo>
                      <a:pt x="198769" y="346541"/>
                      <a:pt x="189281" y="359350"/>
                      <a:pt x="182166" y="369312"/>
                    </a:cubicBezTo>
                    <a:cubicBezTo>
                      <a:pt x="181691" y="369787"/>
                      <a:pt x="181217" y="370024"/>
                      <a:pt x="180742" y="370024"/>
                    </a:cubicBezTo>
                    <a:cubicBezTo>
                      <a:pt x="180742" y="369549"/>
                      <a:pt x="180742" y="369312"/>
                      <a:pt x="180742" y="369312"/>
                    </a:cubicBezTo>
                    <a:cubicBezTo>
                      <a:pt x="180742" y="368838"/>
                      <a:pt x="180742" y="368601"/>
                      <a:pt x="180742" y="368601"/>
                    </a:cubicBezTo>
                    <a:cubicBezTo>
                      <a:pt x="183114" y="364805"/>
                      <a:pt x="187384" y="357690"/>
                      <a:pt x="193551" y="347253"/>
                    </a:cubicBezTo>
                    <a:cubicBezTo>
                      <a:pt x="198769" y="337765"/>
                      <a:pt x="203039" y="330412"/>
                      <a:pt x="206359" y="325194"/>
                    </a:cubicBezTo>
                    <a:lnTo>
                      <a:pt x="206359" y="324482"/>
                    </a:lnTo>
                    <a:cubicBezTo>
                      <a:pt x="203988" y="327329"/>
                      <a:pt x="201853" y="329701"/>
                      <a:pt x="199955" y="331598"/>
                    </a:cubicBezTo>
                    <a:cubicBezTo>
                      <a:pt x="188570" y="344407"/>
                      <a:pt x="180031" y="356741"/>
                      <a:pt x="174338" y="368601"/>
                    </a:cubicBezTo>
                    <a:cubicBezTo>
                      <a:pt x="175761" y="372870"/>
                      <a:pt x="176710" y="377851"/>
                      <a:pt x="177185" y="383544"/>
                    </a:cubicBezTo>
                    <a:lnTo>
                      <a:pt x="178608" y="389237"/>
                    </a:lnTo>
                    <a:cubicBezTo>
                      <a:pt x="192839" y="364568"/>
                      <a:pt x="208494" y="344881"/>
                      <a:pt x="225572" y="330175"/>
                    </a:cubicBezTo>
                    <a:cubicBezTo>
                      <a:pt x="226047" y="329701"/>
                      <a:pt x="226284" y="329463"/>
                      <a:pt x="226284" y="329463"/>
                    </a:cubicBezTo>
                    <a:cubicBezTo>
                      <a:pt x="226758" y="329463"/>
                      <a:pt x="226995" y="329701"/>
                      <a:pt x="226995" y="330175"/>
                    </a:cubicBezTo>
                    <a:cubicBezTo>
                      <a:pt x="227470" y="330175"/>
                      <a:pt x="227707" y="330412"/>
                      <a:pt x="227707" y="330887"/>
                    </a:cubicBezTo>
                    <a:cubicBezTo>
                      <a:pt x="227707" y="330887"/>
                      <a:pt x="227470" y="331124"/>
                      <a:pt x="226995" y="331598"/>
                    </a:cubicBezTo>
                    <a:cubicBezTo>
                      <a:pt x="204225" y="359113"/>
                      <a:pt x="188333" y="380697"/>
                      <a:pt x="179319" y="396352"/>
                    </a:cubicBezTo>
                    <a:cubicBezTo>
                      <a:pt x="179794" y="399673"/>
                      <a:pt x="180268" y="403468"/>
                      <a:pt x="180742" y="407738"/>
                    </a:cubicBezTo>
                    <a:cubicBezTo>
                      <a:pt x="194025" y="389237"/>
                      <a:pt x="201378" y="379274"/>
                      <a:pt x="202802" y="377851"/>
                    </a:cubicBezTo>
                    <a:cubicBezTo>
                      <a:pt x="216085" y="360299"/>
                      <a:pt x="225809" y="349388"/>
                      <a:pt x="231977" y="345118"/>
                    </a:cubicBezTo>
                    <a:cubicBezTo>
                      <a:pt x="232451" y="344644"/>
                      <a:pt x="232925" y="344407"/>
                      <a:pt x="233400" y="344407"/>
                    </a:cubicBezTo>
                    <a:cubicBezTo>
                      <a:pt x="233874" y="344407"/>
                      <a:pt x="234111" y="344644"/>
                      <a:pt x="234111" y="345118"/>
                    </a:cubicBezTo>
                    <a:cubicBezTo>
                      <a:pt x="234586" y="340849"/>
                      <a:pt x="234823" y="338714"/>
                      <a:pt x="234823" y="338714"/>
                    </a:cubicBezTo>
                    <a:close/>
                    <a:moveTo>
                      <a:pt x="189993" y="300288"/>
                    </a:moveTo>
                    <a:cubicBezTo>
                      <a:pt x="186672" y="305032"/>
                      <a:pt x="183589" y="309065"/>
                      <a:pt x="180742" y="312385"/>
                    </a:cubicBezTo>
                    <a:cubicBezTo>
                      <a:pt x="175050" y="319976"/>
                      <a:pt x="169831" y="327091"/>
                      <a:pt x="165088" y="333733"/>
                    </a:cubicBezTo>
                    <a:cubicBezTo>
                      <a:pt x="163664" y="335156"/>
                      <a:pt x="162716" y="336579"/>
                      <a:pt x="162241" y="338002"/>
                    </a:cubicBezTo>
                    <a:lnTo>
                      <a:pt x="162953" y="338002"/>
                    </a:lnTo>
                    <a:lnTo>
                      <a:pt x="172915" y="333733"/>
                    </a:lnTo>
                    <a:cubicBezTo>
                      <a:pt x="174338" y="329463"/>
                      <a:pt x="176473" y="324482"/>
                      <a:pt x="179319" y="318790"/>
                    </a:cubicBezTo>
                    <a:cubicBezTo>
                      <a:pt x="182166" y="313571"/>
                      <a:pt x="185724" y="307404"/>
                      <a:pt x="189993" y="300288"/>
                    </a:cubicBezTo>
                    <a:close/>
                    <a:moveTo>
                      <a:pt x="93929" y="281076"/>
                    </a:moveTo>
                    <a:cubicBezTo>
                      <a:pt x="87762" y="291512"/>
                      <a:pt x="77088" y="304321"/>
                      <a:pt x="61908" y="319501"/>
                    </a:cubicBezTo>
                    <a:cubicBezTo>
                      <a:pt x="63331" y="320450"/>
                      <a:pt x="65466" y="322585"/>
                      <a:pt x="68312" y="325905"/>
                    </a:cubicBezTo>
                    <a:cubicBezTo>
                      <a:pt x="68786" y="325905"/>
                      <a:pt x="69261" y="326143"/>
                      <a:pt x="69735" y="326617"/>
                    </a:cubicBezTo>
                    <a:cubicBezTo>
                      <a:pt x="71158" y="326617"/>
                      <a:pt x="76851" y="318790"/>
                      <a:pt x="86813" y="303135"/>
                    </a:cubicBezTo>
                    <a:cubicBezTo>
                      <a:pt x="92980" y="293647"/>
                      <a:pt x="96775" y="287954"/>
                      <a:pt x="98199" y="286057"/>
                    </a:cubicBezTo>
                    <a:cubicBezTo>
                      <a:pt x="96301" y="283685"/>
                      <a:pt x="95115" y="282262"/>
                      <a:pt x="94641" y="281787"/>
                    </a:cubicBezTo>
                    <a:close/>
                    <a:moveTo>
                      <a:pt x="233400" y="262574"/>
                    </a:moveTo>
                    <a:cubicBezTo>
                      <a:pt x="232451" y="263998"/>
                      <a:pt x="229605" y="268979"/>
                      <a:pt x="224861" y="277518"/>
                    </a:cubicBezTo>
                    <a:cubicBezTo>
                      <a:pt x="220117" y="285582"/>
                      <a:pt x="214899" y="294121"/>
                      <a:pt x="209206" y="303135"/>
                    </a:cubicBezTo>
                    <a:cubicBezTo>
                      <a:pt x="208731" y="303135"/>
                      <a:pt x="203750" y="311199"/>
                      <a:pt x="194263" y="327329"/>
                    </a:cubicBezTo>
                    <a:lnTo>
                      <a:pt x="192840" y="329463"/>
                    </a:lnTo>
                    <a:lnTo>
                      <a:pt x="192839" y="329463"/>
                    </a:lnTo>
                    <a:lnTo>
                      <a:pt x="191416" y="331598"/>
                    </a:lnTo>
                    <a:lnTo>
                      <a:pt x="192840" y="329463"/>
                    </a:lnTo>
                    <a:lnTo>
                      <a:pt x="227707" y="295307"/>
                    </a:lnTo>
                    <a:cubicBezTo>
                      <a:pt x="228181" y="295307"/>
                      <a:pt x="228419" y="295307"/>
                      <a:pt x="228419" y="295307"/>
                    </a:cubicBezTo>
                    <a:cubicBezTo>
                      <a:pt x="228893" y="295307"/>
                      <a:pt x="229367" y="295545"/>
                      <a:pt x="229842" y="296019"/>
                    </a:cubicBezTo>
                    <a:cubicBezTo>
                      <a:pt x="231265" y="294596"/>
                      <a:pt x="232925" y="293410"/>
                      <a:pt x="234823" y="292461"/>
                    </a:cubicBezTo>
                    <a:cubicBezTo>
                      <a:pt x="234348" y="285345"/>
                      <a:pt x="234111" y="278941"/>
                      <a:pt x="234111" y="273248"/>
                    </a:cubicBezTo>
                    <a:cubicBezTo>
                      <a:pt x="233637" y="270402"/>
                      <a:pt x="233400" y="266844"/>
                      <a:pt x="233400" y="262574"/>
                    </a:cubicBezTo>
                    <a:close/>
                    <a:moveTo>
                      <a:pt x="74005" y="256170"/>
                    </a:moveTo>
                    <a:cubicBezTo>
                      <a:pt x="72107" y="260440"/>
                      <a:pt x="66177" y="267318"/>
                      <a:pt x="56215" y="276806"/>
                    </a:cubicBezTo>
                    <a:cubicBezTo>
                      <a:pt x="49099" y="284396"/>
                      <a:pt x="43881" y="289377"/>
                      <a:pt x="40560" y="291749"/>
                    </a:cubicBezTo>
                    <a:cubicBezTo>
                      <a:pt x="46727" y="300288"/>
                      <a:pt x="53132" y="308353"/>
                      <a:pt x="59773" y="315943"/>
                    </a:cubicBezTo>
                    <a:cubicBezTo>
                      <a:pt x="81121" y="291275"/>
                      <a:pt x="91794" y="278704"/>
                      <a:pt x="91794" y="278229"/>
                    </a:cubicBezTo>
                    <a:cubicBezTo>
                      <a:pt x="90846" y="276806"/>
                      <a:pt x="89185" y="274671"/>
                      <a:pt x="86813" y="271825"/>
                    </a:cubicBezTo>
                    <a:cubicBezTo>
                      <a:pt x="84916" y="268979"/>
                      <a:pt x="83255" y="266844"/>
                      <a:pt x="81832" y="265421"/>
                    </a:cubicBezTo>
                    <a:cubicBezTo>
                      <a:pt x="78511" y="270165"/>
                      <a:pt x="73768" y="276332"/>
                      <a:pt x="67601" y="283922"/>
                    </a:cubicBezTo>
                    <a:cubicBezTo>
                      <a:pt x="60485" y="292461"/>
                      <a:pt x="55741" y="298391"/>
                      <a:pt x="53369" y="301712"/>
                    </a:cubicBezTo>
                    <a:cubicBezTo>
                      <a:pt x="52894" y="302186"/>
                      <a:pt x="52420" y="302423"/>
                      <a:pt x="51946" y="302423"/>
                    </a:cubicBezTo>
                    <a:cubicBezTo>
                      <a:pt x="51946" y="301949"/>
                      <a:pt x="51946" y="301712"/>
                      <a:pt x="51946" y="301712"/>
                    </a:cubicBezTo>
                    <a:cubicBezTo>
                      <a:pt x="51946" y="301237"/>
                      <a:pt x="51946" y="301000"/>
                      <a:pt x="51946" y="301000"/>
                    </a:cubicBezTo>
                    <a:cubicBezTo>
                      <a:pt x="63331" y="283922"/>
                      <a:pt x="72819" y="271351"/>
                      <a:pt x="80409" y="263286"/>
                    </a:cubicBezTo>
                    <a:cubicBezTo>
                      <a:pt x="77088" y="259491"/>
                      <a:pt x="74954" y="257119"/>
                      <a:pt x="74005" y="256170"/>
                    </a:cubicBezTo>
                    <a:close/>
                    <a:moveTo>
                      <a:pt x="215610" y="255459"/>
                    </a:moveTo>
                    <a:cubicBezTo>
                      <a:pt x="207545" y="262100"/>
                      <a:pt x="197583" y="269453"/>
                      <a:pt x="185724" y="277518"/>
                    </a:cubicBezTo>
                    <a:cubicBezTo>
                      <a:pt x="181928" y="280838"/>
                      <a:pt x="176710" y="284871"/>
                      <a:pt x="170069" y="289615"/>
                    </a:cubicBezTo>
                    <a:cubicBezTo>
                      <a:pt x="162004" y="295307"/>
                      <a:pt x="156549" y="299102"/>
                      <a:pt x="153702" y="301000"/>
                    </a:cubicBezTo>
                    <a:cubicBezTo>
                      <a:pt x="139471" y="320924"/>
                      <a:pt x="132355" y="330887"/>
                      <a:pt x="132355" y="330887"/>
                    </a:cubicBezTo>
                    <a:cubicBezTo>
                      <a:pt x="121918" y="346067"/>
                      <a:pt x="115039" y="355792"/>
                      <a:pt x="111719" y="360062"/>
                    </a:cubicBezTo>
                    <a:cubicBezTo>
                      <a:pt x="113142" y="359113"/>
                      <a:pt x="114802" y="358401"/>
                      <a:pt x="116700" y="357927"/>
                    </a:cubicBezTo>
                    <a:cubicBezTo>
                      <a:pt x="119546" y="356978"/>
                      <a:pt x="121207" y="356504"/>
                      <a:pt x="121681" y="356504"/>
                    </a:cubicBezTo>
                    <a:cubicBezTo>
                      <a:pt x="122630" y="356029"/>
                      <a:pt x="124764" y="355080"/>
                      <a:pt x="128085" y="353657"/>
                    </a:cubicBezTo>
                    <a:cubicBezTo>
                      <a:pt x="128085" y="352709"/>
                      <a:pt x="128322" y="351997"/>
                      <a:pt x="128797" y="351523"/>
                    </a:cubicBezTo>
                    <a:cubicBezTo>
                      <a:pt x="133066" y="342984"/>
                      <a:pt x="139945" y="332784"/>
                      <a:pt x="149433" y="320924"/>
                    </a:cubicBezTo>
                    <a:cubicBezTo>
                      <a:pt x="161292" y="305744"/>
                      <a:pt x="170069" y="296256"/>
                      <a:pt x="175761" y="292461"/>
                    </a:cubicBezTo>
                    <a:cubicBezTo>
                      <a:pt x="176236" y="291987"/>
                      <a:pt x="176710" y="291749"/>
                      <a:pt x="177185" y="291749"/>
                    </a:cubicBezTo>
                    <a:cubicBezTo>
                      <a:pt x="177659" y="291749"/>
                      <a:pt x="178133" y="291987"/>
                      <a:pt x="178608" y="292461"/>
                    </a:cubicBezTo>
                    <a:cubicBezTo>
                      <a:pt x="179082" y="292935"/>
                      <a:pt x="179319" y="293647"/>
                      <a:pt x="179319" y="294596"/>
                    </a:cubicBezTo>
                    <a:cubicBezTo>
                      <a:pt x="179319" y="294596"/>
                      <a:pt x="179319" y="294833"/>
                      <a:pt x="179319" y="295307"/>
                    </a:cubicBezTo>
                    <a:cubicBezTo>
                      <a:pt x="177422" y="300526"/>
                      <a:pt x="170069" y="310488"/>
                      <a:pt x="157260" y="325194"/>
                    </a:cubicBezTo>
                    <a:cubicBezTo>
                      <a:pt x="150144" y="333733"/>
                      <a:pt x="143977" y="341560"/>
                      <a:pt x="138759" y="348676"/>
                    </a:cubicBezTo>
                    <a:lnTo>
                      <a:pt x="140182" y="348676"/>
                    </a:lnTo>
                    <a:lnTo>
                      <a:pt x="140894" y="347965"/>
                    </a:lnTo>
                    <a:cubicBezTo>
                      <a:pt x="141368" y="347965"/>
                      <a:pt x="144452" y="346541"/>
                      <a:pt x="150144" y="343695"/>
                    </a:cubicBezTo>
                    <a:cubicBezTo>
                      <a:pt x="150144" y="342272"/>
                      <a:pt x="151805" y="338951"/>
                      <a:pt x="155125" y="333733"/>
                    </a:cubicBezTo>
                    <a:cubicBezTo>
                      <a:pt x="158446" y="328040"/>
                      <a:pt x="163664" y="320213"/>
                      <a:pt x="170780" y="310251"/>
                    </a:cubicBezTo>
                    <a:cubicBezTo>
                      <a:pt x="175050" y="304084"/>
                      <a:pt x="181217" y="295545"/>
                      <a:pt x="189281" y="284634"/>
                    </a:cubicBezTo>
                    <a:cubicBezTo>
                      <a:pt x="195923" y="275146"/>
                      <a:pt x="200904" y="269216"/>
                      <a:pt x="204225" y="266844"/>
                    </a:cubicBezTo>
                    <a:cubicBezTo>
                      <a:pt x="204699" y="266370"/>
                      <a:pt x="205174" y="266132"/>
                      <a:pt x="205648" y="266132"/>
                    </a:cubicBezTo>
                    <a:cubicBezTo>
                      <a:pt x="207071" y="266132"/>
                      <a:pt x="208020" y="266844"/>
                      <a:pt x="208494" y="268267"/>
                    </a:cubicBezTo>
                    <a:lnTo>
                      <a:pt x="209206" y="267556"/>
                    </a:lnTo>
                    <a:cubicBezTo>
                      <a:pt x="209206" y="267081"/>
                      <a:pt x="211341" y="263049"/>
                      <a:pt x="215610" y="255459"/>
                    </a:cubicBezTo>
                    <a:close/>
                    <a:moveTo>
                      <a:pt x="61196" y="238381"/>
                    </a:moveTo>
                    <a:cubicBezTo>
                      <a:pt x="59773" y="240278"/>
                      <a:pt x="57638" y="243362"/>
                      <a:pt x="54792" y="247631"/>
                    </a:cubicBezTo>
                    <a:cubicBezTo>
                      <a:pt x="51471" y="251426"/>
                      <a:pt x="49099" y="254273"/>
                      <a:pt x="47676" y="256170"/>
                    </a:cubicBezTo>
                    <a:cubicBezTo>
                      <a:pt x="37714" y="271351"/>
                      <a:pt x="32258" y="279415"/>
                      <a:pt x="31310" y="280364"/>
                    </a:cubicBezTo>
                    <a:cubicBezTo>
                      <a:pt x="34156" y="283685"/>
                      <a:pt x="36528" y="286531"/>
                      <a:pt x="38426" y="288903"/>
                    </a:cubicBezTo>
                    <a:cubicBezTo>
                      <a:pt x="39374" y="287480"/>
                      <a:pt x="44355" y="281313"/>
                      <a:pt x="53369" y="270402"/>
                    </a:cubicBezTo>
                    <a:cubicBezTo>
                      <a:pt x="61908" y="259017"/>
                      <a:pt x="67363" y="252375"/>
                      <a:pt x="69735" y="250478"/>
                    </a:cubicBezTo>
                    <a:cubicBezTo>
                      <a:pt x="67838" y="247157"/>
                      <a:pt x="66415" y="244785"/>
                      <a:pt x="65466" y="243362"/>
                    </a:cubicBezTo>
                    <a:cubicBezTo>
                      <a:pt x="64991" y="243362"/>
                      <a:pt x="63568" y="241701"/>
                      <a:pt x="61196" y="238381"/>
                    </a:cubicBezTo>
                    <a:close/>
                    <a:moveTo>
                      <a:pt x="49811" y="222014"/>
                    </a:moveTo>
                    <a:cubicBezTo>
                      <a:pt x="48388" y="223437"/>
                      <a:pt x="45541" y="226521"/>
                      <a:pt x="41272" y="231265"/>
                    </a:cubicBezTo>
                    <a:cubicBezTo>
                      <a:pt x="37951" y="235060"/>
                      <a:pt x="35342" y="238143"/>
                      <a:pt x="33444" y="240515"/>
                    </a:cubicBezTo>
                    <a:cubicBezTo>
                      <a:pt x="29175" y="245734"/>
                      <a:pt x="23482" y="253324"/>
                      <a:pt x="16366" y="263286"/>
                    </a:cubicBezTo>
                    <a:cubicBezTo>
                      <a:pt x="19213" y="266607"/>
                      <a:pt x="21348" y="269216"/>
                      <a:pt x="22771" y="271113"/>
                    </a:cubicBezTo>
                    <a:lnTo>
                      <a:pt x="27752" y="276095"/>
                    </a:lnTo>
                    <a:cubicBezTo>
                      <a:pt x="33919" y="264235"/>
                      <a:pt x="38663" y="255459"/>
                      <a:pt x="41983" y="249766"/>
                    </a:cubicBezTo>
                    <a:cubicBezTo>
                      <a:pt x="47676" y="241227"/>
                      <a:pt x="52420" y="235297"/>
                      <a:pt x="56215" y="231976"/>
                    </a:cubicBezTo>
                    <a:cubicBezTo>
                      <a:pt x="53843" y="228181"/>
                      <a:pt x="51708" y="224860"/>
                      <a:pt x="49811" y="222014"/>
                    </a:cubicBezTo>
                    <a:close/>
                    <a:moveTo>
                      <a:pt x="39849" y="202801"/>
                    </a:moveTo>
                    <a:cubicBezTo>
                      <a:pt x="37477" y="209917"/>
                      <a:pt x="35342" y="215610"/>
                      <a:pt x="33444" y="219879"/>
                    </a:cubicBezTo>
                    <a:cubicBezTo>
                      <a:pt x="31547" y="225572"/>
                      <a:pt x="29649" y="230553"/>
                      <a:pt x="27752" y="234823"/>
                    </a:cubicBezTo>
                    <a:cubicBezTo>
                      <a:pt x="34393" y="225809"/>
                      <a:pt x="40323" y="219168"/>
                      <a:pt x="45541" y="214898"/>
                    </a:cubicBezTo>
                    <a:cubicBezTo>
                      <a:pt x="42695" y="210154"/>
                      <a:pt x="40797" y="206122"/>
                      <a:pt x="39849" y="202801"/>
                    </a:cubicBezTo>
                    <a:close/>
                    <a:moveTo>
                      <a:pt x="398487" y="19213"/>
                    </a:moveTo>
                    <a:cubicBezTo>
                      <a:pt x="395641" y="20636"/>
                      <a:pt x="389474" y="21347"/>
                      <a:pt x="379986" y="21347"/>
                    </a:cubicBezTo>
                    <a:lnTo>
                      <a:pt x="357215" y="21347"/>
                    </a:lnTo>
                    <a:cubicBezTo>
                      <a:pt x="333496" y="20873"/>
                      <a:pt x="316655" y="20636"/>
                      <a:pt x="306693" y="20636"/>
                    </a:cubicBezTo>
                    <a:cubicBezTo>
                      <a:pt x="283922" y="21110"/>
                      <a:pt x="267081" y="22296"/>
                      <a:pt x="256170" y="24194"/>
                    </a:cubicBezTo>
                    <a:cubicBezTo>
                      <a:pt x="247157" y="25142"/>
                      <a:pt x="239567" y="26566"/>
                      <a:pt x="233400" y="28463"/>
                    </a:cubicBezTo>
                    <a:cubicBezTo>
                      <a:pt x="232925" y="28463"/>
                      <a:pt x="230316" y="29175"/>
                      <a:pt x="225572" y="30598"/>
                    </a:cubicBezTo>
                    <a:cubicBezTo>
                      <a:pt x="225098" y="32021"/>
                      <a:pt x="224386" y="33207"/>
                      <a:pt x="223438" y="34156"/>
                    </a:cubicBezTo>
                    <a:cubicBezTo>
                      <a:pt x="222489" y="34156"/>
                      <a:pt x="215136" y="38900"/>
                      <a:pt x="201378" y="48388"/>
                    </a:cubicBezTo>
                    <a:cubicBezTo>
                      <a:pt x="194263" y="53131"/>
                      <a:pt x="187147" y="58350"/>
                      <a:pt x="180031" y="64042"/>
                    </a:cubicBezTo>
                    <a:cubicBezTo>
                      <a:pt x="168171" y="74479"/>
                      <a:pt x="152991" y="89422"/>
                      <a:pt x="134489" y="108872"/>
                    </a:cubicBezTo>
                    <a:cubicBezTo>
                      <a:pt x="92743" y="152042"/>
                      <a:pt x="62619" y="178608"/>
                      <a:pt x="44118" y="188570"/>
                    </a:cubicBezTo>
                    <a:lnTo>
                      <a:pt x="44118" y="189993"/>
                    </a:lnTo>
                    <a:cubicBezTo>
                      <a:pt x="45541" y="189993"/>
                      <a:pt x="46490" y="190704"/>
                      <a:pt x="46965" y="192128"/>
                    </a:cubicBezTo>
                    <a:lnTo>
                      <a:pt x="47676" y="192839"/>
                    </a:lnTo>
                    <a:cubicBezTo>
                      <a:pt x="49099" y="194737"/>
                      <a:pt x="50285" y="196160"/>
                      <a:pt x="51234" y="197109"/>
                    </a:cubicBezTo>
                    <a:cubicBezTo>
                      <a:pt x="54080" y="201378"/>
                      <a:pt x="56690" y="204936"/>
                      <a:pt x="59061" y="207782"/>
                    </a:cubicBezTo>
                    <a:cubicBezTo>
                      <a:pt x="67126" y="217745"/>
                      <a:pt x="75902" y="228656"/>
                      <a:pt x="85390" y="240515"/>
                    </a:cubicBezTo>
                    <a:cubicBezTo>
                      <a:pt x="87762" y="243362"/>
                      <a:pt x="92269" y="248817"/>
                      <a:pt x="98910" y="256882"/>
                    </a:cubicBezTo>
                    <a:cubicBezTo>
                      <a:pt x="104603" y="263523"/>
                      <a:pt x="109110" y="268979"/>
                      <a:pt x="112430" y="273248"/>
                    </a:cubicBezTo>
                    <a:cubicBezTo>
                      <a:pt x="121918" y="284634"/>
                      <a:pt x="126899" y="291275"/>
                      <a:pt x="127374" y="293173"/>
                    </a:cubicBezTo>
                    <a:lnTo>
                      <a:pt x="128797" y="292461"/>
                    </a:lnTo>
                    <a:cubicBezTo>
                      <a:pt x="129271" y="291987"/>
                      <a:pt x="129983" y="291749"/>
                      <a:pt x="130932" y="291749"/>
                    </a:cubicBezTo>
                    <a:cubicBezTo>
                      <a:pt x="132355" y="291749"/>
                      <a:pt x="134015" y="292698"/>
                      <a:pt x="135913" y="294596"/>
                    </a:cubicBezTo>
                    <a:cubicBezTo>
                      <a:pt x="144926" y="287006"/>
                      <a:pt x="150144" y="282736"/>
                      <a:pt x="151567" y="281787"/>
                    </a:cubicBezTo>
                    <a:cubicBezTo>
                      <a:pt x="155363" y="278467"/>
                      <a:pt x="164613" y="271351"/>
                      <a:pt x="179319" y="260440"/>
                    </a:cubicBezTo>
                    <a:cubicBezTo>
                      <a:pt x="191179" y="251901"/>
                      <a:pt x="200192" y="244548"/>
                      <a:pt x="206359" y="238381"/>
                    </a:cubicBezTo>
                    <a:cubicBezTo>
                      <a:pt x="219168" y="225098"/>
                      <a:pt x="227233" y="217270"/>
                      <a:pt x="230553" y="214898"/>
                    </a:cubicBezTo>
                    <a:cubicBezTo>
                      <a:pt x="231502" y="214424"/>
                      <a:pt x="232451" y="214187"/>
                      <a:pt x="233400" y="214187"/>
                    </a:cubicBezTo>
                    <a:cubicBezTo>
                      <a:pt x="233874" y="213238"/>
                      <a:pt x="234586" y="212764"/>
                      <a:pt x="235534" y="212764"/>
                    </a:cubicBezTo>
                    <a:cubicBezTo>
                      <a:pt x="236009" y="212764"/>
                      <a:pt x="236483" y="213001"/>
                      <a:pt x="236958" y="213475"/>
                    </a:cubicBezTo>
                    <a:cubicBezTo>
                      <a:pt x="237432" y="213475"/>
                      <a:pt x="237906" y="213475"/>
                      <a:pt x="238381" y="213475"/>
                    </a:cubicBezTo>
                    <a:cubicBezTo>
                      <a:pt x="244073" y="213475"/>
                      <a:pt x="246920" y="216559"/>
                      <a:pt x="246920" y="222726"/>
                    </a:cubicBezTo>
                    <a:cubicBezTo>
                      <a:pt x="246920" y="223200"/>
                      <a:pt x="246920" y="223675"/>
                      <a:pt x="246920" y="224149"/>
                    </a:cubicBezTo>
                    <a:cubicBezTo>
                      <a:pt x="246920" y="226046"/>
                      <a:pt x="245971" y="227944"/>
                      <a:pt x="244073" y="229842"/>
                    </a:cubicBezTo>
                    <a:cubicBezTo>
                      <a:pt x="246445" y="237432"/>
                      <a:pt x="248343" y="252849"/>
                      <a:pt x="249766" y="276095"/>
                    </a:cubicBezTo>
                    <a:cubicBezTo>
                      <a:pt x="250715" y="293647"/>
                      <a:pt x="251189" y="311199"/>
                      <a:pt x="251189" y="328752"/>
                    </a:cubicBezTo>
                    <a:cubicBezTo>
                      <a:pt x="251189" y="334445"/>
                      <a:pt x="251189" y="340374"/>
                      <a:pt x="251189" y="346541"/>
                    </a:cubicBezTo>
                    <a:cubicBezTo>
                      <a:pt x="251189" y="360299"/>
                      <a:pt x="250715" y="382832"/>
                      <a:pt x="249766" y="414142"/>
                    </a:cubicBezTo>
                    <a:cubicBezTo>
                      <a:pt x="249292" y="443080"/>
                      <a:pt x="249055" y="465376"/>
                      <a:pt x="249055" y="481031"/>
                    </a:cubicBezTo>
                    <a:cubicBezTo>
                      <a:pt x="249055" y="503802"/>
                      <a:pt x="249055" y="527284"/>
                      <a:pt x="249055" y="551478"/>
                    </a:cubicBezTo>
                    <a:cubicBezTo>
                      <a:pt x="249055" y="575197"/>
                      <a:pt x="249055" y="599628"/>
                      <a:pt x="249055" y="624771"/>
                    </a:cubicBezTo>
                    <a:cubicBezTo>
                      <a:pt x="250478" y="739573"/>
                      <a:pt x="254984" y="837298"/>
                      <a:pt x="262575" y="917944"/>
                    </a:cubicBezTo>
                    <a:lnTo>
                      <a:pt x="262575" y="920078"/>
                    </a:lnTo>
                    <a:cubicBezTo>
                      <a:pt x="266844" y="918655"/>
                      <a:pt x="276332" y="917944"/>
                      <a:pt x="291038" y="917944"/>
                    </a:cubicBezTo>
                    <a:cubicBezTo>
                      <a:pt x="307642" y="917944"/>
                      <a:pt x="319264" y="917707"/>
                      <a:pt x="325906" y="917232"/>
                    </a:cubicBezTo>
                    <a:cubicBezTo>
                      <a:pt x="357690" y="915809"/>
                      <a:pt x="379037" y="914386"/>
                      <a:pt x="389948" y="912963"/>
                    </a:cubicBezTo>
                    <a:cubicBezTo>
                      <a:pt x="401334" y="911539"/>
                      <a:pt x="410821" y="909642"/>
                      <a:pt x="418412" y="907270"/>
                    </a:cubicBezTo>
                    <a:cubicBezTo>
                      <a:pt x="419835" y="907270"/>
                      <a:pt x="421732" y="906796"/>
                      <a:pt x="424104" y="905847"/>
                    </a:cubicBezTo>
                    <a:cubicBezTo>
                      <a:pt x="426476" y="904898"/>
                      <a:pt x="428137" y="904186"/>
                      <a:pt x="429085" y="903712"/>
                    </a:cubicBezTo>
                    <a:cubicBezTo>
                      <a:pt x="429085" y="894699"/>
                      <a:pt x="428611" y="882365"/>
                      <a:pt x="427662" y="866710"/>
                    </a:cubicBezTo>
                    <a:cubicBezTo>
                      <a:pt x="426239" y="849157"/>
                      <a:pt x="425290" y="836586"/>
                      <a:pt x="424816" y="828996"/>
                    </a:cubicBezTo>
                    <a:cubicBezTo>
                      <a:pt x="424816" y="828521"/>
                      <a:pt x="424342" y="801007"/>
                      <a:pt x="423393" y="746452"/>
                    </a:cubicBezTo>
                    <a:cubicBezTo>
                      <a:pt x="422918" y="727951"/>
                      <a:pt x="422444" y="699487"/>
                      <a:pt x="421970" y="661062"/>
                    </a:cubicBezTo>
                    <a:cubicBezTo>
                      <a:pt x="421021" y="623111"/>
                      <a:pt x="420546" y="594410"/>
                      <a:pt x="420546" y="574960"/>
                    </a:cubicBezTo>
                    <a:cubicBezTo>
                      <a:pt x="419598" y="518033"/>
                      <a:pt x="418886" y="421732"/>
                      <a:pt x="418412" y="286057"/>
                    </a:cubicBezTo>
                    <a:cubicBezTo>
                      <a:pt x="418412" y="227232"/>
                      <a:pt x="417226" y="181691"/>
                      <a:pt x="414854" y="149433"/>
                    </a:cubicBezTo>
                    <a:cubicBezTo>
                      <a:pt x="412482" y="113853"/>
                      <a:pt x="407026" y="70447"/>
                      <a:pt x="398487" y="19213"/>
                    </a:cubicBezTo>
                    <a:close/>
                    <a:moveTo>
                      <a:pt x="357215" y="0"/>
                    </a:moveTo>
                    <a:lnTo>
                      <a:pt x="379986" y="0"/>
                    </a:lnTo>
                    <a:cubicBezTo>
                      <a:pt x="390423" y="0"/>
                      <a:pt x="397301" y="711"/>
                      <a:pt x="400622" y="2135"/>
                    </a:cubicBezTo>
                    <a:cubicBezTo>
                      <a:pt x="403468" y="3558"/>
                      <a:pt x="404892" y="5930"/>
                      <a:pt x="404892" y="9250"/>
                    </a:cubicBezTo>
                    <a:cubicBezTo>
                      <a:pt x="404892" y="9725"/>
                      <a:pt x="404892" y="10199"/>
                      <a:pt x="404892" y="10674"/>
                    </a:cubicBezTo>
                    <a:cubicBezTo>
                      <a:pt x="406315" y="11148"/>
                      <a:pt x="407263" y="12097"/>
                      <a:pt x="407738" y="13520"/>
                    </a:cubicBezTo>
                    <a:cubicBezTo>
                      <a:pt x="420072" y="50522"/>
                      <a:pt x="428374" y="103180"/>
                      <a:pt x="432643" y="171492"/>
                    </a:cubicBezTo>
                    <a:cubicBezTo>
                      <a:pt x="435015" y="210392"/>
                      <a:pt x="436201" y="263998"/>
                      <a:pt x="436201" y="332310"/>
                    </a:cubicBezTo>
                    <a:cubicBezTo>
                      <a:pt x="436201" y="405840"/>
                      <a:pt x="437624" y="503564"/>
                      <a:pt x="440471" y="625483"/>
                    </a:cubicBezTo>
                    <a:cubicBezTo>
                      <a:pt x="441894" y="705654"/>
                      <a:pt x="442843" y="754991"/>
                      <a:pt x="443317" y="773492"/>
                    </a:cubicBezTo>
                    <a:cubicBezTo>
                      <a:pt x="443792" y="810969"/>
                      <a:pt x="444266" y="833740"/>
                      <a:pt x="444740" y="841804"/>
                    </a:cubicBezTo>
                    <a:cubicBezTo>
                      <a:pt x="446638" y="869793"/>
                      <a:pt x="447587" y="889006"/>
                      <a:pt x="447587" y="899443"/>
                    </a:cubicBezTo>
                    <a:cubicBezTo>
                      <a:pt x="447587" y="901340"/>
                      <a:pt x="447587" y="903000"/>
                      <a:pt x="447587" y="904424"/>
                    </a:cubicBezTo>
                    <a:cubicBezTo>
                      <a:pt x="447587" y="906321"/>
                      <a:pt x="447112" y="907982"/>
                      <a:pt x="446163" y="909405"/>
                    </a:cubicBezTo>
                    <a:cubicBezTo>
                      <a:pt x="446638" y="909879"/>
                      <a:pt x="446875" y="910354"/>
                      <a:pt x="446875" y="910828"/>
                    </a:cubicBezTo>
                    <a:cubicBezTo>
                      <a:pt x="447349" y="912251"/>
                      <a:pt x="447587" y="913437"/>
                      <a:pt x="447587" y="914386"/>
                    </a:cubicBezTo>
                    <a:cubicBezTo>
                      <a:pt x="447587" y="916283"/>
                      <a:pt x="446875" y="918181"/>
                      <a:pt x="445452" y="920078"/>
                    </a:cubicBezTo>
                    <a:cubicBezTo>
                      <a:pt x="443554" y="922450"/>
                      <a:pt x="440471" y="925297"/>
                      <a:pt x="436201" y="928618"/>
                    </a:cubicBezTo>
                    <a:cubicBezTo>
                      <a:pt x="431932" y="932413"/>
                      <a:pt x="428848" y="935259"/>
                      <a:pt x="426951" y="937157"/>
                    </a:cubicBezTo>
                    <a:cubicBezTo>
                      <a:pt x="424579" y="940003"/>
                      <a:pt x="421495" y="943561"/>
                      <a:pt x="417700" y="947830"/>
                    </a:cubicBezTo>
                    <a:cubicBezTo>
                      <a:pt x="412956" y="953049"/>
                      <a:pt x="409635" y="956606"/>
                      <a:pt x="407738" y="958504"/>
                    </a:cubicBezTo>
                    <a:cubicBezTo>
                      <a:pt x="394455" y="972736"/>
                      <a:pt x="384967" y="980563"/>
                      <a:pt x="379275" y="981986"/>
                    </a:cubicBezTo>
                    <a:cubicBezTo>
                      <a:pt x="375479" y="984833"/>
                      <a:pt x="367178" y="987205"/>
                      <a:pt x="354369" y="989102"/>
                    </a:cubicBezTo>
                    <a:cubicBezTo>
                      <a:pt x="343458" y="991000"/>
                      <a:pt x="331836" y="992186"/>
                      <a:pt x="319501" y="992660"/>
                    </a:cubicBezTo>
                    <a:cubicBezTo>
                      <a:pt x="314283" y="993135"/>
                      <a:pt x="305744" y="993372"/>
                      <a:pt x="293884" y="993372"/>
                    </a:cubicBezTo>
                    <a:cubicBezTo>
                      <a:pt x="282499" y="993846"/>
                      <a:pt x="273960" y="994320"/>
                      <a:pt x="268267" y="994795"/>
                    </a:cubicBezTo>
                    <a:cubicBezTo>
                      <a:pt x="265895" y="994795"/>
                      <a:pt x="259491" y="995032"/>
                      <a:pt x="249055" y="995506"/>
                    </a:cubicBezTo>
                    <a:cubicBezTo>
                      <a:pt x="240990" y="995981"/>
                      <a:pt x="234586" y="996218"/>
                      <a:pt x="229842" y="996218"/>
                    </a:cubicBezTo>
                    <a:cubicBezTo>
                      <a:pt x="227470" y="996218"/>
                      <a:pt x="225098" y="996218"/>
                      <a:pt x="222726" y="996218"/>
                    </a:cubicBezTo>
                    <a:cubicBezTo>
                      <a:pt x="214187" y="996218"/>
                      <a:pt x="207308" y="995506"/>
                      <a:pt x="202090" y="994083"/>
                    </a:cubicBezTo>
                    <a:cubicBezTo>
                      <a:pt x="199244" y="995506"/>
                      <a:pt x="196160" y="996930"/>
                      <a:pt x="192839" y="998353"/>
                    </a:cubicBezTo>
                    <a:cubicBezTo>
                      <a:pt x="191416" y="998827"/>
                      <a:pt x="189993" y="999064"/>
                      <a:pt x="188570" y="999064"/>
                    </a:cubicBezTo>
                    <a:cubicBezTo>
                      <a:pt x="184775" y="999064"/>
                      <a:pt x="182403" y="995981"/>
                      <a:pt x="181454" y="989814"/>
                    </a:cubicBezTo>
                    <a:cubicBezTo>
                      <a:pt x="179082" y="967043"/>
                      <a:pt x="177422" y="943798"/>
                      <a:pt x="176473" y="920078"/>
                    </a:cubicBezTo>
                    <a:cubicBezTo>
                      <a:pt x="175999" y="919130"/>
                      <a:pt x="175761" y="918418"/>
                      <a:pt x="175761" y="917944"/>
                    </a:cubicBezTo>
                    <a:cubicBezTo>
                      <a:pt x="175761" y="916995"/>
                      <a:pt x="175999" y="916283"/>
                      <a:pt x="176473" y="915809"/>
                    </a:cubicBezTo>
                    <a:cubicBezTo>
                      <a:pt x="175999" y="903475"/>
                      <a:pt x="175524" y="891615"/>
                      <a:pt x="175050" y="880230"/>
                    </a:cubicBezTo>
                    <a:cubicBezTo>
                      <a:pt x="175050" y="865524"/>
                      <a:pt x="174813" y="844888"/>
                      <a:pt x="174338" y="818322"/>
                    </a:cubicBezTo>
                    <a:lnTo>
                      <a:pt x="174338" y="757126"/>
                    </a:lnTo>
                    <a:cubicBezTo>
                      <a:pt x="173389" y="757600"/>
                      <a:pt x="172678" y="757837"/>
                      <a:pt x="172203" y="757837"/>
                    </a:cubicBezTo>
                    <a:cubicBezTo>
                      <a:pt x="170780" y="757837"/>
                      <a:pt x="169594" y="757126"/>
                      <a:pt x="168646" y="755702"/>
                    </a:cubicBezTo>
                    <a:cubicBezTo>
                      <a:pt x="168171" y="754754"/>
                      <a:pt x="167934" y="754042"/>
                      <a:pt x="167934" y="753568"/>
                    </a:cubicBezTo>
                    <a:cubicBezTo>
                      <a:pt x="167934" y="752145"/>
                      <a:pt x="168408" y="750959"/>
                      <a:pt x="169357" y="750010"/>
                    </a:cubicBezTo>
                    <a:cubicBezTo>
                      <a:pt x="170780" y="748587"/>
                      <a:pt x="172203" y="746926"/>
                      <a:pt x="173627" y="745029"/>
                    </a:cubicBezTo>
                    <a:lnTo>
                      <a:pt x="173627" y="732220"/>
                    </a:lnTo>
                    <a:cubicBezTo>
                      <a:pt x="172203" y="653946"/>
                      <a:pt x="171492" y="606033"/>
                      <a:pt x="171492" y="588480"/>
                    </a:cubicBezTo>
                    <a:cubicBezTo>
                      <a:pt x="171017" y="588480"/>
                      <a:pt x="170543" y="588480"/>
                      <a:pt x="170069" y="588480"/>
                    </a:cubicBezTo>
                    <a:cubicBezTo>
                      <a:pt x="168171" y="588480"/>
                      <a:pt x="166748" y="587769"/>
                      <a:pt x="165799" y="586345"/>
                    </a:cubicBezTo>
                    <a:cubicBezTo>
                      <a:pt x="165325" y="585397"/>
                      <a:pt x="165088" y="584448"/>
                      <a:pt x="165088" y="583499"/>
                    </a:cubicBezTo>
                    <a:cubicBezTo>
                      <a:pt x="165088" y="582076"/>
                      <a:pt x="165562" y="580890"/>
                      <a:pt x="166511" y="579941"/>
                    </a:cubicBezTo>
                    <a:lnTo>
                      <a:pt x="170780" y="575672"/>
                    </a:lnTo>
                    <a:lnTo>
                      <a:pt x="170780" y="525861"/>
                    </a:lnTo>
                    <a:cubicBezTo>
                      <a:pt x="168883" y="524912"/>
                      <a:pt x="167934" y="523963"/>
                      <a:pt x="167934" y="523014"/>
                    </a:cubicBezTo>
                    <a:cubicBezTo>
                      <a:pt x="167934" y="522066"/>
                      <a:pt x="168408" y="521117"/>
                      <a:pt x="169357" y="520168"/>
                    </a:cubicBezTo>
                    <a:lnTo>
                      <a:pt x="170780" y="518745"/>
                    </a:lnTo>
                    <a:cubicBezTo>
                      <a:pt x="170780" y="493602"/>
                      <a:pt x="170543" y="472729"/>
                      <a:pt x="170069" y="456125"/>
                    </a:cubicBezTo>
                    <a:cubicBezTo>
                      <a:pt x="168646" y="431457"/>
                      <a:pt x="167222" y="411533"/>
                      <a:pt x="165799" y="396352"/>
                    </a:cubicBezTo>
                    <a:cubicBezTo>
                      <a:pt x="162953" y="369787"/>
                      <a:pt x="161530" y="356266"/>
                      <a:pt x="161530" y="355792"/>
                    </a:cubicBezTo>
                    <a:cubicBezTo>
                      <a:pt x="153939" y="359113"/>
                      <a:pt x="148010" y="361722"/>
                      <a:pt x="143740" y="363619"/>
                    </a:cubicBezTo>
                    <a:cubicBezTo>
                      <a:pt x="134252" y="367415"/>
                      <a:pt x="126899" y="369787"/>
                      <a:pt x="121681" y="370735"/>
                    </a:cubicBezTo>
                    <a:cubicBezTo>
                      <a:pt x="119783" y="370735"/>
                      <a:pt x="118123" y="370735"/>
                      <a:pt x="116700" y="370735"/>
                    </a:cubicBezTo>
                    <a:cubicBezTo>
                      <a:pt x="115277" y="370735"/>
                      <a:pt x="113854" y="370735"/>
                      <a:pt x="112430" y="370735"/>
                    </a:cubicBezTo>
                    <a:cubicBezTo>
                      <a:pt x="111956" y="370261"/>
                      <a:pt x="110296" y="369075"/>
                      <a:pt x="107449" y="367177"/>
                    </a:cubicBezTo>
                    <a:cubicBezTo>
                      <a:pt x="106500" y="366703"/>
                      <a:pt x="106026" y="365754"/>
                      <a:pt x="106026" y="364331"/>
                    </a:cubicBezTo>
                    <a:cubicBezTo>
                      <a:pt x="105077" y="363857"/>
                      <a:pt x="104603" y="363145"/>
                      <a:pt x="104603" y="362196"/>
                    </a:cubicBezTo>
                    <a:cubicBezTo>
                      <a:pt x="104603" y="361722"/>
                      <a:pt x="104840" y="361248"/>
                      <a:pt x="105314" y="360773"/>
                    </a:cubicBezTo>
                    <a:cubicBezTo>
                      <a:pt x="104840" y="360773"/>
                      <a:pt x="104366" y="360773"/>
                      <a:pt x="103891" y="360773"/>
                    </a:cubicBezTo>
                    <a:cubicBezTo>
                      <a:pt x="102943" y="360773"/>
                      <a:pt x="101994" y="360062"/>
                      <a:pt x="101045" y="358638"/>
                    </a:cubicBezTo>
                    <a:cubicBezTo>
                      <a:pt x="100096" y="356266"/>
                      <a:pt x="99622" y="353657"/>
                      <a:pt x="99622" y="350811"/>
                    </a:cubicBezTo>
                    <a:cubicBezTo>
                      <a:pt x="99622" y="343221"/>
                      <a:pt x="102231" y="333733"/>
                      <a:pt x="107449" y="322348"/>
                    </a:cubicBezTo>
                    <a:cubicBezTo>
                      <a:pt x="110770" y="314283"/>
                      <a:pt x="113142" y="308827"/>
                      <a:pt x="114565" y="305981"/>
                    </a:cubicBezTo>
                    <a:cubicBezTo>
                      <a:pt x="113142" y="305507"/>
                      <a:pt x="111244" y="303372"/>
                      <a:pt x="108872" y="299577"/>
                    </a:cubicBezTo>
                    <a:lnTo>
                      <a:pt x="106738" y="297442"/>
                    </a:lnTo>
                    <a:cubicBezTo>
                      <a:pt x="105789" y="296019"/>
                      <a:pt x="105314" y="295307"/>
                      <a:pt x="105314" y="295307"/>
                    </a:cubicBezTo>
                    <a:lnTo>
                      <a:pt x="103891" y="293173"/>
                    </a:lnTo>
                    <a:cubicBezTo>
                      <a:pt x="100571" y="298391"/>
                      <a:pt x="94404" y="306930"/>
                      <a:pt x="85390" y="318790"/>
                    </a:cubicBezTo>
                    <a:cubicBezTo>
                      <a:pt x="79697" y="326380"/>
                      <a:pt x="75428" y="330649"/>
                      <a:pt x="72582" y="331598"/>
                    </a:cubicBezTo>
                    <a:cubicBezTo>
                      <a:pt x="81121" y="341560"/>
                      <a:pt x="89660" y="350574"/>
                      <a:pt x="98199" y="358638"/>
                    </a:cubicBezTo>
                    <a:cubicBezTo>
                      <a:pt x="100096" y="360536"/>
                      <a:pt x="101045" y="362433"/>
                      <a:pt x="101045" y="364331"/>
                    </a:cubicBezTo>
                    <a:cubicBezTo>
                      <a:pt x="101045" y="366703"/>
                      <a:pt x="99859" y="369075"/>
                      <a:pt x="97487" y="371447"/>
                    </a:cubicBezTo>
                    <a:cubicBezTo>
                      <a:pt x="95590" y="373344"/>
                      <a:pt x="93455" y="374293"/>
                      <a:pt x="91083" y="374293"/>
                    </a:cubicBezTo>
                    <a:cubicBezTo>
                      <a:pt x="89185" y="374293"/>
                      <a:pt x="87288" y="373344"/>
                      <a:pt x="85390" y="371447"/>
                    </a:cubicBezTo>
                    <a:cubicBezTo>
                      <a:pt x="73530" y="359113"/>
                      <a:pt x="51471" y="332073"/>
                      <a:pt x="19213" y="290326"/>
                    </a:cubicBezTo>
                    <a:cubicBezTo>
                      <a:pt x="12097" y="281313"/>
                      <a:pt x="8539" y="276806"/>
                      <a:pt x="8539" y="276806"/>
                    </a:cubicBezTo>
                    <a:lnTo>
                      <a:pt x="6404" y="274671"/>
                    </a:lnTo>
                    <a:cubicBezTo>
                      <a:pt x="3084" y="269928"/>
                      <a:pt x="1186" y="266370"/>
                      <a:pt x="712" y="263998"/>
                    </a:cubicBezTo>
                    <a:cubicBezTo>
                      <a:pt x="237" y="262100"/>
                      <a:pt x="0" y="260677"/>
                      <a:pt x="0" y="259728"/>
                    </a:cubicBezTo>
                    <a:cubicBezTo>
                      <a:pt x="0" y="257831"/>
                      <a:pt x="474" y="256407"/>
                      <a:pt x="1423" y="255459"/>
                    </a:cubicBezTo>
                    <a:cubicBezTo>
                      <a:pt x="2372" y="254510"/>
                      <a:pt x="3558" y="254035"/>
                      <a:pt x="4981" y="254035"/>
                    </a:cubicBezTo>
                    <a:cubicBezTo>
                      <a:pt x="6404" y="254035"/>
                      <a:pt x="8065" y="254747"/>
                      <a:pt x="9962" y="256170"/>
                    </a:cubicBezTo>
                    <a:cubicBezTo>
                      <a:pt x="9962" y="253798"/>
                      <a:pt x="11385" y="247631"/>
                      <a:pt x="14232" y="237669"/>
                    </a:cubicBezTo>
                    <a:cubicBezTo>
                      <a:pt x="14706" y="235297"/>
                      <a:pt x="16841" y="226758"/>
                      <a:pt x="20636" y="212052"/>
                    </a:cubicBezTo>
                    <a:cubicBezTo>
                      <a:pt x="22059" y="206834"/>
                      <a:pt x="24194" y="199243"/>
                      <a:pt x="27040" y="189281"/>
                    </a:cubicBezTo>
                    <a:cubicBezTo>
                      <a:pt x="29887" y="181691"/>
                      <a:pt x="32733" y="176947"/>
                      <a:pt x="35579" y="175050"/>
                    </a:cubicBezTo>
                    <a:cubicBezTo>
                      <a:pt x="37002" y="174101"/>
                      <a:pt x="38426" y="173626"/>
                      <a:pt x="39849" y="173626"/>
                    </a:cubicBezTo>
                    <a:cubicBezTo>
                      <a:pt x="41272" y="172678"/>
                      <a:pt x="43644" y="171017"/>
                      <a:pt x="46965" y="168645"/>
                    </a:cubicBezTo>
                    <a:cubicBezTo>
                      <a:pt x="49811" y="166273"/>
                      <a:pt x="51946" y="164376"/>
                      <a:pt x="53369" y="162953"/>
                    </a:cubicBezTo>
                    <a:cubicBezTo>
                      <a:pt x="60959" y="156311"/>
                      <a:pt x="68786" y="148958"/>
                      <a:pt x="76851" y="140894"/>
                    </a:cubicBezTo>
                    <a:cubicBezTo>
                      <a:pt x="76851" y="140894"/>
                      <a:pt x="92506" y="124527"/>
                      <a:pt x="123816" y="91794"/>
                    </a:cubicBezTo>
                    <a:cubicBezTo>
                      <a:pt x="143740" y="71395"/>
                      <a:pt x="159395" y="56452"/>
                      <a:pt x="170780" y="46964"/>
                    </a:cubicBezTo>
                    <a:cubicBezTo>
                      <a:pt x="179794" y="39374"/>
                      <a:pt x="187621" y="33444"/>
                      <a:pt x="194263" y="29175"/>
                    </a:cubicBezTo>
                    <a:cubicBezTo>
                      <a:pt x="202327" y="24431"/>
                      <a:pt x="208020" y="21584"/>
                      <a:pt x="211341" y="20636"/>
                    </a:cubicBezTo>
                    <a:cubicBezTo>
                      <a:pt x="214187" y="17789"/>
                      <a:pt x="220117" y="14706"/>
                      <a:pt x="229130" y="11385"/>
                    </a:cubicBezTo>
                    <a:cubicBezTo>
                      <a:pt x="235772" y="9013"/>
                      <a:pt x="243125" y="7116"/>
                      <a:pt x="251189" y="5692"/>
                    </a:cubicBezTo>
                    <a:cubicBezTo>
                      <a:pt x="267793" y="2846"/>
                      <a:pt x="285583" y="1186"/>
                      <a:pt x="304558" y="711"/>
                    </a:cubicBezTo>
                    <a:cubicBezTo>
                      <a:pt x="315943" y="237"/>
                      <a:pt x="333496" y="0"/>
                      <a:pt x="357215"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grpSp>
      <p:grpSp>
        <p:nvGrpSpPr>
          <p:cNvPr id="13" name="Nhóm 12">
            <a:extLst>
              <a:ext uri="{FF2B5EF4-FFF2-40B4-BE49-F238E27FC236}">
                <a16:creationId xmlns:a16="http://schemas.microsoft.com/office/drawing/2014/main" id="{5023B75D-A3C4-1CBE-3F50-8432BC5EACD2}"/>
              </a:ext>
            </a:extLst>
          </p:cNvPr>
          <p:cNvGrpSpPr/>
          <p:nvPr/>
        </p:nvGrpSpPr>
        <p:grpSpPr>
          <a:xfrm>
            <a:off x="757909" y="6418322"/>
            <a:ext cx="16772181" cy="1497776"/>
            <a:chOff x="639518" y="3887544"/>
            <a:chExt cx="16772181" cy="1497776"/>
          </a:xfrm>
        </p:grpSpPr>
        <p:grpSp>
          <p:nvGrpSpPr>
            <p:cNvPr id="17" name="Nhóm 16">
              <a:extLst>
                <a:ext uri="{FF2B5EF4-FFF2-40B4-BE49-F238E27FC236}">
                  <a16:creationId xmlns:a16="http://schemas.microsoft.com/office/drawing/2014/main" id="{647F3187-DB2C-B630-40FF-D5F03071D97E}"/>
                </a:ext>
              </a:extLst>
            </p:cNvPr>
            <p:cNvGrpSpPr/>
            <p:nvPr/>
          </p:nvGrpSpPr>
          <p:grpSpPr>
            <a:xfrm>
              <a:off x="639518" y="3887544"/>
              <a:ext cx="1564257" cy="1497776"/>
              <a:chOff x="4880110" y="3848100"/>
              <a:chExt cx="2864961" cy="2743200"/>
            </a:xfrm>
          </p:grpSpPr>
          <p:sp>
            <p:nvSpPr>
              <p:cNvPr id="19" name="Freeform 6">
                <a:extLst>
                  <a:ext uri="{FF2B5EF4-FFF2-40B4-BE49-F238E27FC236}">
                    <a16:creationId xmlns:a16="http://schemas.microsoft.com/office/drawing/2014/main" id="{229FC418-8BEC-C4F2-A177-6461AFD4C682}"/>
                  </a:ext>
                </a:extLst>
              </p:cNvPr>
              <p:cNvSpPr/>
              <p:nvPr/>
            </p:nvSpPr>
            <p:spPr>
              <a:xfrm>
                <a:off x="488011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Hình Bầu dục 21">
                <a:extLst>
                  <a:ext uri="{FF2B5EF4-FFF2-40B4-BE49-F238E27FC236}">
                    <a16:creationId xmlns:a16="http://schemas.microsoft.com/office/drawing/2014/main" id="{CB920C90-00AE-C99A-37A2-09E305FDFDEE}"/>
                  </a:ext>
                </a:extLst>
              </p:cNvPr>
              <p:cNvSpPr/>
              <p:nvPr/>
            </p:nvSpPr>
            <p:spPr>
              <a:xfrm>
                <a:off x="555059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ình tự do: Hình 22">
                <a:extLst>
                  <a:ext uri="{FF2B5EF4-FFF2-40B4-BE49-F238E27FC236}">
                    <a16:creationId xmlns:a16="http://schemas.microsoft.com/office/drawing/2014/main" id="{AE03530F-FF40-44B6-5D71-97C952457F6B}"/>
                  </a:ext>
                </a:extLst>
              </p:cNvPr>
              <p:cNvSpPr>
                <a:spLocks noChangeAspect="1"/>
              </p:cNvSpPr>
              <p:nvPr/>
            </p:nvSpPr>
            <p:spPr>
              <a:xfrm>
                <a:off x="5890135" y="4723011"/>
                <a:ext cx="849631" cy="1004757"/>
              </a:xfrm>
              <a:custGeom>
                <a:avLst/>
                <a:gdLst/>
                <a:ahLst/>
                <a:cxnLst/>
                <a:rect l="l" t="t" r="r" b="b"/>
                <a:pathLst>
                  <a:path w="849631" h="1004757">
                    <a:moveTo>
                      <a:pt x="737913" y="963485"/>
                    </a:moveTo>
                    <a:cubicBezTo>
                      <a:pt x="731746" y="967281"/>
                      <a:pt x="725579" y="970839"/>
                      <a:pt x="719411" y="974159"/>
                    </a:cubicBezTo>
                    <a:cubicBezTo>
                      <a:pt x="722732" y="975108"/>
                      <a:pt x="725579" y="976057"/>
                      <a:pt x="727951" y="977006"/>
                    </a:cubicBezTo>
                    <a:cubicBezTo>
                      <a:pt x="729374" y="975108"/>
                      <a:pt x="731034" y="972736"/>
                      <a:pt x="732932" y="969890"/>
                    </a:cubicBezTo>
                    <a:cubicBezTo>
                      <a:pt x="734355" y="967992"/>
                      <a:pt x="736015" y="965857"/>
                      <a:pt x="737913" y="963485"/>
                    </a:cubicBezTo>
                    <a:close/>
                    <a:moveTo>
                      <a:pt x="106737" y="940715"/>
                    </a:moveTo>
                    <a:cubicBezTo>
                      <a:pt x="89659" y="949254"/>
                      <a:pt x="74242" y="958742"/>
                      <a:pt x="60484" y="969178"/>
                    </a:cubicBezTo>
                    <a:lnTo>
                      <a:pt x="104603" y="969178"/>
                    </a:lnTo>
                    <a:cubicBezTo>
                      <a:pt x="124053" y="954946"/>
                      <a:pt x="135912" y="946882"/>
                      <a:pt x="140182" y="944984"/>
                    </a:cubicBezTo>
                    <a:cubicBezTo>
                      <a:pt x="141131" y="944510"/>
                      <a:pt x="141842" y="944273"/>
                      <a:pt x="142317" y="944273"/>
                    </a:cubicBezTo>
                    <a:cubicBezTo>
                      <a:pt x="142791" y="944273"/>
                      <a:pt x="143265" y="944510"/>
                      <a:pt x="143740" y="944984"/>
                    </a:cubicBezTo>
                    <a:cubicBezTo>
                      <a:pt x="144214" y="945459"/>
                      <a:pt x="144451" y="945933"/>
                      <a:pt x="144451" y="946407"/>
                    </a:cubicBezTo>
                    <a:cubicBezTo>
                      <a:pt x="144451" y="946882"/>
                      <a:pt x="144214" y="947356"/>
                      <a:pt x="143740" y="947831"/>
                    </a:cubicBezTo>
                    <a:cubicBezTo>
                      <a:pt x="138521" y="954946"/>
                      <a:pt x="131406" y="962062"/>
                      <a:pt x="122392" y="969178"/>
                    </a:cubicBezTo>
                    <a:lnTo>
                      <a:pt x="136624" y="969178"/>
                    </a:lnTo>
                    <a:cubicBezTo>
                      <a:pt x="137098" y="967281"/>
                      <a:pt x="137810" y="965857"/>
                      <a:pt x="138759" y="964909"/>
                    </a:cubicBezTo>
                    <a:cubicBezTo>
                      <a:pt x="149195" y="957318"/>
                      <a:pt x="161292" y="949254"/>
                      <a:pt x="175049" y="940715"/>
                    </a:cubicBezTo>
                    <a:close/>
                    <a:moveTo>
                      <a:pt x="226283" y="940003"/>
                    </a:moveTo>
                    <a:cubicBezTo>
                      <a:pt x="215847" y="940003"/>
                      <a:pt x="206122" y="940240"/>
                      <a:pt x="197109" y="940715"/>
                    </a:cubicBezTo>
                    <a:cubicBezTo>
                      <a:pt x="192365" y="943561"/>
                      <a:pt x="186672" y="946882"/>
                      <a:pt x="180030" y="950677"/>
                    </a:cubicBezTo>
                    <a:cubicBezTo>
                      <a:pt x="169119" y="957318"/>
                      <a:pt x="159632" y="963485"/>
                      <a:pt x="151567" y="969178"/>
                    </a:cubicBezTo>
                    <a:cubicBezTo>
                      <a:pt x="155837" y="969178"/>
                      <a:pt x="166510" y="968941"/>
                      <a:pt x="183588" y="968467"/>
                    </a:cubicBezTo>
                    <a:cubicBezTo>
                      <a:pt x="184537" y="965146"/>
                      <a:pt x="186435" y="963485"/>
                      <a:pt x="189281" y="963485"/>
                    </a:cubicBezTo>
                    <a:cubicBezTo>
                      <a:pt x="189755" y="963485"/>
                      <a:pt x="190467" y="963485"/>
                      <a:pt x="191416" y="963485"/>
                    </a:cubicBezTo>
                    <a:lnTo>
                      <a:pt x="194262" y="962062"/>
                    </a:lnTo>
                    <a:cubicBezTo>
                      <a:pt x="196634" y="960639"/>
                      <a:pt x="198769" y="959216"/>
                      <a:pt x="200666" y="957793"/>
                    </a:cubicBezTo>
                    <a:cubicBezTo>
                      <a:pt x="205410" y="954946"/>
                      <a:pt x="211340" y="950914"/>
                      <a:pt x="218456" y="945696"/>
                    </a:cubicBezTo>
                    <a:cubicBezTo>
                      <a:pt x="221302" y="943798"/>
                      <a:pt x="223912" y="941901"/>
                      <a:pt x="226283" y="940003"/>
                    </a:cubicBezTo>
                    <a:close/>
                    <a:moveTo>
                      <a:pt x="245496" y="939292"/>
                    </a:moveTo>
                    <a:cubicBezTo>
                      <a:pt x="238855" y="944984"/>
                      <a:pt x="229604" y="952337"/>
                      <a:pt x="217744" y="961351"/>
                    </a:cubicBezTo>
                    <a:cubicBezTo>
                      <a:pt x="217270" y="961825"/>
                      <a:pt x="215847" y="963011"/>
                      <a:pt x="213475" y="964909"/>
                    </a:cubicBezTo>
                    <a:cubicBezTo>
                      <a:pt x="211577" y="966332"/>
                      <a:pt x="209917" y="967518"/>
                      <a:pt x="208494" y="968467"/>
                    </a:cubicBezTo>
                    <a:lnTo>
                      <a:pt x="225572" y="968467"/>
                    </a:lnTo>
                    <a:cubicBezTo>
                      <a:pt x="225572" y="967992"/>
                      <a:pt x="225572" y="967518"/>
                      <a:pt x="225572" y="967043"/>
                    </a:cubicBezTo>
                    <a:cubicBezTo>
                      <a:pt x="225572" y="966095"/>
                      <a:pt x="226046" y="965146"/>
                      <a:pt x="226995" y="964197"/>
                    </a:cubicBezTo>
                    <a:cubicBezTo>
                      <a:pt x="227944" y="963248"/>
                      <a:pt x="228893" y="962774"/>
                      <a:pt x="229841" y="962774"/>
                    </a:cubicBezTo>
                    <a:cubicBezTo>
                      <a:pt x="230316" y="962774"/>
                      <a:pt x="231027" y="963011"/>
                      <a:pt x="231976" y="963485"/>
                    </a:cubicBezTo>
                    <a:cubicBezTo>
                      <a:pt x="231502" y="963485"/>
                      <a:pt x="231265" y="963248"/>
                      <a:pt x="231265" y="962774"/>
                    </a:cubicBezTo>
                    <a:cubicBezTo>
                      <a:pt x="231265" y="962299"/>
                      <a:pt x="231739" y="961825"/>
                      <a:pt x="232688" y="961351"/>
                    </a:cubicBezTo>
                    <a:cubicBezTo>
                      <a:pt x="234585" y="960402"/>
                      <a:pt x="236483" y="959216"/>
                      <a:pt x="238380" y="957793"/>
                    </a:cubicBezTo>
                    <a:cubicBezTo>
                      <a:pt x="245496" y="952575"/>
                      <a:pt x="250715" y="949017"/>
                      <a:pt x="254035" y="947119"/>
                    </a:cubicBezTo>
                    <a:cubicBezTo>
                      <a:pt x="258779" y="944273"/>
                      <a:pt x="263049" y="941664"/>
                      <a:pt x="266844" y="939292"/>
                    </a:cubicBezTo>
                    <a:close/>
                    <a:moveTo>
                      <a:pt x="313808" y="937157"/>
                    </a:moveTo>
                    <a:cubicBezTo>
                      <a:pt x="303846" y="937631"/>
                      <a:pt x="294121" y="938106"/>
                      <a:pt x="284633" y="938580"/>
                    </a:cubicBezTo>
                    <a:cubicBezTo>
                      <a:pt x="280364" y="941426"/>
                      <a:pt x="269690" y="948779"/>
                      <a:pt x="252612" y="960639"/>
                    </a:cubicBezTo>
                    <a:cubicBezTo>
                      <a:pt x="245022" y="965383"/>
                      <a:pt x="240752" y="967992"/>
                      <a:pt x="239804" y="968467"/>
                    </a:cubicBezTo>
                    <a:cubicBezTo>
                      <a:pt x="245022" y="968941"/>
                      <a:pt x="251901" y="969178"/>
                      <a:pt x="260440" y="969178"/>
                    </a:cubicBezTo>
                    <a:cubicBezTo>
                      <a:pt x="270402" y="969178"/>
                      <a:pt x="277043" y="969415"/>
                      <a:pt x="280364" y="969890"/>
                    </a:cubicBezTo>
                    <a:cubicBezTo>
                      <a:pt x="280364" y="968467"/>
                      <a:pt x="280838" y="967281"/>
                      <a:pt x="281787" y="966332"/>
                    </a:cubicBezTo>
                    <a:cubicBezTo>
                      <a:pt x="293647" y="953998"/>
                      <a:pt x="304321" y="944510"/>
                      <a:pt x="313808" y="937868"/>
                    </a:cubicBezTo>
                    <a:lnTo>
                      <a:pt x="314520" y="937157"/>
                    </a:lnTo>
                    <a:close/>
                    <a:moveTo>
                      <a:pt x="370735" y="935734"/>
                    </a:moveTo>
                    <a:cubicBezTo>
                      <a:pt x="360299" y="935734"/>
                      <a:pt x="348913" y="935971"/>
                      <a:pt x="336579" y="936445"/>
                    </a:cubicBezTo>
                    <a:lnTo>
                      <a:pt x="335156" y="937157"/>
                    </a:lnTo>
                    <a:cubicBezTo>
                      <a:pt x="327566" y="941426"/>
                      <a:pt x="322347" y="944747"/>
                      <a:pt x="319501" y="947119"/>
                    </a:cubicBezTo>
                    <a:cubicBezTo>
                      <a:pt x="315231" y="949965"/>
                      <a:pt x="310962" y="953049"/>
                      <a:pt x="306692" y="956370"/>
                    </a:cubicBezTo>
                    <a:cubicBezTo>
                      <a:pt x="310962" y="954946"/>
                      <a:pt x="314757" y="953523"/>
                      <a:pt x="318078" y="952100"/>
                    </a:cubicBezTo>
                    <a:cubicBezTo>
                      <a:pt x="319027" y="952100"/>
                      <a:pt x="319738" y="952575"/>
                      <a:pt x="320213" y="953523"/>
                    </a:cubicBezTo>
                    <a:cubicBezTo>
                      <a:pt x="320213" y="953998"/>
                      <a:pt x="320213" y="954235"/>
                      <a:pt x="320213" y="954235"/>
                    </a:cubicBezTo>
                    <a:cubicBezTo>
                      <a:pt x="320213" y="955184"/>
                      <a:pt x="319975" y="955895"/>
                      <a:pt x="319501" y="956370"/>
                    </a:cubicBezTo>
                    <a:cubicBezTo>
                      <a:pt x="317603" y="957793"/>
                      <a:pt x="314520" y="959928"/>
                      <a:pt x="310250" y="962774"/>
                    </a:cubicBezTo>
                    <a:cubicBezTo>
                      <a:pt x="306455" y="966095"/>
                      <a:pt x="303372" y="968467"/>
                      <a:pt x="301000" y="969890"/>
                    </a:cubicBezTo>
                    <a:lnTo>
                      <a:pt x="323059" y="969890"/>
                    </a:lnTo>
                    <a:cubicBezTo>
                      <a:pt x="329226" y="965620"/>
                      <a:pt x="337291" y="959690"/>
                      <a:pt x="347253" y="952100"/>
                    </a:cubicBezTo>
                    <a:cubicBezTo>
                      <a:pt x="356266" y="944510"/>
                      <a:pt x="364094" y="939054"/>
                      <a:pt x="370735" y="935734"/>
                    </a:cubicBezTo>
                    <a:close/>
                    <a:moveTo>
                      <a:pt x="407026" y="934311"/>
                    </a:moveTo>
                    <a:cubicBezTo>
                      <a:pt x="399436" y="934311"/>
                      <a:pt x="390659" y="934548"/>
                      <a:pt x="380697" y="935022"/>
                    </a:cubicBezTo>
                    <a:lnTo>
                      <a:pt x="380697" y="935734"/>
                    </a:lnTo>
                    <a:cubicBezTo>
                      <a:pt x="375953" y="940952"/>
                      <a:pt x="364805" y="950677"/>
                      <a:pt x="347253" y="964909"/>
                    </a:cubicBezTo>
                    <a:cubicBezTo>
                      <a:pt x="344881" y="966806"/>
                      <a:pt x="342746" y="968467"/>
                      <a:pt x="340849" y="969890"/>
                    </a:cubicBezTo>
                    <a:lnTo>
                      <a:pt x="357927" y="969890"/>
                    </a:lnTo>
                    <a:cubicBezTo>
                      <a:pt x="378325" y="952337"/>
                      <a:pt x="394692" y="940478"/>
                      <a:pt x="407026" y="934311"/>
                    </a:cubicBezTo>
                    <a:close/>
                    <a:moveTo>
                      <a:pt x="540092" y="933599"/>
                    </a:moveTo>
                    <a:cubicBezTo>
                      <a:pt x="538669" y="934073"/>
                      <a:pt x="537483" y="934785"/>
                      <a:pt x="536534" y="935734"/>
                    </a:cubicBezTo>
                    <a:cubicBezTo>
                      <a:pt x="529893" y="940003"/>
                      <a:pt x="523726" y="944510"/>
                      <a:pt x="518033" y="949254"/>
                    </a:cubicBezTo>
                    <a:cubicBezTo>
                      <a:pt x="511866" y="953998"/>
                      <a:pt x="504276" y="960876"/>
                      <a:pt x="495262" y="969890"/>
                    </a:cubicBezTo>
                    <a:lnTo>
                      <a:pt x="512340" y="969890"/>
                    </a:lnTo>
                    <a:cubicBezTo>
                      <a:pt x="533214" y="952812"/>
                      <a:pt x="546259" y="942375"/>
                      <a:pt x="551478" y="938580"/>
                    </a:cubicBezTo>
                    <a:cubicBezTo>
                      <a:pt x="553850" y="936682"/>
                      <a:pt x="556221" y="935022"/>
                      <a:pt x="558593" y="933599"/>
                    </a:cubicBezTo>
                    <a:close/>
                    <a:moveTo>
                      <a:pt x="603423" y="932887"/>
                    </a:moveTo>
                    <a:cubicBezTo>
                      <a:pt x="594884" y="932887"/>
                      <a:pt x="585871" y="933125"/>
                      <a:pt x="576383" y="933599"/>
                    </a:cubicBezTo>
                    <a:lnTo>
                      <a:pt x="575671" y="933599"/>
                    </a:lnTo>
                    <a:cubicBezTo>
                      <a:pt x="565709" y="939766"/>
                      <a:pt x="559068" y="944035"/>
                      <a:pt x="555747" y="946407"/>
                    </a:cubicBezTo>
                    <a:cubicBezTo>
                      <a:pt x="549106" y="951151"/>
                      <a:pt x="538669" y="958979"/>
                      <a:pt x="524437" y="969890"/>
                    </a:cubicBezTo>
                    <a:cubicBezTo>
                      <a:pt x="533925" y="970364"/>
                      <a:pt x="543887" y="970601"/>
                      <a:pt x="554324" y="970601"/>
                    </a:cubicBezTo>
                    <a:cubicBezTo>
                      <a:pt x="558119" y="967755"/>
                      <a:pt x="564049" y="963011"/>
                      <a:pt x="572114" y="956370"/>
                    </a:cubicBezTo>
                    <a:cubicBezTo>
                      <a:pt x="579704" y="950203"/>
                      <a:pt x="585634" y="945459"/>
                      <a:pt x="589903" y="942138"/>
                    </a:cubicBezTo>
                    <a:cubicBezTo>
                      <a:pt x="594647" y="938343"/>
                      <a:pt x="599154" y="935259"/>
                      <a:pt x="603423" y="932887"/>
                    </a:cubicBezTo>
                    <a:close/>
                    <a:moveTo>
                      <a:pt x="435489" y="932887"/>
                    </a:moveTo>
                    <a:cubicBezTo>
                      <a:pt x="431220" y="933362"/>
                      <a:pt x="426239" y="933599"/>
                      <a:pt x="420546" y="933599"/>
                    </a:cubicBezTo>
                    <a:cubicBezTo>
                      <a:pt x="401570" y="945459"/>
                      <a:pt x="390422" y="952575"/>
                      <a:pt x="387102" y="954946"/>
                    </a:cubicBezTo>
                    <a:cubicBezTo>
                      <a:pt x="383306" y="958267"/>
                      <a:pt x="377139" y="963248"/>
                      <a:pt x="368600" y="969890"/>
                    </a:cubicBezTo>
                    <a:lnTo>
                      <a:pt x="389236" y="969890"/>
                    </a:lnTo>
                    <a:cubicBezTo>
                      <a:pt x="390185" y="965620"/>
                      <a:pt x="397775" y="958267"/>
                      <a:pt x="412007" y="947831"/>
                    </a:cubicBezTo>
                    <a:cubicBezTo>
                      <a:pt x="421020" y="941664"/>
                      <a:pt x="428848" y="936682"/>
                      <a:pt x="435489" y="932887"/>
                    </a:cubicBezTo>
                    <a:close/>
                    <a:moveTo>
                      <a:pt x="453279" y="932176"/>
                    </a:moveTo>
                    <a:cubicBezTo>
                      <a:pt x="448535" y="935496"/>
                      <a:pt x="439284" y="941901"/>
                      <a:pt x="425527" y="951389"/>
                    </a:cubicBezTo>
                    <a:cubicBezTo>
                      <a:pt x="418411" y="956607"/>
                      <a:pt x="412481" y="961114"/>
                      <a:pt x="407737" y="964909"/>
                    </a:cubicBezTo>
                    <a:cubicBezTo>
                      <a:pt x="403942" y="967755"/>
                      <a:pt x="402045" y="969415"/>
                      <a:pt x="402045" y="969890"/>
                    </a:cubicBezTo>
                    <a:lnTo>
                      <a:pt x="414142" y="969890"/>
                    </a:lnTo>
                    <a:cubicBezTo>
                      <a:pt x="439759" y="952337"/>
                      <a:pt x="458260" y="941664"/>
                      <a:pt x="469645" y="937868"/>
                    </a:cubicBezTo>
                    <a:cubicBezTo>
                      <a:pt x="470120" y="937868"/>
                      <a:pt x="470357" y="937868"/>
                      <a:pt x="470357" y="937868"/>
                    </a:cubicBezTo>
                    <a:cubicBezTo>
                      <a:pt x="470831" y="937868"/>
                      <a:pt x="471068" y="938106"/>
                      <a:pt x="471068" y="938580"/>
                    </a:cubicBezTo>
                    <a:cubicBezTo>
                      <a:pt x="471543" y="939054"/>
                      <a:pt x="471780" y="939529"/>
                      <a:pt x="471780" y="940003"/>
                    </a:cubicBezTo>
                    <a:cubicBezTo>
                      <a:pt x="471780" y="940003"/>
                      <a:pt x="471543" y="940240"/>
                      <a:pt x="471068" y="940715"/>
                    </a:cubicBezTo>
                    <a:cubicBezTo>
                      <a:pt x="468697" y="942138"/>
                      <a:pt x="454702" y="951626"/>
                      <a:pt x="429085" y="969178"/>
                    </a:cubicBezTo>
                    <a:lnTo>
                      <a:pt x="446163" y="969178"/>
                    </a:lnTo>
                    <a:cubicBezTo>
                      <a:pt x="446163" y="967755"/>
                      <a:pt x="446875" y="966569"/>
                      <a:pt x="448298" y="965620"/>
                    </a:cubicBezTo>
                    <a:cubicBezTo>
                      <a:pt x="464427" y="948542"/>
                      <a:pt x="478184" y="940003"/>
                      <a:pt x="489570" y="940003"/>
                    </a:cubicBezTo>
                    <a:cubicBezTo>
                      <a:pt x="489570" y="940003"/>
                      <a:pt x="489807" y="940003"/>
                      <a:pt x="490281" y="940003"/>
                    </a:cubicBezTo>
                    <a:cubicBezTo>
                      <a:pt x="492179" y="940003"/>
                      <a:pt x="493365" y="940952"/>
                      <a:pt x="493839" y="942850"/>
                    </a:cubicBezTo>
                    <a:cubicBezTo>
                      <a:pt x="493839" y="943324"/>
                      <a:pt x="493839" y="943798"/>
                      <a:pt x="493839" y="944273"/>
                    </a:cubicBezTo>
                    <a:cubicBezTo>
                      <a:pt x="493839" y="945221"/>
                      <a:pt x="493602" y="946170"/>
                      <a:pt x="493128" y="947119"/>
                    </a:cubicBezTo>
                    <a:cubicBezTo>
                      <a:pt x="492179" y="948068"/>
                      <a:pt x="486012" y="952337"/>
                      <a:pt x="474626" y="959928"/>
                    </a:cubicBezTo>
                    <a:cubicBezTo>
                      <a:pt x="469408" y="963723"/>
                      <a:pt x="464901" y="966806"/>
                      <a:pt x="461106" y="969178"/>
                    </a:cubicBezTo>
                    <a:lnTo>
                      <a:pt x="491704" y="969178"/>
                    </a:lnTo>
                    <a:cubicBezTo>
                      <a:pt x="497871" y="963960"/>
                      <a:pt x="507359" y="955421"/>
                      <a:pt x="520168" y="943561"/>
                    </a:cubicBezTo>
                    <a:cubicBezTo>
                      <a:pt x="524437" y="939766"/>
                      <a:pt x="528470" y="936445"/>
                      <a:pt x="532265" y="933599"/>
                    </a:cubicBezTo>
                    <a:cubicBezTo>
                      <a:pt x="527521" y="933125"/>
                      <a:pt x="522777" y="932887"/>
                      <a:pt x="518033" y="932887"/>
                    </a:cubicBezTo>
                    <a:cubicBezTo>
                      <a:pt x="512340" y="936208"/>
                      <a:pt x="508545" y="938580"/>
                      <a:pt x="506648" y="940003"/>
                    </a:cubicBezTo>
                    <a:cubicBezTo>
                      <a:pt x="506173" y="940478"/>
                      <a:pt x="505699" y="940715"/>
                      <a:pt x="505225" y="940715"/>
                    </a:cubicBezTo>
                    <a:cubicBezTo>
                      <a:pt x="504276" y="940715"/>
                      <a:pt x="503327" y="940003"/>
                      <a:pt x="502378" y="938580"/>
                    </a:cubicBezTo>
                    <a:cubicBezTo>
                      <a:pt x="501904" y="938106"/>
                      <a:pt x="501667" y="937394"/>
                      <a:pt x="501667" y="936445"/>
                    </a:cubicBezTo>
                    <a:cubicBezTo>
                      <a:pt x="501667" y="935496"/>
                      <a:pt x="502378" y="934548"/>
                      <a:pt x="503801" y="933599"/>
                    </a:cubicBezTo>
                    <a:lnTo>
                      <a:pt x="505225" y="932887"/>
                    </a:lnTo>
                    <a:cubicBezTo>
                      <a:pt x="487198" y="932413"/>
                      <a:pt x="472729" y="932176"/>
                      <a:pt x="461818" y="932176"/>
                    </a:cubicBezTo>
                    <a:close/>
                    <a:moveTo>
                      <a:pt x="645407" y="930041"/>
                    </a:moveTo>
                    <a:cubicBezTo>
                      <a:pt x="638765" y="930515"/>
                      <a:pt x="631649" y="930990"/>
                      <a:pt x="624059" y="931464"/>
                    </a:cubicBezTo>
                    <a:cubicBezTo>
                      <a:pt x="620738" y="933836"/>
                      <a:pt x="616943" y="936445"/>
                      <a:pt x="612674" y="939292"/>
                    </a:cubicBezTo>
                    <a:cubicBezTo>
                      <a:pt x="603660" y="944984"/>
                      <a:pt x="597493" y="949254"/>
                      <a:pt x="594173" y="952100"/>
                    </a:cubicBezTo>
                    <a:cubicBezTo>
                      <a:pt x="594173" y="952100"/>
                      <a:pt x="586345" y="958504"/>
                      <a:pt x="570690" y="971313"/>
                    </a:cubicBezTo>
                    <a:cubicBezTo>
                      <a:pt x="572588" y="971313"/>
                      <a:pt x="575434" y="971550"/>
                      <a:pt x="579229" y="972024"/>
                    </a:cubicBezTo>
                    <a:lnTo>
                      <a:pt x="587057" y="972024"/>
                    </a:lnTo>
                    <a:cubicBezTo>
                      <a:pt x="591326" y="969178"/>
                      <a:pt x="598679" y="963723"/>
                      <a:pt x="609116" y="955658"/>
                    </a:cubicBezTo>
                    <a:cubicBezTo>
                      <a:pt x="618129" y="948542"/>
                      <a:pt x="625482" y="943087"/>
                      <a:pt x="631175" y="939292"/>
                    </a:cubicBezTo>
                    <a:cubicBezTo>
                      <a:pt x="636393" y="935496"/>
                      <a:pt x="641137" y="932413"/>
                      <a:pt x="645407" y="930041"/>
                    </a:cubicBezTo>
                    <a:close/>
                    <a:moveTo>
                      <a:pt x="695929" y="924348"/>
                    </a:moveTo>
                    <a:lnTo>
                      <a:pt x="680274" y="927195"/>
                    </a:lnTo>
                    <a:cubicBezTo>
                      <a:pt x="679326" y="927195"/>
                      <a:pt x="671735" y="930753"/>
                      <a:pt x="657504" y="937868"/>
                    </a:cubicBezTo>
                    <a:cubicBezTo>
                      <a:pt x="648965" y="942138"/>
                      <a:pt x="640663" y="946882"/>
                      <a:pt x="632598" y="952100"/>
                    </a:cubicBezTo>
                    <a:cubicBezTo>
                      <a:pt x="631175" y="953049"/>
                      <a:pt x="621924" y="959928"/>
                      <a:pt x="604846" y="972736"/>
                    </a:cubicBezTo>
                    <a:cubicBezTo>
                      <a:pt x="609116" y="972736"/>
                      <a:pt x="613148" y="972736"/>
                      <a:pt x="616943" y="972736"/>
                    </a:cubicBezTo>
                    <a:cubicBezTo>
                      <a:pt x="621213" y="972736"/>
                      <a:pt x="625008" y="972736"/>
                      <a:pt x="628329" y="972736"/>
                    </a:cubicBezTo>
                    <a:cubicBezTo>
                      <a:pt x="629277" y="972736"/>
                      <a:pt x="630701" y="972499"/>
                      <a:pt x="632598" y="972024"/>
                    </a:cubicBezTo>
                    <a:cubicBezTo>
                      <a:pt x="632124" y="971076"/>
                      <a:pt x="631887" y="970127"/>
                      <a:pt x="631887" y="969178"/>
                    </a:cubicBezTo>
                    <a:cubicBezTo>
                      <a:pt x="631887" y="968229"/>
                      <a:pt x="632361" y="967281"/>
                      <a:pt x="633310" y="966332"/>
                    </a:cubicBezTo>
                    <a:cubicBezTo>
                      <a:pt x="638054" y="960639"/>
                      <a:pt x="650388" y="951389"/>
                      <a:pt x="670312" y="938580"/>
                    </a:cubicBezTo>
                    <a:cubicBezTo>
                      <a:pt x="680274" y="932413"/>
                      <a:pt x="688813" y="927669"/>
                      <a:pt x="695929" y="924348"/>
                    </a:cubicBezTo>
                    <a:close/>
                    <a:moveTo>
                      <a:pt x="711584" y="922214"/>
                    </a:moveTo>
                    <a:lnTo>
                      <a:pt x="712296" y="922925"/>
                    </a:lnTo>
                    <a:cubicBezTo>
                      <a:pt x="712770" y="923400"/>
                      <a:pt x="713007" y="923874"/>
                      <a:pt x="713007" y="924348"/>
                    </a:cubicBezTo>
                    <a:cubicBezTo>
                      <a:pt x="713007" y="925297"/>
                      <a:pt x="712533" y="926009"/>
                      <a:pt x="711584" y="926483"/>
                    </a:cubicBezTo>
                    <a:cubicBezTo>
                      <a:pt x="707315" y="930278"/>
                      <a:pt x="701147" y="934548"/>
                      <a:pt x="693083" y="939292"/>
                    </a:cubicBezTo>
                    <a:cubicBezTo>
                      <a:pt x="682172" y="945933"/>
                      <a:pt x="675768" y="949965"/>
                      <a:pt x="673870" y="951389"/>
                    </a:cubicBezTo>
                    <a:cubicBezTo>
                      <a:pt x="656318" y="963723"/>
                      <a:pt x="646118" y="970601"/>
                      <a:pt x="643272" y="972024"/>
                    </a:cubicBezTo>
                    <a:cubicBezTo>
                      <a:pt x="652760" y="971076"/>
                      <a:pt x="659876" y="970601"/>
                      <a:pt x="664619" y="970601"/>
                    </a:cubicBezTo>
                    <a:lnTo>
                      <a:pt x="665331" y="969890"/>
                    </a:lnTo>
                    <a:cubicBezTo>
                      <a:pt x="679088" y="961825"/>
                      <a:pt x="689999" y="954946"/>
                      <a:pt x="698064" y="949254"/>
                    </a:cubicBezTo>
                    <a:cubicBezTo>
                      <a:pt x="715142" y="936920"/>
                      <a:pt x="726290" y="930278"/>
                      <a:pt x="731508" y="929329"/>
                    </a:cubicBezTo>
                    <a:cubicBezTo>
                      <a:pt x="732932" y="929329"/>
                      <a:pt x="733880" y="929804"/>
                      <a:pt x="734355" y="930753"/>
                    </a:cubicBezTo>
                    <a:cubicBezTo>
                      <a:pt x="734829" y="931227"/>
                      <a:pt x="735066" y="931701"/>
                      <a:pt x="735066" y="932176"/>
                    </a:cubicBezTo>
                    <a:cubicBezTo>
                      <a:pt x="735066" y="932650"/>
                      <a:pt x="734829" y="933125"/>
                      <a:pt x="734355" y="933599"/>
                    </a:cubicBezTo>
                    <a:cubicBezTo>
                      <a:pt x="733880" y="933599"/>
                      <a:pt x="728425" y="936920"/>
                      <a:pt x="717988" y="943561"/>
                    </a:cubicBezTo>
                    <a:cubicBezTo>
                      <a:pt x="713719" y="946407"/>
                      <a:pt x="707552" y="950677"/>
                      <a:pt x="699487" y="956370"/>
                    </a:cubicBezTo>
                    <a:cubicBezTo>
                      <a:pt x="688576" y="963960"/>
                      <a:pt x="681698" y="968704"/>
                      <a:pt x="678851" y="970601"/>
                    </a:cubicBezTo>
                    <a:lnTo>
                      <a:pt x="685967" y="970601"/>
                    </a:lnTo>
                    <a:cubicBezTo>
                      <a:pt x="694980" y="970601"/>
                      <a:pt x="701859" y="970839"/>
                      <a:pt x="706603" y="971313"/>
                    </a:cubicBezTo>
                    <a:lnTo>
                      <a:pt x="707315" y="971313"/>
                    </a:lnTo>
                    <a:cubicBezTo>
                      <a:pt x="714430" y="967518"/>
                      <a:pt x="724393" y="961114"/>
                      <a:pt x="737201" y="952100"/>
                    </a:cubicBezTo>
                    <a:cubicBezTo>
                      <a:pt x="750010" y="943087"/>
                      <a:pt x="759735" y="936682"/>
                      <a:pt x="766376" y="932887"/>
                    </a:cubicBezTo>
                    <a:lnTo>
                      <a:pt x="776338" y="924348"/>
                    </a:lnTo>
                    <a:cubicBezTo>
                      <a:pt x="771120" y="924348"/>
                      <a:pt x="765902" y="924111"/>
                      <a:pt x="760683" y="923637"/>
                    </a:cubicBezTo>
                    <a:cubicBezTo>
                      <a:pt x="755939" y="923637"/>
                      <a:pt x="746926" y="923400"/>
                      <a:pt x="733643" y="922925"/>
                    </a:cubicBezTo>
                    <a:cubicBezTo>
                      <a:pt x="724630" y="922451"/>
                      <a:pt x="717277" y="922214"/>
                      <a:pt x="711584" y="922214"/>
                    </a:cubicBezTo>
                    <a:close/>
                    <a:moveTo>
                      <a:pt x="30598" y="921502"/>
                    </a:moveTo>
                    <a:cubicBezTo>
                      <a:pt x="32970" y="921502"/>
                      <a:pt x="34630" y="922451"/>
                      <a:pt x="35579" y="924348"/>
                    </a:cubicBezTo>
                    <a:lnTo>
                      <a:pt x="36290" y="924348"/>
                    </a:lnTo>
                    <a:cubicBezTo>
                      <a:pt x="38188" y="923874"/>
                      <a:pt x="39374" y="923637"/>
                      <a:pt x="39848" y="923637"/>
                    </a:cubicBezTo>
                    <a:cubicBezTo>
                      <a:pt x="41271" y="923637"/>
                      <a:pt x="42457" y="924111"/>
                      <a:pt x="43406" y="925060"/>
                    </a:cubicBezTo>
                    <a:cubicBezTo>
                      <a:pt x="43881" y="925534"/>
                      <a:pt x="44118" y="926009"/>
                      <a:pt x="44118" y="926483"/>
                    </a:cubicBezTo>
                    <a:cubicBezTo>
                      <a:pt x="44118" y="927432"/>
                      <a:pt x="43643" y="928143"/>
                      <a:pt x="42695" y="928618"/>
                    </a:cubicBezTo>
                    <a:cubicBezTo>
                      <a:pt x="40797" y="930990"/>
                      <a:pt x="39374" y="932413"/>
                      <a:pt x="38425" y="932887"/>
                    </a:cubicBezTo>
                    <a:cubicBezTo>
                      <a:pt x="35579" y="934311"/>
                      <a:pt x="33918" y="935259"/>
                      <a:pt x="33444" y="935734"/>
                    </a:cubicBezTo>
                    <a:cubicBezTo>
                      <a:pt x="32970" y="935734"/>
                      <a:pt x="32258" y="935734"/>
                      <a:pt x="31309" y="935734"/>
                    </a:cubicBezTo>
                    <a:cubicBezTo>
                      <a:pt x="28937" y="935734"/>
                      <a:pt x="27040" y="934785"/>
                      <a:pt x="25617" y="932887"/>
                    </a:cubicBezTo>
                    <a:cubicBezTo>
                      <a:pt x="25142" y="931464"/>
                      <a:pt x="24905" y="930278"/>
                      <a:pt x="24905" y="929329"/>
                    </a:cubicBezTo>
                    <a:cubicBezTo>
                      <a:pt x="24905" y="927906"/>
                      <a:pt x="25142" y="926483"/>
                      <a:pt x="25617" y="925060"/>
                    </a:cubicBezTo>
                    <a:cubicBezTo>
                      <a:pt x="26091" y="922688"/>
                      <a:pt x="27751" y="921502"/>
                      <a:pt x="30598" y="921502"/>
                    </a:cubicBezTo>
                    <a:close/>
                    <a:moveTo>
                      <a:pt x="66177" y="856036"/>
                    </a:moveTo>
                    <a:cubicBezTo>
                      <a:pt x="63805" y="857934"/>
                      <a:pt x="59298" y="860780"/>
                      <a:pt x="52657" y="864575"/>
                    </a:cubicBezTo>
                    <a:cubicBezTo>
                      <a:pt x="46015" y="869319"/>
                      <a:pt x="38662" y="873826"/>
                      <a:pt x="30598" y="878095"/>
                    </a:cubicBezTo>
                    <a:cubicBezTo>
                      <a:pt x="29175" y="882365"/>
                      <a:pt x="27751" y="887109"/>
                      <a:pt x="26328" y="892327"/>
                    </a:cubicBezTo>
                    <a:cubicBezTo>
                      <a:pt x="31072" y="889955"/>
                      <a:pt x="37476" y="885923"/>
                      <a:pt x="45541" y="880230"/>
                    </a:cubicBezTo>
                    <a:cubicBezTo>
                      <a:pt x="54554" y="874537"/>
                      <a:pt x="60959" y="870505"/>
                      <a:pt x="64754" y="868133"/>
                    </a:cubicBezTo>
                    <a:cubicBezTo>
                      <a:pt x="65228" y="863864"/>
                      <a:pt x="65703" y="859831"/>
                      <a:pt x="66177" y="856036"/>
                    </a:cubicBezTo>
                    <a:close/>
                    <a:moveTo>
                      <a:pt x="71158" y="827573"/>
                    </a:moveTo>
                    <a:cubicBezTo>
                      <a:pt x="60721" y="835637"/>
                      <a:pt x="50522" y="842042"/>
                      <a:pt x="40560" y="846786"/>
                    </a:cubicBezTo>
                    <a:cubicBezTo>
                      <a:pt x="38188" y="853901"/>
                      <a:pt x="36290" y="859831"/>
                      <a:pt x="34867" y="864575"/>
                    </a:cubicBezTo>
                    <a:cubicBezTo>
                      <a:pt x="40560" y="861255"/>
                      <a:pt x="45778" y="858171"/>
                      <a:pt x="50522" y="855325"/>
                    </a:cubicBezTo>
                    <a:cubicBezTo>
                      <a:pt x="61433" y="848209"/>
                      <a:pt x="67363" y="844414"/>
                      <a:pt x="68312" y="843939"/>
                    </a:cubicBezTo>
                    <a:cubicBezTo>
                      <a:pt x="68786" y="839195"/>
                      <a:pt x="69498" y="834689"/>
                      <a:pt x="70446" y="830419"/>
                    </a:cubicBezTo>
                    <a:lnTo>
                      <a:pt x="70446" y="828996"/>
                    </a:lnTo>
                    <a:cubicBezTo>
                      <a:pt x="70921" y="828522"/>
                      <a:pt x="71158" y="828047"/>
                      <a:pt x="71158" y="827573"/>
                    </a:cubicBezTo>
                    <a:close/>
                    <a:moveTo>
                      <a:pt x="76139" y="796975"/>
                    </a:moveTo>
                    <a:cubicBezTo>
                      <a:pt x="75190" y="797449"/>
                      <a:pt x="71158" y="800058"/>
                      <a:pt x="64042" y="804802"/>
                    </a:cubicBezTo>
                    <a:cubicBezTo>
                      <a:pt x="60247" y="807174"/>
                      <a:pt x="56452" y="809309"/>
                      <a:pt x="52657" y="811206"/>
                    </a:cubicBezTo>
                    <a:cubicBezTo>
                      <a:pt x="50759" y="816899"/>
                      <a:pt x="48862" y="822355"/>
                      <a:pt x="46964" y="827573"/>
                    </a:cubicBezTo>
                    <a:cubicBezTo>
                      <a:pt x="46964" y="828047"/>
                      <a:pt x="46490" y="829945"/>
                      <a:pt x="45541" y="833266"/>
                    </a:cubicBezTo>
                    <a:cubicBezTo>
                      <a:pt x="60721" y="824252"/>
                      <a:pt x="69735" y="819034"/>
                      <a:pt x="72581" y="817611"/>
                    </a:cubicBezTo>
                    <a:cubicBezTo>
                      <a:pt x="74004" y="809546"/>
                      <a:pt x="75190" y="802667"/>
                      <a:pt x="76139" y="796975"/>
                    </a:cubicBezTo>
                    <a:close/>
                    <a:moveTo>
                      <a:pt x="91082" y="754280"/>
                    </a:moveTo>
                    <a:cubicBezTo>
                      <a:pt x="90608" y="754280"/>
                      <a:pt x="84441" y="758075"/>
                      <a:pt x="72581" y="765665"/>
                    </a:cubicBezTo>
                    <a:cubicBezTo>
                      <a:pt x="72581" y="765665"/>
                      <a:pt x="72107" y="766139"/>
                      <a:pt x="71158" y="767088"/>
                    </a:cubicBezTo>
                    <a:cubicBezTo>
                      <a:pt x="65940" y="777999"/>
                      <a:pt x="61196" y="788910"/>
                      <a:pt x="56926" y="799821"/>
                    </a:cubicBezTo>
                    <a:cubicBezTo>
                      <a:pt x="58824" y="798872"/>
                      <a:pt x="60721" y="797686"/>
                      <a:pt x="62619" y="796263"/>
                    </a:cubicBezTo>
                    <a:cubicBezTo>
                      <a:pt x="64042" y="795314"/>
                      <a:pt x="66651" y="793417"/>
                      <a:pt x="70446" y="790570"/>
                    </a:cubicBezTo>
                    <a:cubicBezTo>
                      <a:pt x="74242" y="788198"/>
                      <a:pt x="77088" y="786301"/>
                      <a:pt x="78985" y="784878"/>
                    </a:cubicBezTo>
                    <a:cubicBezTo>
                      <a:pt x="79934" y="783455"/>
                      <a:pt x="81357" y="782031"/>
                      <a:pt x="83255" y="780608"/>
                    </a:cubicBezTo>
                    <a:cubicBezTo>
                      <a:pt x="84204" y="777762"/>
                      <a:pt x="85153" y="775627"/>
                      <a:pt x="86101" y="774204"/>
                    </a:cubicBezTo>
                    <a:cubicBezTo>
                      <a:pt x="87999" y="766614"/>
                      <a:pt x="89185" y="761633"/>
                      <a:pt x="89659" y="759261"/>
                    </a:cubicBezTo>
                    <a:cubicBezTo>
                      <a:pt x="90134" y="758312"/>
                      <a:pt x="90608" y="756652"/>
                      <a:pt x="91082" y="754280"/>
                    </a:cubicBezTo>
                    <a:close/>
                    <a:moveTo>
                      <a:pt x="369312" y="714431"/>
                    </a:moveTo>
                    <a:cubicBezTo>
                      <a:pt x="364568" y="716803"/>
                      <a:pt x="360536" y="719175"/>
                      <a:pt x="357215" y="721547"/>
                    </a:cubicBezTo>
                    <a:cubicBezTo>
                      <a:pt x="348202" y="727239"/>
                      <a:pt x="342035" y="731746"/>
                      <a:pt x="338714" y="735067"/>
                    </a:cubicBezTo>
                    <a:lnTo>
                      <a:pt x="355080" y="735067"/>
                    </a:lnTo>
                    <a:cubicBezTo>
                      <a:pt x="361247" y="726053"/>
                      <a:pt x="365991" y="719175"/>
                      <a:pt x="369312" y="714431"/>
                    </a:cubicBezTo>
                    <a:close/>
                    <a:moveTo>
                      <a:pt x="105314" y="701622"/>
                    </a:moveTo>
                    <a:cubicBezTo>
                      <a:pt x="102942" y="705418"/>
                      <a:pt x="100807" y="709213"/>
                      <a:pt x="98910" y="713008"/>
                    </a:cubicBezTo>
                    <a:cubicBezTo>
                      <a:pt x="91320" y="725816"/>
                      <a:pt x="84441" y="738862"/>
                      <a:pt x="78274" y="752145"/>
                    </a:cubicBezTo>
                    <a:cubicBezTo>
                      <a:pt x="83018" y="749299"/>
                      <a:pt x="87287" y="747638"/>
                      <a:pt x="91082" y="747164"/>
                    </a:cubicBezTo>
                    <a:cubicBezTo>
                      <a:pt x="91557" y="747164"/>
                      <a:pt x="92031" y="747401"/>
                      <a:pt x="92506" y="747875"/>
                    </a:cubicBezTo>
                    <a:cubicBezTo>
                      <a:pt x="98198" y="727002"/>
                      <a:pt x="102468" y="711585"/>
                      <a:pt x="105314" y="701622"/>
                    </a:cubicBezTo>
                    <a:close/>
                    <a:moveTo>
                      <a:pt x="424104" y="688102"/>
                    </a:moveTo>
                    <a:cubicBezTo>
                      <a:pt x="410821" y="693795"/>
                      <a:pt x="399198" y="699013"/>
                      <a:pt x="389236" y="703757"/>
                    </a:cubicBezTo>
                    <a:cubicBezTo>
                      <a:pt x="388762" y="704706"/>
                      <a:pt x="383544" y="712059"/>
                      <a:pt x="373581" y="725816"/>
                    </a:cubicBezTo>
                    <a:cubicBezTo>
                      <a:pt x="371684" y="728663"/>
                      <a:pt x="369312" y="731746"/>
                      <a:pt x="366466" y="735067"/>
                    </a:cubicBezTo>
                    <a:lnTo>
                      <a:pt x="369312" y="735778"/>
                    </a:lnTo>
                    <a:lnTo>
                      <a:pt x="372158" y="735778"/>
                    </a:lnTo>
                    <a:cubicBezTo>
                      <a:pt x="375005" y="731509"/>
                      <a:pt x="382358" y="726291"/>
                      <a:pt x="394217" y="720124"/>
                    </a:cubicBezTo>
                    <a:cubicBezTo>
                      <a:pt x="404654" y="706366"/>
                      <a:pt x="414616" y="695693"/>
                      <a:pt x="424104" y="688102"/>
                    </a:cubicBezTo>
                    <a:close/>
                    <a:moveTo>
                      <a:pt x="542939" y="642561"/>
                    </a:moveTo>
                    <a:cubicBezTo>
                      <a:pt x="523963" y="650625"/>
                      <a:pt x="504987" y="657741"/>
                      <a:pt x="486012" y="663908"/>
                    </a:cubicBezTo>
                    <a:cubicBezTo>
                      <a:pt x="473203" y="668178"/>
                      <a:pt x="455651" y="674819"/>
                      <a:pt x="433354" y="683833"/>
                    </a:cubicBezTo>
                    <a:cubicBezTo>
                      <a:pt x="433829" y="683833"/>
                      <a:pt x="434066" y="684070"/>
                      <a:pt x="434066" y="684544"/>
                    </a:cubicBezTo>
                    <a:cubicBezTo>
                      <a:pt x="434066" y="685019"/>
                      <a:pt x="433829" y="685493"/>
                      <a:pt x="433354" y="685968"/>
                    </a:cubicBezTo>
                    <a:cubicBezTo>
                      <a:pt x="430983" y="688339"/>
                      <a:pt x="426713" y="692846"/>
                      <a:pt x="420546" y="699488"/>
                    </a:cubicBezTo>
                    <a:cubicBezTo>
                      <a:pt x="414853" y="705655"/>
                      <a:pt x="410584" y="710399"/>
                      <a:pt x="407737" y="713719"/>
                    </a:cubicBezTo>
                    <a:cubicBezTo>
                      <a:pt x="421495" y="706603"/>
                      <a:pt x="433829" y="700436"/>
                      <a:pt x="444740" y="695218"/>
                    </a:cubicBezTo>
                    <a:lnTo>
                      <a:pt x="453279" y="690949"/>
                    </a:lnTo>
                    <a:cubicBezTo>
                      <a:pt x="452804" y="690000"/>
                      <a:pt x="452567" y="689288"/>
                      <a:pt x="452567" y="688814"/>
                    </a:cubicBezTo>
                    <a:cubicBezTo>
                      <a:pt x="452567" y="687865"/>
                      <a:pt x="453042" y="686916"/>
                      <a:pt x="453990" y="685968"/>
                    </a:cubicBezTo>
                    <a:cubicBezTo>
                      <a:pt x="454465" y="685493"/>
                      <a:pt x="455176" y="685019"/>
                      <a:pt x="456125" y="684544"/>
                    </a:cubicBezTo>
                    <a:cubicBezTo>
                      <a:pt x="457548" y="683596"/>
                      <a:pt x="458497" y="682884"/>
                      <a:pt x="458972" y="682410"/>
                    </a:cubicBezTo>
                    <a:lnTo>
                      <a:pt x="461106" y="680275"/>
                    </a:lnTo>
                    <a:lnTo>
                      <a:pt x="463953" y="679563"/>
                    </a:lnTo>
                    <a:cubicBezTo>
                      <a:pt x="464427" y="679563"/>
                      <a:pt x="464664" y="679563"/>
                      <a:pt x="464664" y="679563"/>
                    </a:cubicBezTo>
                    <a:cubicBezTo>
                      <a:pt x="465613" y="679563"/>
                      <a:pt x="466325" y="679800"/>
                      <a:pt x="466799" y="680275"/>
                    </a:cubicBezTo>
                    <a:cubicBezTo>
                      <a:pt x="467273" y="680749"/>
                      <a:pt x="467511" y="681461"/>
                      <a:pt x="467511" y="682410"/>
                    </a:cubicBezTo>
                    <a:lnTo>
                      <a:pt x="466799" y="683121"/>
                    </a:lnTo>
                    <a:lnTo>
                      <a:pt x="466799" y="684544"/>
                    </a:lnTo>
                    <a:cubicBezTo>
                      <a:pt x="492890" y="671261"/>
                      <a:pt x="515661" y="658927"/>
                      <a:pt x="535111" y="647542"/>
                    </a:cubicBezTo>
                    <a:cubicBezTo>
                      <a:pt x="537009" y="646119"/>
                      <a:pt x="539618" y="644458"/>
                      <a:pt x="542939" y="642561"/>
                    </a:cubicBezTo>
                    <a:close/>
                    <a:moveTo>
                      <a:pt x="243361" y="349388"/>
                    </a:moveTo>
                    <a:cubicBezTo>
                      <a:pt x="240041" y="352709"/>
                      <a:pt x="237194" y="355792"/>
                      <a:pt x="234822" y="358639"/>
                    </a:cubicBezTo>
                    <a:cubicBezTo>
                      <a:pt x="230553" y="363383"/>
                      <a:pt x="226995" y="367415"/>
                      <a:pt x="224149" y="370736"/>
                    </a:cubicBezTo>
                    <a:cubicBezTo>
                      <a:pt x="227944" y="369312"/>
                      <a:pt x="231976" y="367652"/>
                      <a:pt x="236246" y="365755"/>
                    </a:cubicBezTo>
                    <a:cubicBezTo>
                      <a:pt x="238618" y="364806"/>
                      <a:pt x="241701" y="363620"/>
                      <a:pt x="245496" y="362197"/>
                    </a:cubicBezTo>
                    <a:cubicBezTo>
                      <a:pt x="244073" y="362197"/>
                      <a:pt x="243124" y="361722"/>
                      <a:pt x="242650" y="360773"/>
                    </a:cubicBezTo>
                    <a:cubicBezTo>
                      <a:pt x="240752" y="359350"/>
                      <a:pt x="239804" y="357927"/>
                      <a:pt x="239804" y="356504"/>
                    </a:cubicBezTo>
                    <a:cubicBezTo>
                      <a:pt x="239804" y="355555"/>
                      <a:pt x="240041" y="354606"/>
                      <a:pt x="240515" y="353658"/>
                    </a:cubicBezTo>
                    <a:cubicBezTo>
                      <a:pt x="240990" y="353183"/>
                      <a:pt x="241938" y="351760"/>
                      <a:pt x="243361" y="349388"/>
                    </a:cubicBezTo>
                    <a:close/>
                    <a:moveTo>
                      <a:pt x="206359" y="323059"/>
                    </a:moveTo>
                    <a:cubicBezTo>
                      <a:pt x="207308" y="323059"/>
                      <a:pt x="207782" y="323534"/>
                      <a:pt x="207782" y="324483"/>
                    </a:cubicBezTo>
                    <a:cubicBezTo>
                      <a:pt x="207782" y="324957"/>
                      <a:pt x="207545" y="325669"/>
                      <a:pt x="207071" y="326617"/>
                    </a:cubicBezTo>
                    <a:cubicBezTo>
                      <a:pt x="206122" y="328515"/>
                      <a:pt x="205410" y="329701"/>
                      <a:pt x="204936" y="330175"/>
                    </a:cubicBezTo>
                    <a:cubicBezTo>
                      <a:pt x="203987" y="330650"/>
                      <a:pt x="203276" y="331124"/>
                      <a:pt x="202801" y="331598"/>
                    </a:cubicBezTo>
                    <a:cubicBezTo>
                      <a:pt x="200904" y="333022"/>
                      <a:pt x="199243" y="333733"/>
                      <a:pt x="197820" y="333733"/>
                    </a:cubicBezTo>
                    <a:cubicBezTo>
                      <a:pt x="195448" y="333259"/>
                      <a:pt x="194262" y="331836"/>
                      <a:pt x="194262" y="329464"/>
                    </a:cubicBezTo>
                    <a:cubicBezTo>
                      <a:pt x="194262" y="328515"/>
                      <a:pt x="194499" y="327092"/>
                      <a:pt x="194974" y="325194"/>
                    </a:cubicBezTo>
                    <a:cubicBezTo>
                      <a:pt x="195448" y="324245"/>
                      <a:pt x="196160" y="323771"/>
                      <a:pt x="197109" y="323771"/>
                    </a:cubicBezTo>
                    <a:cubicBezTo>
                      <a:pt x="197109" y="323771"/>
                      <a:pt x="197346" y="323771"/>
                      <a:pt x="197820" y="323771"/>
                    </a:cubicBezTo>
                    <a:cubicBezTo>
                      <a:pt x="198769" y="324245"/>
                      <a:pt x="199243" y="324957"/>
                      <a:pt x="199243" y="325906"/>
                    </a:cubicBezTo>
                    <a:cubicBezTo>
                      <a:pt x="199243" y="325906"/>
                      <a:pt x="199243" y="326143"/>
                      <a:pt x="199243" y="326617"/>
                    </a:cubicBezTo>
                    <a:cubicBezTo>
                      <a:pt x="199718" y="326143"/>
                      <a:pt x="200192" y="325906"/>
                      <a:pt x="200666" y="325906"/>
                    </a:cubicBezTo>
                    <a:cubicBezTo>
                      <a:pt x="201141" y="325431"/>
                      <a:pt x="202327" y="324720"/>
                      <a:pt x="204224" y="323771"/>
                    </a:cubicBezTo>
                    <a:cubicBezTo>
                      <a:pt x="205173" y="323297"/>
                      <a:pt x="205885" y="323059"/>
                      <a:pt x="206359" y="323059"/>
                    </a:cubicBezTo>
                    <a:close/>
                    <a:moveTo>
                      <a:pt x="205648" y="304558"/>
                    </a:moveTo>
                    <a:lnTo>
                      <a:pt x="190704" y="319502"/>
                    </a:lnTo>
                    <a:cubicBezTo>
                      <a:pt x="180268" y="330413"/>
                      <a:pt x="175049" y="336105"/>
                      <a:pt x="175049" y="336580"/>
                    </a:cubicBezTo>
                    <a:cubicBezTo>
                      <a:pt x="175049" y="336580"/>
                      <a:pt x="175287" y="336342"/>
                      <a:pt x="175761" y="335868"/>
                    </a:cubicBezTo>
                    <a:cubicBezTo>
                      <a:pt x="184774" y="343933"/>
                      <a:pt x="191653" y="349625"/>
                      <a:pt x="196397" y="352946"/>
                    </a:cubicBezTo>
                    <a:cubicBezTo>
                      <a:pt x="196397" y="353420"/>
                      <a:pt x="199480" y="355555"/>
                      <a:pt x="205648" y="359350"/>
                    </a:cubicBezTo>
                    <a:lnTo>
                      <a:pt x="207782" y="361485"/>
                    </a:lnTo>
                    <a:cubicBezTo>
                      <a:pt x="209680" y="358164"/>
                      <a:pt x="213475" y="353183"/>
                      <a:pt x="219168" y="346542"/>
                    </a:cubicBezTo>
                    <a:cubicBezTo>
                      <a:pt x="222963" y="341798"/>
                      <a:pt x="226758" y="337291"/>
                      <a:pt x="230553" y="333022"/>
                    </a:cubicBezTo>
                    <a:cubicBezTo>
                      <a:pt x="228655" y="332547"/>
                      <a:pt x="225809" y="329938"/>
                      <a:pt x="222014" y="325194"/>
                    </a:cubicBezTo>
                    <a:cubicBezTo>
                      <a:pt x="216796" y="318553"/>
                      <a:pt x="212289" y="312860"/>
                      <a:pt x="208494" y="308116"/>
                    </a:cubicBezTo>
                    <a:cubicBezTo>
                      <a:pt x="208019" y="308116"/>
                      <a:pt x="207071" y="306930"/>
                      <a:pt x="205648" y="304558"/>
                    </a:cubicBezTo>
                    <a:close/>
                    <a:moveTo>
                      <a:pt x="194974" y="291038"/>
                    </a:moveTo>
                    <a:cubicBezTo>
                      <a:pt x="194499" y="291038"/>
                      <a:pt x="189993" y="294833"/>
                      <a:pt x="181454" y="302424"/>
                    </a:cubicBezTo>
                    <a:cubicBezTo>
                      <a:pt x="167222" y="314758"/>
                      <a:pt x="159869" y="320925"/>
                      <a:pt x="159395" y="320925"/>
                    </a:cubicBezTo>
                    <a:cubicBezTo>
                      <a:pt x="161292" y="322822"/>
                      <a:pt x="164613" y="325906"/>
                      <a:pt x="169357" y="330175"/>
                    </a:cubicBezTo>
                    <a:cubicBezTo>
                      <a:pt x="171254" y="328278"/>
                      <a:pt x="173863" y="325431"/>
                      <a:pt x="177184" y="321636"/>
                    </a:cubicBezTo>
                    <a:lnTo>
                      <a:pt x="185012" y="313809"/>
                    </a:lnTo>
                    <a:cubicBezTo>
                      <a:pt x="192127" y="306219"/>
                      <a:pt x="197583" y="301475"/>
                      <a:pt x="201378" y="299577"/>
                    </a:cubicBezTo>
                    <a:cubicBezTo>
                      <a:pt x="199006" y="296731"/>
                      <a:pt x="196871" y="294122"/>
                      <a:pt x="194974" y="291750"/>
                    </a:cubicBezTo>
                    <a:cubicBezTo>
                      <a:pt x="194974" y="291750"/>
                      <a:pt x="194974" y="291513"/>
                      <a:pt x="194974" y="291038"/>
                    </a:cubicBezTo>
                    <a:close/>
                    <a:moveTo>
                      <a:pt x="508071" y="283211"/>
                    </a:moveTo>
                    <a:cubicBezTo>
                      <a:pt x="505225" y="286057"/>
                      <a:pt x="494314" y="294359"/>
                      <a:pt x="475338" y="308116"/>
                    </a:cubicBezTo>
                    <a:cubicBezTo>
                      <a:pt x="473915" y="309539"/>
                      <a:pt x="468222" y="313572"/>
                      <a:pt x="458260" y="320213"/>
                    </a:cubicBezTo>
                    <a:cubicBezTo>
                      <a:pt x="463004" y="323059"/>
                      <a:pt x="467273" y="326143"/>
                      <a:pt x="471068" y="329464"/>
                    </a:cubicBezTo>
                    <a:cubicBezTo>
                      <a:pt x="474389" y="327092"/>
                      <a:pt x="480556" y="321874"/>
                      <a:pt x="489570" y="313809"/>
                    </a:cubicBezTo>
                    <a:cubicBezTo>
                      <a:pt x="501904" y="303847"/>
                      <a:pt x="510206" y="298391"/>
                      <a:pt x="514475" y="297442"/>
                    </a:cubicBezTo>
                    <a:cubicBezTo>
                      <a:pt x="514950" y="297442"/>
                      <a:pt x="515187" y="297442"/>
                      <a:pt x="515187" y="297442"/>
                    </a:cubicBezTo>
                    <a:cubicBezTo>
                      <a:pt x="516610" y="297442"/>
                      <a:pt x="517559" y="297917"/>
                      <a:pt x="518033" y="298866"/>
                    </a:cubicBezTo>
                    <a:cubicBezTo>
                      <a:pt x="518507" y="299340"/>
                      <a:pt x="518745" y="299814"/>
                      <a:pt x="518745" y="300289"/>
                    </a:cubicBezTo>
                    <a:cubicBezTo>
                      <a:pt x="518745" y="300763"/>
                      <a:pt x="518507" y="301475"/>
                      <a:pt x="518033" y="302424"/>
                    </a:cubicBezTo>
                    <a:cubicBezTo>
                      <a:pt x="517084" y="304795"/>
                      <a:pt x="508545" y="312623"/>
                      <a:pt x="492416" y="325906"/>
                    </a:cubicBezTo>
                    <a:cubicBezTo>
                      <a:pt x="487672" y="329701"/>
                      <a:pt x="483165" y="333496"/>
                      <a:pt x="478896" y="337291"/>
                    </a:cubicBezTo>
                    <a:cubicBezTo>
                      <a:pt x="483165" y="341561"/>
                      <a:pt x="486723" y="346542"/>
                      <a:pt x="489570" y="352234"/>
                    </a:cubicBezTo>
                    <a:cubicBezTo>
                      <a:pt x="509494" y="336105"/>
                      <a:pt x="519693" y="328041"/>
                      <a:pt x="520168" y="328041"/>
                    </a:cubicBezTo>
                    <a:lnTo>
                      <a:pt x="520879" y="328041"/>
                    </a:lnTo>
                    <a:cubicBezTo>
                      <a:pt x="521354" y="328041"/>
                      <a:pt x="521591" y="328278"/>
                      <a:pt x="521591" y="328752"/>
                    </a:cubicBezTo>
                    <a:cubicBezTo>
                      <a:pt x="521591" y="328752"/>
                      <a:pt x="521354" y="328989"/>
                      <a:pt x="520879" y="329464"/>
                    </a:cubicBezTo>
                    <a:cubicBezTo>
                      <a:pt x="517084" y="331836"/>
                      <a:pt x="512103" y="335868"/>
                      <a:pt x="505936" y="341561"/>
                    </a:cubicBezTo>
                    <a:cubicBezTo>
                      <a:pt x="499295" y="347728"/>
                      <a:pt x="494551" y="351997"/>
                      <a:pt x="491704" y="354369"/>
                    </a:cubicBezTo>
                    <a:cubicBezTo>
                      <a:pt x="498346" y="366703"/>
                      <a:pt x="501904" y="379749"/>
                      <a:pt x="502378" y="393506"/>
                    </a:cubicBezTo>
                    <a:cubicBezTo>
                      <a:pt x="502378" y="394930"/>
                      <a:pt x="502378" y="396590"/>
                      <a:pt x="502378" y="398487"/>
                    </a:cubicBezTo>
                    <a:cubicBezTo>
                      <a:pt x="502378" y="406078"/>
                      <a:pt x="501429" y="414142"/>
                      <a:pt x="499532" y="422681"/>
                    </a:cubicBezTo>
                    <a:cubicBezTo>
                      <a:pt x="501904" y="419835"/>
                      <a:pt x="504039" y="417226"/>
                      <a:pt x="505936" y="414854"/>
                    </a:cubicBezTo>
                    <a:cubicBezTo>
                      <a:pt x="523963" y="390660"/>
                      <a:pt x="532976" y="367415"/>
                      <a:pt x="532976" y="345119"/>
                    </a:cubicBezTo>
                    <a:cubicBezTo>
                      <a:pt x="532976" y="333259"/>
                      <a:pt x="530367" y="321399"/>
                      <a:pt x="525149" y="309539"/>
                    </a:cubicBezTo>
                    <a:cubicBezTo>
                      <a:pt x="520879" y="300052"/>
                      <a:pt x="515187" y="291275"/>
                      <a:pt x="508071" y="283211"/>
                    </a:cubicBezTo>
                    <a:close/>
                    <a:moveTo>
                      <a:pt x="179319" y="274672"/>
                    </a:moveTo>
                    <a:cubicBezTo>
                      <a:pt x="177896" y="276095"/>
                      <a:pt x="175761" y="277992"/>
                      <a:pt x="172915" y="280364"/>
                    </a:cubicBezTo>
                    <a:lnTo>
                      <a:pt x="166510" y="286769"/>
                    </a:lnTo>
                    <a:cubicBezTo>
                      <a:pt x="164613" y="288666"/>
                      <a:pt x="161529" y="291987"/>
                      <a:pt x="157260" y="296731"/>
                    </a:cubicBezTo>
                    <a:lnTo>
                      <a:pt x="147298" y="306693"/>
                    </a:lnTo>
                    <a:cubicBezTo>
                      <a:pt x="146823" y="307167"/>
                      <a:pt x="146112" y="307405"/>
                      <a:pt x="145163" y="307405"/>
                    </a:cubicBezTo>
                    <a:cubicBezTo>
                      <a:pt x="146112" y="308353"/>
                      <a:pt x="149195" y="311200"/>
                      <a:pt x="154413" y="315944"/>
                    </a:cubicBezTo>
                    <a:cubicBezTo>
                      <a:pt x="156311" y="314520"/>
                      <a:pt x="160106" y="310963"/>
                      <a:pt x="165799" y="305270"/>
                    </a:cubicBezTo>
                    <a:cubicBezTo>
                      <a:pt x="170543" y="301000"/>
                      <a:pt x="174575" y="297442"/>
                      <a:pt x="177896" y="294596"/>
                    </a:cubicBezTo>
                    <a:cubicBezTo>
                      <a:pt x="183114" y="289852"/>
                      <a:pt x="186909" y="286769"/>
                      <a:pt x="189281" y="285346"/>
                    </a:cubicBezTo>
                    <a:cubicBezTo>
                      <a:pt x="185486" y="281076"/>
                      <a:pt x="182165" y="277518"/>
                      <a:pt x="179319" y="274672"/>
                    </a:cubicBezTo>
                    <a:close/>
                    <a:moveTo>
                      <a:pt x="489570" y="266844"/>
                    </a:moveTo>
                    <a:cubicBezTo>
                      <a:pt x="484826" y="270165"/>
                      <a:pt x="478184" y="274672"/>
                      <a:pt x="469645" y="280364"/>
                    </a:cubicBezTo>
                    <a:cubicBezTo>
                      <a:pt x="460158" y="286531"/>
                      <a:pt x="453279" y="291038"/>
                      <a:pt x="449009" y="293885"/>
                    </a:cubicBezTo>
                    <a:cubicBezTo>
                      <a:pt x="443317" y="298154"/>
                      <a:pt x="436912" y="302898"/>
                      <a:pt x="429797" y="308116"/>
                    </a:cubicBezTo>
                    <a:cubicBezTo>
                      <a:pt x="438336" y="310488"/>
                      <a:pt x="446400" y="313809"/>
                      <a:pt x="453990" y="318078"/>
                    </a:cubicBezTo>
                    <a:cubicBezTo>
                      <a:pt x="458734" y="314283"/>
                      <a:pt x="465376" y="308828"/>
                      <a:pt x="473915" y="301712"/>
                    </a:cubicBezTo>
                    <a:cubicBezTo>
                      <a:pt x="488146" y="289852"/>
                      <a:pt x="498346" y="282499"/>
                      <a:pt x="504513" y="279653"/>
                    </a:cubicBezTo>
                    <a:cubicBezTo>
                      <a:pt x="499769" y="274909"/>
                      <a:pt x="494788" y="270639"/>
                      <a:pt x="489570" y="266844"/>
                    </a:cubicBezTo>
                    <a:close/>
                    <a:moveTo>
                      <a:pt x="164376" y="259017"/>
                    </a:moveTo>
                    <a:cubicBezTo>
                      <a:pt x="160106" y="262812"/>
                      <a:pt x="157023" y="265658"/>
                      <a:pt x="155125" y="267556"/>
                    </a:cubicBezTo>
                    <a:cubicBezTo>
                      <a:pt x="144214" y="277992"/>
                      <a:pt x="135201" y="285820"/>
                      <a:pt x="128085" y="291038"/>
                    </a:cubicBezTo>
                    <a:lnTo>
                      <a:pt x="139470" y="302424"/>
                    </a:lnTo>
                    <a:cubicBezTo>
                      <a:pt x="139945" y="301475"/>
                      <a:pt x="140419" y="300763"/>
                      <a:pt x="140893" y="300289"/>
                    </a:cubicBezTo>
                    <a:cubicBezTo>
                      <a:pt x="160343" y="279890"/>
                      <a:pt x="171254" y="269216"/>
                      <a:pt x="173626" y="268267"/>
                    </a:cubicBezTo>
                    <a:cubicBezTo>
                      <a:pt x="169831" y="263998"/>
                      <a:pt x="166748" y="260914"/>
                      <a:pt x="164376" y="259017"/>
                    </a:cubicBezTo>
                    <a:close/>
                    <a:moveTo>
                      <a:pt x="466799" y="253324"/>
                    </a:moveTo>
                    <a:lnTo>
                      <a:pt x="466799" y="254747"/>
                    </a:lnTo>
                    <a:cubicBezTo>
                      <a:pt x="463478" y="258068"/>
                      <a:pt x="450433" y="268742"/>
                      <a:pt x="427662" y="286769"/>
                    </a:cubicBezTo>
                    <a:cubicBezTo>
                      <a:pt x="419123" y="293410"/>
                      <a:pt x="411770" y="299340"/>
                      <a:pt x="405603" y="304558"/>
                    </a:cubicBezTo>
                    <a:cubicBezTo>
                      <a:pt x="409398" y="304558"/>
                      <a:pt x="413193" y="305033"/>
                      <a:pt x="416988" y="305981"/>
                    </a:cubicBezTo>
                    <a:cubicBezTo>
                      <a:pt x="426476" y="297917"/>
                      <a:pt x="435489" y="290801"/>
                      <a:pt x="444028" y="284634"/>
                    </a:cubicBezTo>
                    <a:cubicBezTo>
                      <a:pt x="459683" y="273249"/>
                      <a:pt x="472254" y="265421"/>
                      <a:pt x="481742" y="261152"/>
                    </a:cubicBezTo>
                    <a:cubicBezTo>
                      <a:pt x="476998" y="258305"/>
                      <a:pt x="472017" y="255696"/>
                      <a:pt x="466799" y="253324"/>
                    </a:cubicBezTo>
                    <a:close/>
                    <a:moveTo>
                      <a:pt x="151567" y="245497"/>
                    </a:moveTo>
                    <a:cubicBezTo>
                      <a:pt x="150144" y="246920"/>
                      <a:pt x="148246" y="248580"/>
                      <a:pt x="145874" y="250478"/>
                    </a:cubicBezTo>
                    <a:lnTo>
                      <a:pt x="140182" y="256171"/>
                    </a:lnTo>
                    <a:cubicBezTo>
                      <a:pt x="129271" y="267556"/>
                      <a:pt x="121206" y="275621"/>
                      <a:pt x="115988" y="280364"/>
                    </a:cubicBezTo>
                    <a:cubicBezTo>
                      <a:pt x="116937" y="280839"/>
                      <a:pt x="119309" y="282974"/>
                      <a:pt x="123104" y="286769"/>
                    </a:cubicBezTo>
                    <a:cubicBezTo>
                      <a:pt x="123578" y="286294"/>
                      <a:pt x="123815" y="285820"/>
                      <a:pt x="123815" y="285346"/>
                    </a:cubicBezTo>
                    <a:cubicBezTo>
                      <a:pt x="127610" y="282025"/>
                      <a:pt x="132354" y="277281"/>
                      <a:pt x="138047" y="271114"/>
                    </a:cubicBezTo>
                    <a:cubicBezTo>
                      <a:pt x="144688" y="263524"/>
                      <a:pt x="149195" y="258542"/>
                      <a:pt x="151567" y="256171"/>
                    </a:cubicBezTo>
                    <a:lnTo>
                      <a:pt x="157260" y="250478"/>
                    </a:lnTo>
                    <a:cubicBezTo>
                      <a:pt x="154413" y="248106"/>
                      <a:pt x="152516" y="246446"/>
                      <a:pt x="151567" y="245497"/>
                    </a:cubicBezTo>
                    <a:close/>
                    <a:moveTo>
                      <a:pt x="441894" y="243362"/>
                    </a:moveTo>
                    <a:cubicBezTo>
                      <a:pt x="441419" y="243836"/>
                      <a:pt x="436201" y="248106"/>
                      <a:pt x="426239" y="256171"/>
                    </a:cubicBezTo>
                    <a:cubicBezTo>
                      <a:pt x="421020" y="259966"/>
                      <a:pt x="413905" y="265896"/>
                      <a:pt x="404891" y="273960"/>
                    </a:cubicBezTo>
                    <a:cubicBezTo>
                      <a:pt x="393980" y="282974"/>
                      <a:pt x="383069" y="293647"/>
                      <a:pt x="372158" y="305981"/>
                    </a:cubicBezTo>
                    <a:cubicBezTo>
                      <a:pt x="379748" y="304558"/>
                      <a:pt x="387102" y="303847"/>
                      <a:pt x="394217" y="303847"/>
                    </a:cubicBezTo>
                    <a:cubicBezTo>
                      <a:pt x="406077" y="293410"/>
                      <a:pt x="416039" y="284871"/>
                      <a:pt x="424104" y="278230"/>
                    </a:cubicBezTo>
                    <a:cubicBezTo>
                      <a:pt x="442131" y="263524"/>
                      <a:pt x="454939" y="254510"/>
                      <a:pt x="462529" y="251189"/>
                    </a:cubicBezTo>
                    <a:cubicBezTo>
                      <a:pt x="455888" y="248343"/>
                      <a:pt x="449009" y="245734"/>
                      <a:pt x="441894" y="243362"/>
                    </a:cubicBezTo>
                    <a:close/>
                    <a:moveTo>
                      <a:pt x="370735" y="235535"/>
                    </a:moveTo>
                    <a:cubicBezTo>
                      <a:pt x="353657" y="237907"/>
                      <a:pt x="337528" y="243836"/>
                      <a:pt x="322347" y="253324"/>
                    </a:cubicBezTo>
                    <a:cubicBezTo>
                      <a:pt x="307167" y="262812"/>
                      <a:pt x="291986" y="275383"/>
                      <a:pt x="276806" y="291038"/>
                    </a:cubicBezTo>
                    <a:cubicBezTo>
                      <a:pt x="270639" y="297680"/>
                      <a:pt x="263997" y="304795"/>
                      <a:pt x="256882" y="312386"/>
                    </a:cubicBezTo>
                    <a:cubicBezTo>
                      <a:pt x="256882" y="312860"/>
                      <a:pt x="256170" y="313809"/>
                      <a:pt x="254747" y="315232"/>
                    </a:cubicBezTo>
                    <a:cubicBezTo>
                      <a:pt x="253798" y="316181"/>
                      <a:pt x="253086" y="317130"/>
                      <a:pt x="252612" y="318078"/>
                    </a:cubicBezTo>
                    <a:lnTo>
                      <a:pt x="254035" y="318078"/>
                    </a:lnTo>
                    <a:cubicBezTo>
                      <a:pt x="256882" y="319027"/>
                      <a:pt x="258779" y="320925"/>
                      <a:pt x="259728" y="323771"/>
                    </a:cubicBezTo>
                    <a:cubicBezTo>
                      <a:pt x="265895" y="315232"/>
                      <a:pt x="272536" y="306930"/>
                      <a:pt x="279652" y="298866"/>
                    </a:cubicBezTo>
                    <a:cubicBezTo>
                      <a:pt x="289614" y="287955"/>
                      <a:pt x="298153" y="279416"/>
                      <a:pt x="305269" y="273249"/>
                    </a:cubicBezTo>
                    <a:cubicBezTo>
                      <a:pt x="315231" y="264235"/>
                      <a:pt x="322585" y="258780"/>
                      <a:pt x="327328" y="256882"/>
                    </a:cubicBezTo>
                    <a:cubicBezTo>
                      <a:pt x="327803" y="256882"/>
                      <a:pt x="328277" y="256882"/>
                      <a:pt x="328752" y="256882"/>
                    </a:cubicBezTo>
                    <a:cubicBezTo>
                      <a:pt x="329700" y="256882"/>
                      <a:pt x="330649" y="257357"/>
                      <a:pt x="331598" y="258305"/>
                    </a:cubicBezTo>
                    <a:cubicBezTo>
                      <a:pt x="332072" y="258780"/>
                      <a:pt x="332310" y="259491"/>
                      <a:pt x="332310" y="260440"/>
                    </a:cubicBezTo>
                    <a:cubicBezTo>
                      <a:pt x="332310" y="260914"/>
                      <a:pt x="332072" y="261389"/>
                      <a:pt x="331598" y="261863"/>
                    </a:cubicBezTo>
                    <a:cubicBezTo>
                      <a:pt x="330649" y="264235"/>
                      <a:pt x="324008" y="271588"/>
                      <a:pt x="311674" y="283922"/>
                    </a:cubicBezTo>
                    <a:lnTo>
                      <a:pt x="288191" y="307405"/>
                    </a:lnTo>
                    <a:cubicBezTo>
                      <a:pt x="273485" y="324483"/>
                      <a:pt x="260677" y="341561"/>
                      <a:pt x="249766" y="358639"/>
                    </a:cubicBezTo>
                    <a:cubicBezTo>
                      <a:pt x="249291" y="359587"/>
                      <a:pt x="248817" y="360299"/>
                      <a:pt x="248343" y="360773"/>
                    </a:cubicBezTo>
                    <a:cubicBezTo>
                      <a:pt x="257830" y="356504"/>
                      <a:pt x="269453" y="350337"/>
                      <a:pt x="283210" y="342272"/>
                    </a:cubicBezTo>
                    <a:cubicBezTo>
                      <a:pt x="281313" y="340849"/>
                      <a:pt x="280364" y="339426"/>
                      <a:pt x="280364" y="338003"/>
                    </a:cubicBezTo>
                    <a:cubicBezTo>
                      <a:pt x="280364" y="337528"/>
                      <a:pt x="280601" y="336817"/>
                      <a:pt x="281075" y="335868"/>
                    </a:cubicBezTo>
                    <a:cubicBezTo>
                      <a:pt x="301474" y="309302"/>
                      <a:pt x="319975" y="287243"/>
                      <a:pt x="336579" y="269691"/>
                    </a:cubicBezTo>
                    <a:cubicBezTo>
                      <a:pt x="348913" y="256882"/>
                      <a:pt x="359113" y="246683"/>
                      <a:pt x="367177" y="239093"/>
                    </a:cubicBezTo>
                    <a:close/>
                    <a:moveTo>
                      <a:pt x="392794" y="234111"/>
                    </a:moveTo>
                    <a:cubicBezTo>
                      <a:pt x="390422" y="236483"/>
                      <a:pt x="387339" y="239330"/>
                      <a:pt x="383544" y="242650"/>
                    </a:cubicBezTo>
                    <a:cubicBezTo>
                      <a:pt x="378800" y="246446"/>
                      <a:pt x="375716" y="249055"/>
                      <a:pt x="374293" y="250478"/>
                    </a:cubicBezTo>
                    <a:cubicBezTo>
                      <a:pt x="363856" y="259966"/>
                      <a:pt x="354131" y="269453"/>
                      <a:pt x="345118" y="278941"/>
                    </a:cubicBezTo>
                    <a:cubicBezTo>
                      <a:pt x="324719" y="299814"/>
                      <a:pt x="307404" y="319027"/>
                      <a:pt x="293172" y="336580"/>
                    </a:cubicBezTo>
                    <a:cubicBezTo>
                      <a:pt x="312148" y="326143"/>
                      <a:pt x="328040" y="318553"/>
                      <a:pt x="340849" y="313809"/>
                    </a:cubicBezTo>
                    <a:cubicBezTo>
                      <a:pt x="339425" y="312860"/>
                      <a:pt x="338714" y="311911"/>
                      <a:pt x="338714" y="310963"/>
                    </a:cubicBezTo>
                    <a:cubicBezTo>
                      <a:pt x="338714" y="310014"/>
                      <a:pt x="338951" y="309302"/>
                      <a:pt x="339425" y="308828"/>
                    </a:cubicBezTo>
                    <a:cubicBezTo>
                      <a:pt x="351759" y="290801"/>
                      <a:pt x="363619" y="276569"/>
                      <a:pt x="375005" y="266133"/>
                    </a:cubicBezTo>
                    <a:cubicBezTo>
                      <a:pt x="383781" y="257356"/>
                      <a:pt x="391608" y="250537"/>
                      <a:pt x="398487" y="245675"/>
                    </a:cubicBezTo>
                    <a:lnTo>
                      <a:pt x="415187" y="237491"/>
                    </a:lnTo>
                    <a:lnTo>
                      <a:pt x="419080" y="238079"/>
                    </a:lnTo>
                    <a:lnTo>
                      <a:pt x="419834" y="238381"/>
                    </a:lnTo>
                    <a:cubicBezTo>
                      <a:pt x="419834" y="238855"/>
                      <a:pt x="419834" y="239330"/>
                      <a:pt x="419834" y="239804"/>
                    </a:cubicBezTo>
                    <a:cubicBezTo>
                      <a:pt x="419834" y="240753"/>
                      <a:pt x="419597" y="241702"/>
                      <a:pt x="419123" y="242650"/>
                    </a:cubicBezTo>
                    <a:cubicBezTo>
                      <a:pt x="418648" y="243125"/>
                      <a:pt x="412244" y="248106"/>
                      <a:pt x="399910" y="257594"/>
                    </a:cubicBezTo>
                    <a:cubicBezTo>
                      <a:pt x="393269" y="263286"/>
                      <a:pt x="387339" y="268505"/>
                      <a:pt x="382120" y="273249"/>
                    </a:cubicBezTo>
                    <a:cubicBezTo>
                      <a:pt x="370735" y="284634"/>
                      <a:pt x="359824" y="297205"/>
                      <a:pt x="349388" y="310963"/>
                    </a:cubicBezTo>
                    <a:cubicBezTo>
                      <a:pt x="354131" y="309539"/>
                      <a:pt x="359113" y="308353"/>
                      <a:pt x="364331" y="307405"/>
                    </a:cubicBezTo>
                    <a:lnTo>
                      <a:pt x="364331" y="306693"/>
                    </a:lnTo>
                    <a:cubicBezTo>
                      <a:pt x="384730" y="283922"/>
                      <a:pt x="397301" y="270402"/>
                      <a:pt x="402045" y="266133"/>
                    </a:cubicBezTo>
                    <a:cubicBezTo>
                      <a:pt x="411058" y="257119"/>
                      <a:pt x="417700" y="250952"/>
                      <a:pt x="421969" y="247632"/>
                    </a:cubicBezTo>
                    <a:cubicBezTo>
                      <a:pt x="427662" y="242413"/>
                      <a:pt x="430508" y="239804"/>
                      <a:pt x="430508" y="239804"/>
                    </a:cubicBezTo>
                    <a:lnTo>
                      <a:pt x="419080" y="238079"/>
                    </a:lnTo>
                    <a:lnTo>
                      <a:pt x="416276" y="236958"/>
                    </a:lnTo>
                    <a:lnTo>
                      <a:pt x="415187" y="237491"/>
                    </a:lnTo>
                    <a:close/>
                    <a:moveTo>
                      <a:pt x="123104" y="219880"/>
                    </a:moveTo>
                    <a:lnTo>
                      <a:pt x="121681" y="221303"/>
                    </a:lnTo>
                    <a:cubicBezTo>
                      <a:pt x="120257" y="223200"/>
                      <a:pt x="117885" y="225572"/>
                      <a:pt x="114565" y="228419"/>
                    </a:cubicBezTo>
                    <a:lnTo>
                      <a:pt x="106737" y="236246"/>
                    </a:lnTo>
                    <a:cubicBezTo>
                      <a:pt x="96775" y="246208"/>
                      <a:pt x="90371" y="252138"/>
                      <a:pt x="87524" y="254036"/>
                    </a:cubicBezTo>
                    <a:cubicBezTo>
                      <a:pt x="93217" y="259254"/>
                      <a:pt x="101282" y="266607"/>
                      <a:pt x="111718" y="276095"/>
                    </a:cubicBezTo>
                    <a:lnTo>
                      <a:pt x="111718" y="275383"/>
                    </a:lnTo>
                    <a:cubicBezTo>
                      <a:pt x="117411" y="269691"/>
                      <a:pt x="125001" y="261152"/>
                      <a:pt x="134489" y="249766"/>
                    </a:cubicBezTo>
                    <a:cubicBezTo>
                      <a:pt x="141131" y="242176"/>
                      <a:pt x="144451" y="238381"/>
                      <a:pt x="144451" y="238381"/>
                    </a:cubicBezTo>
                    <a:cubicBezTo>
                      <a:pt x="141131" y="235535"/>
                      <a:pt x="138759" y="233400"/>
                      <a:pt x="137335" y="231977"/>
                    </a:cubicBezTo>
                    <a:cubicBezTo>
                      <a:pt x="135438" y="234349"/>
                      <a:pt x="131406" y="238618"/>
                      <a:pt x="125238" y="244785"/>
                    </a:cubicBezTo>
                    <a:cubicBezTo>
                      <a:pt x="118123" y="251901"/>
                      <a:pt x="110770" y="258068"/>
                      <a:pt x="103179" y="263286"/>
                    </a:cubicBezTo>
                    <a:cubicBezTo>
                      <a:pt x="102705" y="263761"/>
                      <a:pt x="102231" y="263998"/>
                      <a:pt x="101756" y="263998"/>
                    </a:cubicBezTo>
                    <a:cubicBezTo>
                      <a:pt x="100333" y="263998"/>
                      <a:pt x="99384" y="263286"/>
                      <a:pt x="98910" y="261863"/>
                    </a:cubicBezTo>
                    <a:cubicBezTo>
                      <a:pt x="98435" y="260914"/>
                      <a:pt x="98198" y="260203"/>
                      <a:pt x="98198" y="259728"/>
                    </a:cubicBezTo>
                    <a:cubicBezTo>
                      <a:pt x="98198" y="258780"/>
                      <a:pt x="98673" y="258068"/>
                      <a:pt x="99621" y="257594"/>
                    </a:cubicBezTo>
                    <a:cubicBezTo>
                      <a:pt x="106737" y="252375"/>
                      <a:pt x="114802" y="244785"/>
                      <a:pt x="123815" y="234823"/>
                    </a:cubicBezTo>
                    <a:cubicBezTo>
                      <a:pt x="123815" y="234349"/>
                      <a:pt x="126187" y="231502"/>
                      <a:pt x="130931" y="226284"/>
                    </a:cubicBezTo>
                    <a:lnTo>
                      <a:pt x="129508" y="224861"/>
                    </a:lnTo>
                    <a:cubicBezTo>
                      <a:pt x="127610" y="223438"/>
                      <a:pt x="125476" y="221777"/>
                      <a:pt x="123104" y="219880"/>
                    </a:cubicBezTo>
                    <a:close/>
                    <a:moveTo>
                      <a:pt x="110295" y="209206"/>
                    </a:moveTo>
                    <a:lnTo>
                      <a:pt x="106737" y="212764"/>
                    </a:lnTo>
                    <a:cubicBezTo>
                      <a:pt x="105314" y="213713"/>
                      <a:pt x="104128" y="214661"/>
                      <a:pt x="103179" y="215610"/>
                    </a:cubicBezTo>
                    <a:cubicBezTo>
                      <a:pt x="102705" y="216085"/>
                      <a:pt x="97724" y="222014"/>
                      <a:pt x="88236" y="233400"/>
                    </a:cubicBezTo>
                    <a:cubicBezTo>
                      <a:pt x="83967" y="238144"/>
                      <a:pt x="80171" y="241702"/>
                      <a:pt x="76851" y="244074"/>
                    </a:cubicBezTo>
                    <a:cubicBezTo>
                      <a:pt x="77325" y="245022"/>
                      <a:pt x="79223" y="246920"/>
                      <a:pt x="82543" y="249766"/>
                    </a:cubicBezTo>
                    <a:cubicBezTo>
                      <a:pt x="85864" y="245971"/>
                      <a:pt x="93217" y="238144"/>
                      <a:pt x="104603" y="226284"/>
                    </a:cubicBezTo>
                    <a:cubicBezTo>
                      <a:pt x="111244" y="218694"/>
                      <a:pt x="115039" y="214661"/>
                      <a:pt x="115988" y="214187"/>
                    </a:cubicBezTo>
                    <a:cubicBezTo>
                      <a:pt x="113616" y="212289"/>
                      <a:pt x="111718" y="210629"/>
                      <a:pt x="110295" y="209206"/>
                    </a:cubicBezTo>
                    <a:close/>
                    <a:moveTo>
                      <a:pt x="85390" y="192840"/>
                    </a:moveTo>
                    <a:cubicBezTo>
                      <a:pt x="83018" y="194263"/>
                      <a:pt x="80646" y="196160"/>
                      <a:pt x="78274" y="198532"/>
                    </a:cubicBezTo>
                    <a:cubicBezTo>
                      <a:pt x="71632" y="204225"/>
                      <a:pt x="65703" y="210392"/>
                      <a:pt x="60484" y="217033"/>
                    </a:cubicBezTo>
                    <a:cubicBezTo>
                      <a:pt x="57638" y="220829"/>
                      <a:pt x="55503" y="224149"/>
                      <a:pt x="54080" y="226996"/>
                    </a:cubicBezTo>
                    <a:lnTo>
                      <a:pt x="59773" y="231265"/>
                    </a:lnTo>
                    <a:cubicBezTo>
                      <a:pt x="62619" y="233163"/>
                      <a:pt x="65940" y="235535"/>
                      <a:pt x="69735" y="238381"/>
                    </a:cubicBezTo>
                    <a:cubicBezTo>
                      <a:pt x="70209" y="237907"/>
                      <a:pt x="76376" y="229605"/>
                      <a:pt x="88236" y="213475"/>
                    </a:cubicBezTo>
                    <a:cubicBezTo>
                      <a:pt x="92506" y="208257"/>
                      <a:pt x="96301" y="204462"/>
                      <a:pt x="99621" y="202090"/>
                    </a:cubicBezTo>
                    <a:cubicBezTo>
                      <a:pt x="94403" y="198769"/>
                      <a:pt x="89659" y="195686"/>
                      <a:pt x="85390" y="192840"/>
                    </a:cubicBezTo>
                    <a:close/>
                    <a:moveTo>
                      <a:pt x="69023" y="185012"/>
                    </a:moveTo>
                    <a:lnTo>
                      <a:pt x="68312" y="186435"/>
                    </a:lnTo>
                    <a:cubicBezTo>
                      <a:pt x="66889" y="188807"/>
                      <a:pt x="64991" y="189993"/>
                      <a:pt x="62619" y="189993"/>
                    </a:cubicBezTo>
                    <a:cubicBezTo>
                      <a:pt x="61196" y="192840"/>
                      <a:pt x="59535" y="196397"/>
                      <a:pt x="57638" y="200667"/>
                    </a:cubicBezTo>
                    <a:cubicBezTo>
                      <a:pt x="62382" y="194500"/>
                      <a:pt x="66889" y="189756"/>
                      <a:pt x="71158" y="186435"/>
                    </a:cubicBezTo>
                    <a:close/>
                    <a:moveTo>
                      <a:pt x="398487" y="23482"/>
                    </a:moveTo>
                    <a:cubicBezTo>
                      <a:pt x="348676" y="23482"/>
                      <a:pt x="300288" y="31547"/>
                      <a:pt x="253324" y="47676"/>
                    </a:cubicBezTo>
                    <a:cubicBezTo>
                      <a:pt x="184063" y="70921"/>
                      <a:pt x="127848" y="111007"/>
                      <a:pt x="84678" y="167934"/>
                    </a:cubicBezTo>
                    <a:cubicBezTo>
                      <a:pt x="87524" y="168883"/>
                      <a:pt x="90371" y="170069"/>
                      <a:pt x="93217" y="171492"/>
                    </a:cubicBezTo>
                    <a:cubicBezTo>
                      <a:pt x="107923" y="179082"/>
                      <a:pt x="124527" y="190230"/>
                      <a:pt x="143028" y="204936"/>
                    </a:cubicBezTo>
                    <a:cubicBezTo>
                      <a:pt x="154413" y="213950"/>
                      <a:pt x="166036" y="224386"/>
                      <a:pt x="177896" y="236246"/>
                    </a:cubicBezTo>
                    <a:cubicBezTo>
                      <a:pt x="179319" y="235772"/>
                      <a:pt x="180505" y="235535"/>
                      <a:pt x="181454" y="235535"/>
                    </a:cubicBezTo>
                    <a:cubicBezTo>
                      <a:pt x="181928" y="235535"/>
                      <a:pt x="182402" y="235535"/>
                      <a:pt x="182877" y="235535"/>
                    </a:cubicBezTo>
                    <a:cubicBezTo>
                      <a:pt x="183351" y="235535"/>
                      <a:pt x="183826" y="235772"/>
                      <a:pt x="184300" y="236246"/>
                    </a:cubicBezTo>
                    <a:cubicBezTo>
                      <a:pt x="184300" y="236721"/>
                      <a:pt x="184300" y="236958"/>
                      <a:pt x="184300" y="236958"/>
                    </a:cubicBezTo>
                    <a:cubicBezTo>
                      <a:pt x="184300" y="237907"/>
                      <a:pt x="184063" y="238618"/>
                      <a:pt x="183588" y="239093"/>
                    </a:cubicBezTo>
                    <a:cubicBezTo>
                      <a:pt x="183588" y="239567"/>
                      <a:pt x="183351" y="240041"/>
                      <a:pt x="182877" y="240516"/>
                    </a:cubicBezTo>
                    <a:cubicBezTo>
                      <a:pt x="196160" y="253799"/>
                      <a:pt x="209917" y="268979"/>
                      <a:pt x="224149" y="286057"/>
                    </a:cubicBezTo>
                    <a:cubicBezTo>
                      <a:pt x="229841" y="292699"/>
                      <a:pt x="235060" y="299103"/>
                      <a:pt x="239804" y="305270"/>
                    </a:cubicBezTo>
                    <a:lnTo>
                      <a:pt x="240515" y="305270"/>
                    </a:lnTo>
                    <a:cubicBezTo>
                      <a:pt x="241938" y="302898"/>
                      <a:pt x="244310" y="299340"/>
                      <a:pt x="247631" y="294596"/>
                    </a:cubicBezTo>
                    <a:cubicBezTo>
                      <a:pt x="253324" y="285583"/>
                      <a:pt x="262811" y="274435"/>
                      <a:pt x="276094" y="261152"/>
                    </a:cubicBezTo>
                    <a:cubicBezTo>
                      <a:pt x="301237" y="236009"/>
                      <a:pt x="328514" y="220117"/>
                      <a:pt x="357927" y="213475"/>
                    </a:cubicBezTo>
                    <a:cubicBezTo>
                      <a:pt x="368363" y="211104"/>
                      <a:pt x="379274" y="209918"/>
                      <a:pt x="390659" y="209918"/>
                    </a:cubicBezTo>
                    <a:cubicBezTo>
                      <a:pt x="411058" y="209918"/>
                      <a:pt x="432406" y="213950"/>
                      <a:pt x="454702" y="222014"/>
                    </a:cubicBezTo>
                    <a:cubicBezTo>
                      <a:pt x="488384" y="233874"/>
                      <a:pt x="513289" y="249529"/>
                      <a:pt x="529418" y="268979"/>
                    </a:cubicBezTo>
                    <a:cubicBezTo>
                      <a:pt x="548394" y="292224"/>
                      <a:pt x="557882" y="317367"/>
                      <a:pt x="557882" y="344407"/>
                    </a:cubicBezTo>
                    <a:cubicBezTo>
                      <a:pt x="557882" y="354844"/>
                      <a:pt x="556459" y="365755"/>
                      <a:pt x="553612" y="377140"/>
                    </a:cubicBezTo>
                    <a:cubicBezTo>
                      <a:pt x="544599" y="413194"/>
                      <a:pt x="520405" y="445452"/>
                      <a:pt x="481031" y="473915"/>
                    </a:cubicBezTo>
                    <a:cubicBezTo>
                      <a:pt x="454465" y="492891"/>
                      <a:pt x="418411" y="511392"/>
                      <a:pt x="372870" y="529419"/>
                    </a:cubicBezTo>
                    <a:cubicBezTo>
                      <a:pt x="304558" y="555985"/>
                      <a:pt x="266607" y="571165"/>
                      <a:pt x="259016" y="574960"/>
                    </a:cubicBezTo>
                    <a:cubicBezTo>
                      <a:pt x="217270" y="594410"/>
                      <a:pt x="185486" y="617418"/>
                      <a:pt x="163664" y="643984"/>
                    </a:cubicBezTo>
                    <a:cubicBezTo>
                      <a:pt x="157971" y="651100"/>
                      <a:pt x="152516" y="658690"/>
                      <a:pt x="147298" y="666755"/>
                    </a:cubicBezTo>
                    <a:cubicBezTo>
                      <a:pt x="146349" y="668652"/>
                      <a:pt x="145637" y="670313"/>
                      <a:pt x="145163" y="671736"/>
                    </a:cubicBezTo>
                    <a:lnTo>
                      <a:pt x="143028" y="676005"/>
                    </a:lnTo>
                    <a:cubicBezTo>
                      <a:pt x="139233" y="684544"/>
                      <a:pt x="135201" y="695930"/>
                      <a:pt x="130931" y="710161"/>
                    </a:cubicBezTo>
                    <a:cubicBezTo>
                      <a:pt x="125238" y="729611"/>
                      <a:pt x="117411" y="758312"/>
                      <a:pt x="107449" y="796263"/>
                    </a:cubicBezTo>
                    <a:cubicBezTo>
                      <a:pt x="103179" y="814290"/>
                      <a:pt x="100570" y="824489"/>
                      <a:pt x="99621" y="826861"/>
                    </a:cubicBezTo>
                    <a:cubicBezTo>
                      <a:pt x="97249" y="834926"/>
                      <a:pt x="94878" y="840144"/>
                      <a:pt x="92506" y="842516"/>
                    </a:cubicBezTo>
                    <a:cubicBezTo>
                      <a:pt x="88710" y="866236"/>
                      <a:pt x="86813" y="886160"/>
                      <a:pt x="86813" y="902289"/>
                    </a:cubicBezTo>
                    <a:cubicBezTo>
                      <a:pt x="86813" y="903712"/>
                      <a:pt x="86813" y="905373"/>
                      <a:pt x="86813" y="907270"/>
                    </a:cubicBezTo>
                    <a:cubicBezTo>
                      <a:pt x="92031" y="909168"/>
                      <a:pt x="94640" y="912251"/>
                      <a:pt x="94640" y="916521"/>
                    </a:cubicBezTo>
                    <a:cubicBezTo>
                      <a:pt x="94640" y="917470"/>
                      <a:pt x="94403" y="918893"/>
                      <a:pt x="93929" y="920790"/>
                    </a:cubicBezTo>
                    <a:cubicBezTo>
                      <a:pt x="100570" y="920316"/>
                      <a:pt x="109821" y="919842"/>
                      <a:pt x="121681" y="919367"/>
                    </a:cubicBezTo>
                    <a:cubicBezTo>
                      <a:pt x="135912" y="918893"/>
                      <a:pt x="145400" y="918656"/>
                      <a:pt x="150144" y="918656"/>
                    </a:cubicBezTo>
                    <a:cubicBezTo>
                      <a:pt x="169119" y="917707"/>
                      <a:pt x="195685" y="916758"/>
                      <a:pt x="229841" y="915809"/>
                    </a:cubicBezTo>
                    <a:cubicBezTo>
                      <a:pt x="266844" y="914386"/>
                      <a:pt x="293410" y="913200"/>
                      <a:pt x="309539" y="912251"/>
                    </a:cubicBezTo>
                    <a:cubicBezTo>
                      <a:pt x="407263" y="908456"/>
                      <a:pt x="456125" y="906559"/>
                      <a:pt x="456125" y="906559"/>
                    </a:cubicBezTo>
                    <a:cubicBezTo>
                      <a:pt x="506411" y="906084"/>
                      <a:pt x="543413" y="905847"/>
                      <a:pt x="567132" y="905847"/>
                    </a:cubicBezTo>
                    <a:cubicBezTo>
                      <a:pt x="588480" y="905847"/>
                      <a:pt x="599154" y="906084"/>
                      <a:pt x="599154" y="906559"/>
                    </a:cubicBezTo>
                    <a:cubicBezTo>
                      <a:pt x="634733" y="905136"/>
                      <a:pt x="664619" y="902526"/>
                      <a:pt x="688813" y="898731"/>
                    </a:cubicBezTo>
                    <a:cubicBezTo>
                      <a:pt x="690711" y="897783"/>
                      <a:pt x="692608" y="897071"/>
                      <a:pt x="694506" y="896597"/>
                    </a:cubicBezTo>
                    <a:lnTo>
                      <a:pt x="699487" y="896597"/>
                    </a:lnTo>
                    <a:cubicBezTo>
                      <a:pt x="704231" y="895648"/>
                      <a:pt x="709449" y="894462"/>
                      <a:pt x="715142" y="893039"/>
                    </a:cubicBezTo>
                    <a:cubicBezTo>
                      <a:pt x="717514" y="893987"/>
                      <a:pt x="719886" y="894462"/>
                      <a:pt x="722258" y="894462"/>
                    </a:cubicBezTo>
                    <a:lnTo>
                      <a:pt x="745740" y="894462"/>
                    </a:lnTo>
                    <a:cubicBezTo>
                      <a:pt x="746215" y="895411"/>
                      <a:pt x="746689" y="896597"/>
                      <a:pt x="747163" y="898020"/>
                    </a:cubicBezTo>
                    <a:cubicBezTo>
                      <a:pt x="752856" y="898020"/>
                      <a:pt x="757363" y="898257"/>
                      <a:pt x="760683" y="898731"/>
                    </a:cubicBezTo>
                    <a:cubicBezTo>
                      <a:pt x="784403" y="899206"/>
                      <a:pt x="803616" y="899443"/>
                      <a:pt x="818322" y="899443"/>
                    </a:cubicBezTo>
                    <a:cubicBezTo>
                      <a:pt x="818796" y="889955"/>
                      <a:pt x="819745" y="876909"/>
                      <a:pt x="821168" y="860306"/>
                    </a:cubicBezTo>
                    <a:cubicBezTo>
                      <a:pt x="823066" y="842279"/>
                      <a:pt x="824252" y="829233"/>
                      <a:pt x="824726" y="821169"/>
                    </a:cubicBezTo>
                    <a:cubicBezTo>
                      <a:pt x="825200" y="813104"/>
                      <a:pt x="825438" y="805514"/>
                      <a:pt x="825438" y="798398"/>
                    </a:cubicBezTo>
                    <a:cubicBezTo>
                      <a:pt x="825438" y="774678"/>
                      <a:pt x="823066" y="755703"/>
                      <a:pt x="818322" y="741471"/>
                    </a:cubicBezTo>
                    <a:lnTo>
                      <a:pt x="769934" y="741471"/>
                    </a:lnTo>
                    <a:cubicBezTo>
                      <a:pt x="758549" y="743369"/>
                      <a:pt x="750484" y="744555"/>
                      <a:pt x="745740" y="745029"/>
                    </a:cubicBezTo>
                    <a:lnTo>
                      <a:pt x="742182" y="745029"/>
                    </a:lnTo>
                    <a:lnTo>
                      <a:pt x="742182" y="748587"/>
                    </a:lnTo>
                    <a:cubicBezTo>
                      <a:pt x="739810" y="747164"/>
                      <a:pt x="737438" y="746452"/>
                      <a:pt x="735066" y="746452"/>
                    </a:cubicBezTo>
                    <a:lnTo>
                      <a:pt x="714430" y="746452"/>
                    </a:lnTo>
                    <a:cubicBezTo>
                      <a:pt x="712533" y="746452"/>
                      <a:pt x="710635" y="746927"/>
                      <a:pt x="708738" y="747875"/>
                    </a:cubicBezTo>
                    <a:cubicBezTo>
                      <a:pt x="707789" y="747875"/>
                      <a:pt x="706840" y="747638"/>
                      <a:pt x="705891" y="747164"/>
                    </a:cubicBezTo>
                    <a:lnTo>
                      <a:pt x="704468" y="747164"/>
                    </a:lnTo>
                    <a:cubicBezTo>
                      <a:pt x="693557" y="747164"/>
                      <a:pt x="685493" y="746452"/>
                      <a:pt x="680274" y="745029"/>
                    </a:cubicBezTo>
                    <a:cubicBezTo>
                      <a:pt x="677902" y="745029"/>
                      <a:pt x="675530" y="745029"/>
                      <a:pt x="673158" y="745029"/>
                    </a:cubicBezTo>
                    <a:cubicBezTo>
                      <a:pt x="663671" y="745029"/>
                      <a:pt x="653234" y="745741"/>
                      <a:pt x="641849" y="747164"/>
                    </a:cubicBezTo>
                    <a:cubicBezTo>
                      <a:pt x="588717" y="753331"/>
                      <a:pt x="562151" y="756652"/>
                      <a:pt x="562151" y="757126"/>
                    </a:cubicBezTo>
                    <a:cubicBezTo>
                      <a:pt x="562151" y="757126"/>
                      <a:pt x="562389" y="757126"/>
                      <a:pt x="562863" y="757126"/>
                    </a:cubicBezTo>
                    <a:cubicBezTo>
                      <a:pt x="495025" y="759972"/>
                      <a:pt x="438810" y="761395"/>
                      <a:pt x="394217" y="761395"/>
                    </a:cubicBezTo>
                    <a:cubicBezTo>
                      <a:pt x="377139" y="761395"/>
                      <a:pt x="361959" y="761158"/>
                      <a:pt x="348676" y="760684"/>
                    </a:cubicBezTo>
                    <a:cubicBezTo>
                      <a:pt x="346778" y="762581"/>
                      <a:pt x="344406" y="763530"/>
                      <a:pt x="341560" y="763530"/>
                    </a:cubicBezTo>
                    <a:cubicBezTo>
                      <a:pt x="340611" y="763530"/>
                      <a:pt x="339663" y="763530"/>
                      <a:pt x="338714" y="763530"/>
                    </a:cubicBezTo>
                    <a:cubicBezTo>
                      <a:pt x="332547" y="762581"/>
                      <a:pt x="328040" y="759972"/>
                      <a:pt x="325194" y="755703"/>
                    </a:cubicBezTo>
                    <a:lnTo>
                      <a:pt x="323771" y="751433"/>
                    </a:lnTo>
                    <a:cubicBezTo>
                      <a:pt x="321399" y="750010"/>
                      <a:pt x="319738" y="748587"/>
                      <a:pt x="318789" y="747164"/>
                    </a:cubicBezTo>
                    <a:cubicBezTo>
                      <a:pt x="317366" y="744792"/>
                      <a:pt x="316655" y="742183"/>
                      <a:pt x="316655" y="739336"/>
                    </a:cubicBezTo>
                    <a:cubicBezTo>
                      <a:pt x="316655" y="736964"/>
                      <a:pt x="317129" y="734592"/>
                      <a:pt x="318078" y="732221"/>
                    </a:cubicBezTo>
                    <a:cubicBezTo>
                      <a:pt x="321399" y="723682"/>
                      <a:pt x="330649" y="714194"/>
                      <a:pt x="345830" y="703757"/>
                    </a:cubicBezTo>
                    <a:cubicBezTo>
                      <a:pt x="362433" y="692372"/>
                      <a:pt x="386390" y="679563"/>
                      <a:pt x="417700" y="665332"/>
                    </a:cubicBezTo>
                    <a:cubicBezTo>
                      <a:pt x="440945" y="654895"/>
                      <a:pt x="459683" y="647305"/>
                      <a:pt x="473915" y="642561"/>
                    </a:cubicBezTo>
                    <a:cubicBezTo>
                      <a:pt x="520405" y="626906"/>
                      <a:pt x="561440" y="607693"/>
                      <a:pt x="597019" y="584923"/>
                    </a:cubicBezTo>
                    <a:cubicBezTo>
                      <a:pt x="616469" y="572588"/>
                      <a:pt x="634970" y="559305"/>
                      <a:pt x="652523" y="545074"/>
                    </a:cubicBezTo>
                    <a:lnTo>
                      <a:pt x="653234" y="545074"/>
                    </a:lnTo>
                    <a:lnTo>
                      <a:pt x="653946" y="544362"/>
                    </a:lnTo>
                    <a:cubicBezTo>
                      <a:pt x="654894" y="543413"/>
                      <a:pt x="655843" y="542702"/>
                      <a:pt x="656792" y="542227"/>
                    </a:cubicBezTo>
                    <a:cubicBezTo>
                      <a:pt x="688102" y="518982"/>
                      <a:pt x="709924" y="489333"/>
                      <a:pt x="722258" y="453279"/>
                    </a:cubicBezTo>
                    <a:cubicBezTo>
                      <a:pt x="733643" y="419598"/>
                      <a:pt x="740285" y="380223"/>
                      <a:pt x="742182" y="335156"/>
                    </a:cubicBezTo>
                    <a:cubicBezTo>
                      <a:pt x="742182" y="329464"/>
                      <a:pt x="742182" y="323771"/>
                      <a:pt x="742182" y="318078"/>
                    </a:cubicBezTo>
                    <a:cubicBezTo>
                      <a:pt x="742182" y="282974"/>
                      <a:pt x="738387" y="253087"/>
                      <a:pt x="730797" y="228419"/>
                    </a:cubicBezTo>
                    <a:cubicBezTo>
                      <a:pt x="717988" y="187147"/>
                      <a:pt x="697590" y="151568"/>
                      <a:pt x="669601" y="121681"/>
                    </a:cubicBezTo>
                    <a:cubicBezTo>
                      <a:pt x="623110" y="71870"/>
                      <a:pt x="556221" y="40798"/>
                      <a:pt x="468934" y="28463"/>
                    </a:cubicBezTo>
                    <a:cubicBezTo>
                      <a:pt x="445214" y="25143"/>
                      <a:pt x="421732" y="23482"/>
                      <a:pt x="398487" y="23482"/>
                    </a:cubicBezTo>
                    <a:close/>
                    <a:moveTo>
                      <a:pt x="407026" y="0"/>
                    </a:moveTo>
                    <a:cubicBezTo>
                      <a:pt x="456362" y="0"/>
                      <a:pt x="503564" y="7116"/>
                      <a:pt x="548631" y="21348"/>
                    </a:cubicBezTo>
                    <a:cubicBezTo>
                      <a:pt x="591326" y="35105"/>
                      <a:pt x="625482" y="51946"/>
                      <a:pt x="651099" y="71870"/>
                    </a:cubicBezTo>
                    <a:cubicBezTo>
                      <a:pt x="685730" y="98436"/>
                      <a:pt x="713007" y="130220"/>
                      <a:pt x="732932" y="167222"/>
                    </a:cubicBezTo>
                    <a:cubicBezTo>
                      <a:pt x="753805" y="207071"/>
                      <a:pt x="765427" y="247394"/>
                      <a:pt x="767799" y="288192"/>
                    </a:cubicBezTo>
                    <a:cubicBezTo>
                      <a:pt x="768274" y="297205"/>
                      <a:pt x="768511" y="306456"/>
                      <a:pt x="768511" y="315944"/>
                    </a:cubicBezTo>
                    <a:cubicBezTo>
                      <a:pt x="768511" y="338714"/>
                      <a:pt x="766850" y="362197"/>
                      <a:pt x="763530" y="386390"/>
                    </a:cubicBezTo>
                    <a:cubicBezTo>
                      <a:pt x="758311" y="428137"/>
                      <a:pt x="748824" y="462767"/>
                      <a:pt x="735066" y="490282"/>
                    </a:cubicBezTo>
                    <a:cubicBezTo>
                      <a:pt x="729848" y="500718"/>
                      <a:pt x="724393" y="509969"/>
                      <a:pt x="718700" y="518034"/>
                    </a:cubicBezTo>
                    <a:cubicBezTo>
                      <a:pt x="716802" y="524201"/>
                      <a:pt x="708738" y="532977"/>
                      <a:pt x="694506" y="544362"/>
                    </a:cubicBezTo>
                    <a:cubicBezTo>
                      <a:pt x="690237" y="547683"/>
                      <a:pt x="685967" y="551241"/>
                      <a:pt x="681698" y="555036"/>
                    </a:cubicBezTo>
                    <a:cubicBezTo>
                      <a:pt x="678851" y="557882"/>
                      <a:pt x="675530" y="561440"/>
                      <a:pt x="671735" y="565710"/>
                    </a:cubicBezTo>
                    <a:cubicBezTo>
                      <a:pt x="659401" y="578518"/>
                      <a:pt x="646593" y="590378"/>
                      <a:pt x="633310" y="601289"/>
                    </a:cubicBezTo>
                    <a:cubicBezTo>
                      <a:pt x="607693" y="622637"/>
                      <a:pt x="579467" y="642324"/>
                      <a:pt x="548631" y="660350"/>
                    </a:cubicBezTo>
                    <a:cubicBezTo>
                      <a:pt x="523963" y="675057"/>
                      <a:pt x="493839" y="691186"/>
                      <a:pt x="458260" y="708738"/>
                    </a:cubicBezTo>
                    <a:cubicBezTo>
                      <a:pt x="447349" y="713957"/>
                      <a:pt x="432406" y="721072"/>
                      <a:pt x="413430" y="730086"/>
                    </a:cubicBezTo>
                    <a:cubicBezTo>
                      <a:pt x="408212" y="732458"/>
                      <a:pt x="403942" y="734355"/>
                      <a:pt x="400622" y="735778"/>
                    </a:cubicBezTo>
                    <a:lnTo>
                      <a:pt x="438336" y="735778"/>
                    </a:lnTo>
                    <a:cubicBezTo>
                      <a:pt x="475338" y="735304"/>
                      <a:pt x="515661" y="734355"/>
                      <a:pt x="559305" y="732932"/>
                    </a:cubicBezTo>
                    <a:cubicBezTo>
                      <a:pt x="570216" y="732458"/>
                      <a:pt x="584922" y="731035"/>
                      <a:pt x="603423" y="728663"/>
                    </a:cubicBezTo>
                    <a:cubicBezTo>
                      <a:pt x="624771" y="725816"/>
                      <a:pt x="639240" y="723919"/>
                      <a:pt x="646830" y="722970"/>
                    </a:cubicBezTo>
                    <a:cubicBezTo>
                      <a:pt x="654420" y="722496"/>
                      <a:pt x="661536" y="722258"/>
                      <a:pt x="668177" y="722258"/>
                    </a:cubicBezTo>
                    <a:cubicBezTo>
                      <a:pt x="677191" y="722258"/>
                      <a:pt x="685255" y="722733"/>
                      <a:pt x="692371" y="723682"/>
                    </a:cubicBezTo>
                    <a:cubicBezTo>
                      <a:pt x="694269" y="723682"/>
                      <a:pt x="696166" y="723919"/>
                      <a:pt x="698064" y="724393"/>
                    </a:cubicBezTo>
                    <a:lnTo>
                      <a:pt x="703757" y="724393"/>
                    </a:lnTo>
                    <a:cubicBezTo>
                      <a:pt x="708975" y="723919"/>
                      <a:pt x="715142" y="723444"/>
                      <a:pt x="722258" y="722970"/>
                    </a:cubicBezTo>
                    <a:cubicBezTo>
                      <a:pt x="725104" y="721072"/>
                      <a:pt x="727713" y="720124"/>
                      <a:pt x="730085" y="720124"/>
                    </a:cubicBezTo>
                    <a:cubicBezTo>
                      <a:pt x="732932" y="720124"/>
                      <a:pt x="735541" y="721072"/>
                      <a:pt x="737913" y="722970"/>
                    </a:cubicBezTo>
                    <a:lnTo>
                      <a:pt x="740759" y="722970"/>
                    </a:lnTo>
                    <a:cubicBezTo>
                      <a:pt x="741708" y="722496"/>
                      <a:pt x="742657" y="722258"/>
                      <a:pt x="743605" y="722258"/>
                    </a:cubicBezTo>
                    <a:lnTo>
                      <a:pt x="752856" y="722258"/>
                    </a:lnTo>
                    <a:cubicBezTo>
                      <a:pt x="788910" y="716091"/>
                      <a:pt x="813103" y="713008"/>
                      <a:pt x="825438" y="713008"/>
                    </a:cubicBezTo>
                    <a:cubicBezTo>
                      <a:pt x="829707" y="713008"/>
                      <a:pt x="833028" y="714668"/>
                      <a:pt x="835400" y="717989"/>
                    </a:cubicBezTo>
                    <a:cubicBezTo>
                      <a:pt x="836823" y="719886"/>
                      <a:pt x="837535" y="722021"/>
                      <a:pt x="837535" y="724393"/>
                    </a:cubicBezTo>
                    <a:cubicBezTo>
                      <a:pt x="837535" y="725342"/>
                      <a:pt x="837297" y="726528"/>
                      <a:pt x="836823" y="727951"/>
                    </a:cubicBezTo>
                    <a:cubicBezTo>
                      <a:pt x="845362" y="748350"/>
                      <a:pt x="849631" y="773967"/>
                      <a:pt x="849631" y="804802"/>
                    </a:cubicBezTo>
                    <a:cubicBezTo>
                      <a:pt x="849631" y="809072"/>
                      <a:pt x="849631" y="813578"/>
                      <a:pt x="849631" y="818322"/>
                    </a:cubicBezTo>
                    <a:cubicBezTo>
                      <a:pt x="849157" y="825912"/>
                      <a:pt x="847971" y="841330"/>
                      <a:pt x="846074" y="864575"/>
                    </a:cubicBezTo>
                    <a:cubicBezTo>
                      <a:pt x="844176" y="884025"/>
                      <a:pt x="843227" y="899443"/>
                      <a:pt x="843227" y="910828"/>
                    </a:cubicBezTo>
                    <a:lnTo>
                      <a:pt x="843227" y="912963"/>
                    </a:lnTo>
                    <a:cubicBezTo>
                      <a:pt x="842753" y="916758"/>
                      <a:pt x="841092" y="919842"/>
                      <a:pt x="838246" y="922214"/>
                    </a:cubicBezTo>
                    <a:lnTo>
                      <a:pt x="837535" y="922214"/>
                    </a:lnTo>
                    <a:cubicBezTo>
                      <a:pt x="835637" y="923637"/>
                      <a:pt x="833502" y="924348"/>
                      <a:pt x="831130" y="924348"/>
                    </a:cubicBezTo>
                    <a:cubicBezTo>
                      <a:pt x="825912" y="924823"/>
                      <a:pt x="820219" y="925060"/>
                      <a:pt x="814052" y="925060"/>
                    </a:cubicBezTo>
                    <a:cubicBezTo>
                      <a:pt x="812155" y="926009"/>
                      <a:pt x="809783" y="927432"/>
                      <a:pt x="806936" y="929329"/>
                    </a:cubicBezTo>
                    <a:cubicBezTo>
                      <a:pt x="796974" y="935022"/>
                      <a:pt x="787012" y="942138"/>
                      <a:pt x="777050" y="950677"/>
                    </a:cubicBezTo>
                    <a:cubicBezTo>
                      <a:pt x="767562" y="959216"/>
                      <a:pt x="758311" y="968941"/>
                      <a:pt x="749298" y="979852"/>
                    </a:cubicBezTo>
                    <a:cubicBezTo>
                      <a:pt x="748824" y="980326"/>
                      <a:pt x="745029" y="984833"/>
                      <a:pt x="737913" y="993372"/>
                    </a:cubicBezTo>
                    <a:cubicBezTo>
                      <a:pt x="736964" y="996218"/>
                      <a:pt x="735066" y="998353"/>
                      <a:pt x="732220" y="999776"/>
                    </a:cubicBezTo>
                    <a:lnTo>
                      <a:pt x="728662" y="1003334"/>
                    </a:lnTo>
                    <a:cubicBezTo>
                      <a:pt x="727713" y="1004283"/>
                      <a:pt x="726527" y="1004757"/>
                      <a:pt x="725104" y="1004757"/>
                    </a:cubicBezTo>
                    <a:cubicBezTo>
                      <a:pt x="724630" y="1004757"/>
                      <a:pt x="723918" y="1004520"/>
                      <a:pt x="722969" y="1004046"/>
                    </a:cubicBezTo>
                    <a:cubicBezTo>
                      <a:pt x="721072" y="1003571"/>
                      <a:pt x="719886" y="1002148"/>
                      <a:pt x="719411" y="999776"/>
                    </a:cubicBezTo>
                    <a:lnTo>
                      <a:pt x="720123" y="999065"/>
                    </a:lnTo>
                    <a:cubicBezTo>
                      <a:pt x="713007" y="995744"/>
                      <a:pt x="700910" y="994084"/>
                      <a:pt x="683832" y="994084"/>
                    </a:cubicBezTo>
                    <a:cubicBezTo>
                      <a:pt x="678140" y="994084"/>
                      <a:pt x="671973" y="994321"/>
                      <a:pt x="665331" y="994795"/>
                    </a:cubicBezTo>
                    <a:cubicBezTo>
                      <a:pt x="625482" y="996218"/>
                      <a:pt x="604372" y="996930"/>
                      <a:pt x="602000" y="996930"/>
                    </a:cubicBezTo>
                    <a:cubicBezTo>
                      <a:pt x="543650" y="994084"/>
                      <a:pt x="480082" y="992660"/>
                      <a:pt x="411295" y="992660"/>
                    </a:cubicBezTo>
                    <a:cubicBezTo>
                      <a:pt x="402282" y="992660"/>
                      <a:pt x="391845" y="992660"/>
                      <a:pt x="379986" y="992660"/>
                    </a:cubicBezTo>
                    <a:cubicBezTo>
                      <a:pt x="356266" y="992660"/>
                      <a:pt x="326617" y="992423"/>
                      <a:pt x="291038" y="991949"/>
                    </a:cubicBezTo>
                    <a:cubicBezTo>
                      <a:pt x="237432" y="991474"/>
                      <a:pt x="197346" y="991237"/>
                      <a:pt x="170780" y="991237"/>
                    </a:cubicBezTo>
                    <a:cubicBezTo>
                      <a:pt x="130457" y="991237"/>
                      <a:pt x="100807" y="991000"/>
                      <a:pt x="81832" y="990526"/>
                    </a:cubicBezTo>
                    <a:cubicBezTo>
                      <a:pt x="49099" y="989103"/>
                      <a:pt x="26803" y="986968"/>
                      <a:pt x="14943" y="984121"/>
                    </a:cubicBezTo>
                    <a:cubicBezTo>
                      <a:pt x="11622" y="983647"/>
                      <a:pt x="9725" y="982224"/>
                      <a:pt x="9250" y="979852"/>
                    </a:cubicBezTo>
                    <a:cubicBezTo>
                      <a:pt x="8776" y="979852"/>
                      <a:pt x="8301" y="978666"/>
                      <a:pt x="7827" y="976294"/>
                    </a:cubicBezTo>
                    <a:lnTo>
                      <a:pt x="7827" y="974159"/>
                    </a:lnTo>
                    <a:cubicBezTo>
                      <a:pt x="7827" y="972736"/>
                      <a:pt x="8539" y="972024"/>
                      <a:pt x="9962" y="972024"/>
                    </a:cubicBezTo>
                    <a:lnTo>
                      <a:pt x="10673" y="971313"/>
                    </a:lnTo>
                    <a:cubicBezTo>
                      <a:pt x="11148" y="970364"/>
                      <a:pt x="11385" y="969890"/>
                      <a:pt x="11385" y="969890"/>
                    </a:cubicBezTo>
                    <a:cubicBezTo>
                      <a:pt x="11385" y="969890"/>
                      <a:pt x="11385" y="970127"/>
                      <a:pt x="11385" y="970601"/>
                    </a:cubicBezTo>
                    <a:cubicBezTo>
                      <a:pt x="13283" y="969178"/>
                      <a:pt x="15180" y="968467"/>
                      <a:pt x="17078" y="968467"/>
                    </a:cubicBezTo>
                    <a:cubicBezTo>
                      <a:pt x="19924" y="968941"/>
                      <a:pt x="29412" y="969178"/>
                      <a:pt x="45541" y="969178"/>
                    </a:cubicBezTo>
                    <a:cubicBezTo>
                      <a:pt x="60247" y="956370"/>
                      <a:pt x="73767" y="946882"/>
                      <a:pt x="86101" y="940715"/>
                    </a:cubicBezTo>
                    <a:cubicBezTo>
                      <a:pt x="83255" y="940240"/>
                      <a:pt x="81120" y="940003"/>
                      <a:pt x="79697" y="940003"/>
                    </a:cubicBezTo>
                    <a:cubicBezTo>
                      <a:pt x="77799" y="940003"/>
                      <a:pt x="75665" y="939766"/>
                      <a:pt x="73293" y="939292"/>
                    </a:cubicBezTo>
                    <a:cubicBezTo>
                      <a:pt x="71395" y="938817"/>
                      <a:pt x="69972" y="938580"/>
                      <a:pt x="69023" y="938580"/>
                    </a:cubicBezTo>
                    <a:cubicBezTo>
                      <a:pt x="64754" y="941426"/>
                      <a:pt x="60959" y="944035"/>
                      <a:pt x="57638" y="946407"/>
                    </a:cubicBezTo>
                    <a:cubicBezTo>
                      <a:pt x="40560" y="958742"/>
                      <a:pt x="29886" y="965383"/>
                      <a:pt x="25617" y="966332"/>
                    </a:cubicBezTo>
                    <a:cubicBezTo>
                      <a:pt x="25142" y="966332"/>
                      <a:pt x="24431" y="966332"/>
                      <a:pt x="23482" y="966332"/>
                    </a:cubicBezTo>
                    <a:cubicBezTo>
                      <a:pt x="21584" y="966332"/>
                      <a:pt x="19687" y="965383"/>
                      <a:pt x="17789" y="963485"/>
                    </a:cubicBezTo>
                    <a:cubicBezTo>
                      <a:pt x="16840" y="962062"/>
                      <a:pt x="16366" y="960639"/>
                      <a:pt x="16366" y="959216"/>
                    </a:cubicBezTo>
                    <a:cubicBezTo>
                      <a:pt x="16366" y="958267"/>
                      <a:pt x="16603" y="957081"/>
                      <a:pt x="17078" y="955658"/>
                    </a:cubicBezTo>
                    <a:cubicBezTo>
                      <a:pt x="19924" y="950440"/>
                      <a:pt x="29886" y="941426"/>
                      <a:pt x="46964" y="928618"/>
                    </a:cubicBezTo>
                    <a:cubicBezTo>
                      <a:pt x="53606" y="923400"/>
                      <a:pt x="59298" y="919130"/>
                      <a:pt x="64042" y="915809"/>
                    </a:cubicBezTo>
                    <a:cubicBezTo>
                      <a:pt x="63568" y="910117"/>
                      <a:pt x="63331" y="903950"/>
                      <a:pt x="63331" y="897308"/>
                    </a:cubicBezTo>
                    <a:cubicBezTo>
                      <a:pt x="63331" y="892090"/>
                      <a:pt x="63568" y="886634"/>
                      <a:pt x="64042" y="880942"/>
                    </a:cubicBezTo>
                    <a:cubicBezTo>
                      <a:pt x="53131" y="891378"/>
                      <a:pt x="39611" y="899680"/>
                      <a:pt x="23482" y="905847"/>
                    </a:cubicBezTo>
                    <a:cubicBezTo>
                      <a:pt x="23482" y="906322"/>
                      <a:pt x="23007" y="907982"/>
                      <a:pt x="22059" y="910828"/>
                    </a:cubicBezTo>
                    <a:cubicBezTo>
                      <a:pt x="39137" y="900866"/>
                      <a:pt x="51945" y="894462"/>
                      <a:pt x="60484" y="891615"/>
                    </a:cubicBezTo>
                    <a:cubicBezTo>
                      <a:pt x="60959" y="891615"/>
                      <a:pt x="61196" y="891615"/>
                      <a:pt x="61196" y="891615"/>
                    </a:cubicBezTo>
                    <a:cubicBezTo>
                      <a:pt x="61670" y="891615"/>
                      <a:pt x="62145" y="892090"/>
                      <a:pt x="62619" y="893039"/>
                    </a:cubicBezTo>
                    <a:cubicBezTo>
                      <a:pt x="62619" y="893513"/>
                      <a:pt x="62619" y="893750"/>
                      <a:pt x="62619" y="893750"/>
                    </a:cubicBezTo>
                    <a:cubicBezTo>
                      <a:pt x="62619" y="894699"/>
                      <a:pt x="62382" y="895411"/>
                      <a:pt x="61907" y="895885"/>
                    </a:cubicBezTo>
                    <a:cubicBezTo>
                      <a:pt x="49099" y="904898"/>
                      <a:pt x="35342" y="914149"/>
                      <a:pt x="20636" y="923637"/>
                    </a:cubicBezTo>
                    <a:lnTo>
                      <a:pt x="19924" y="923637"/>
                    </a:lnTo>
                    <a:cubicBezTo>
                      <a:pt x="18975" y="928855"/>
                      <a:pt x="18026" y="933836"/>
                      <a:pt x="17078" y="938580"/>
                    </a:cubicBezTo>
                    <a:cubicBezTo>
                      <a:pt x="17078" y="940478"/>
                      <a:pt x="16840" y="942850"/>
                      <a:pt x="16366" y="945696"/>
                    </a:cubicBezTo>
                    <a:lnTo>
                      <a:pt x="16366" y="952100"/>
                    </a:lnTo>
                    <a:lnTo>
                      <a:pt x="15654" y="956370"/>
                    </a:lnTo>
                    <a:cubicBezTo>
                      <a:pt x="15654" y="956844"/>
                      <a:pt x="15417" y="957793"/>
                      <a:pt x="14943" y="959216"/>
                    </a:cubicBezTo>
                    <a:cubicBezTo>
                      <a:pt x="14468" y="960165"/>
                      <a:pt x="13994" y="960876"/>
                      <a:pt x="13520" y="961351"/>
                    </a:cubicBezTo>
                    <a:lnTo>
                      <a:pt x="12097" y="961351"/>
                    </a:lnTo>
                    <a:cubicBezTo>
                      <a:pt x="11622" y="961351"/>
                      <a:pt x="11148" y="961351"/>
                      <a:pt x="10673" y="961351"/>
                    </a:cubicBezTo>
                    <a:cubicBezTo>
                      <a:pt x="9250" y="961351"/>
                      <a:pt x="8064" y="960876"/>
                      <a:pt x="7115" y="959928"/>
                    </a:cubicBezTo>
                    <a:cubicBezTo>
                      <a:pt x="2372" y="955184"/>
                      <a:pt x="0" y="947356"/>
                      <a:pt x="0" y="936445"/>
                    </a:cubicBezTo>
                    <a:cubicBezTo>
                      <a:pt x="0" y="935496"/>
                      <a:pt x="0" y="934548"/>
                      <a:pt x="0" y="933599"/>
                    </a:cubicBezTo>
                    <a:cubicBezTo>
                      <a:pt x="474" y="922688"/>
                      <a:pt x="2609" y="908931"/>
                      <a:pt x="6404" y="892327"/>
                    </a:cubicBezTo>
                    <a:cubicBezTo>
                      <a:pt x="9250" y="880467"/>
                      <a:pt x="13283" y="866473"/>
                      <a:pt x="18501" y="850344"/>
                    </a:cubicBezTo>
                    <a:cubicBezTo>
                      <a:pt x="18026" y="849395"/>
                      <a:pt x="17789" y="848683"/>
                      <a:pt x="17789" y="848209"/>
                    </a:cubicBezTo>
                    <a:cubicBezTo>
                      <a:pt x="17789" y="846311"/>
                      <a:pt x="18738" y="844888"/>
                      <a:pt x="20636" y="843939"/>
                    </a:cubicBezTo>
                    <a:cubicBezTo>
                      <a:pt x="21584" y="841093"/>
                      <a:pt x="24431" y="832317"/>
                      <a:pt x="29175" y="817611"/>
                    </a:cubicBezTo>
                    <a:cubicBezTo>
                      <a:pt x="28700" y="816662"/>
                      <a:pt x="28463" y="815713"/>
                      <a:pt x="28463" y="814764"/>
                    </a:cubicBezTo>
                    <a:cubicBezTo>
                      <a:pt x="28463" y="813341"/>
                      <a:pt x="29412" y="812155"/>
                      <a:pt x="31309" y="811206"/>
                    </a:cubicBezTo>
                    <a:cubicBezTo>
                      <a:pt x="45067" y="771832"/>
                      <a:pt x="62145" y="734830"/>
                      <a:pt x="82543" y="700199"/>
                    </a:cubicBezTo>
                    <a:cubicBezTo>
                      <a:pt x="94403" y="680749"/>
                      <a:pt x="106500" y="662722"/>
                      <a:pt x="118834" y="646119"/>
                    </a:cubicBezTo>
                    <a:cubicBezTo>
                      <a:pt x="138284" y="620027"/>
                      <a:pt x="152279" y="604610"/>
                      <a:pt x="160818" y="599866"/>
                    </a:cubicBezTo>
                    <a:cubicBezTo>
                      <a:pt x="162241" y="599391"/>
                      <a:pt x="163427" y="599154"/>
                      <a:pt x="164376" y="599154"/>
                    </a:cubicBezTo>
                    <a:cubicBezTo>
                      <a:pt x="165799" y="599154"/>
                      <a:pt x="167222" y="599629"/>
                      <a:pt x="168645" y="600577"/>
                    </a:cubicBezTo>
                    <a:cubicBezTo>
                      <a:pt x="175761" y="594410"/>
                      <a:pt x="182877" y="588718"/>
                      <a:pt x="189993" y="583499"/>
                    </a:cubicBezTo>
                    <a:cubicBezTo>
                      <a:pt x="215135" y="565473"/>
                      <a:pt x="251189" y="547446"/>
                      <a:pt x="298153" y="529419"/>
                    </a:cubicBezTo>
                    <a:cubicBezTo>
                      <a:pt x="358875" y="506174"/>
                      <a:pt x="396589" y="490993"/>
                      <a:pt x="411295" y="483878"/>
                    </a:cubicBezTo>
                    <a:cubicBezTo>
                      <a:pt x="429797" y="474864"/>
                      <a:pt x="445689" y="466088"/>
                      <a:pt x="458972" y="457549"/>
                    </a:cubicBezTo>
                    <a:lnTo>
                      <a:pt x="464664" y="447587"/>
                    </a:lnTo>
                    <a:cubicBezTo>
                      <a:pt x="468934" y="439997"/>
                      <a:pt x="472017" y="433118"/>
                      <a:pt x="473915" y="426951"/>
                    </a:cubicBezTo>
                    <a:cubicBezTo>
                      <a:pt x="477710" y="415091"/>
                      <a:pt x="479607" y="404892"/>
                      <a:pt x="479607" y="396353"/>
                    </a:cubicBezTo>
                    <a:cubicBezTo>
                      <a:pt x="479607" y="393506"/>
                      <a:pt x="479370" y="390897"/>
                      <a:pt x="478896" y="388525"/>
                    </a:cubicBezTo>
                    <a:cubicBezTo>
                      <a:pt x="473678" y="359587"/>
                      <a:pt x="456600" y="340849"/>
                      <a:pt x="427662" y="332310"/>
                    </a:cubicBezTo>
                    <a:cubicBezTo>
                      <a:pt x="421020" y="330413"/>
                      <a:pt x="414142" y="328989"/>
                      <a:pt x="407026" y="328041"/>
                    </a:cubicBezTo>
                    <a:lnTo>
                      <a:pt x="405603" y="329464"/>
                    </a:lnTo>
                    <a:cubicBezTo>
                      <a:pt x="404180" y="330887"/>
                      <a:pt x="402756" y="331598"/>
                      <a:pt x="401333" y="331598"/>
                    </a:cubicBezTo>
                    <a:cubicBezTo>
                      <a:pt x="399436" y="331598"/>
                      <a:pt x="398012" y="330175"/>
                      <a:pt x="397064" y="327329"/>
                    </a:cubicBezTo>
                    <a:cubicBezTo>
                      <a:pt x="373344" y="327329"/>
                      <a:pt x="346778" y="334445"/>
                      <a:pt x="317366" y="348677"/>
                    </a:cubicBezTo>
                    <a:cubicBezTo>
                      <a:pt x="282261" y="366229"/>
                      <a:pt x="263523" y="375717"/>
                      <a:pt x="261151" y="377140"/>
                    </a:cubicBezTo>
                    <a:cubicBezTo>
                      <a:pt x="243599" y="384256"/>
                      <a:pt x="228655" y="387814"/>
                      <a:pt x="216321" y="387814"/>
                    </a:cubicBezTo>
                    <a:cubicBezTo>
                      <a:pt x="214898" y="387814"/>
                      <a:pt x="213475" y="387814"/>
                      <a:pt x="212052" y="387814"/>
                    </a:cubicBezTo>
                    <a:lnTo>
                      <a:pt x="209205" y="390660"/>
                    </a:lnTo>
                    <a:cubicBezTo>
                      <a:pt x="208257" y="391609"/>
                      <a:pt x="206833" y="392083"/>
                      <a:pt x="204936" y="392083"/>
                    </a:cubicBezTo>
                    <a:cubicBezTo>
                      <a:pt x="204462" y="392083"/>
                      <a:pt x="203987" y="392083"/>
                      <a:pt x="203513" y="392083"/>
                    </a:cubicBezTo>
                    <a:cubicBezTo>
                      <a:pt x="201141" y="391609"/>
                      <a:pt x="199718" y="390186"/>
                      <a:pt x="199243" y="387814"/>
                    </a:cubicBezTo>
                    <a:cubicBezTo>
                      <a:pt x="199243" y="386865"/>
                      <a:pt x="199243" y="385679"/>
                      <a:pt x="199243" y="384256"/>
                    </a:cubicBezTo>
                    <a:cubicBezTo>
                      <a:pt x="199243" y="383307"/>
                      <a:pt x="199243" y="382121"/>
                      <a:pt x="199243" y="380698"/>
                    </a:cubicBezTo>
                    <a:cubicBezTo>
                      <a:pt x="195448" y="380223"/>
                      <a:pt x="191179" y="378089"/>
                      <a:pt x="186435" y="374294"/>
                    </a:cubicBezTo>
                    <a:cubicBezTo>
                      <a:pt x="179793" y="369550"/>
                      <a:pt x="172440" y="363620"/>
                      <a:pt x="164376" y="356504"/>
                    </a:cubicBezTo>
                    <a:cubicBezTo>
                      <a:pt x="153939" y="347491"/>
                      <a:pt x="135912" y="330175"/>
                      <a:pt x="110295" y="304558"/>
                    </a:cubicBezTo>
                    <a:cubicBezTo>
                      <a:pt x="87999" y="282262"/>
                      <a:pt x="70446" y="265421"/>
                      <a:pt x="57638" y="254036"/>
                    </a:cubicBezTo>
                    <a:cubicBezTo>
                      <a:pt x="49573" y="246920"/>
                      <a:pt x="43406" y="241939"/>
                      <a:pt x="39137" y="239093"/>
                    </a:cubicBezTo>
                    <a:cubicBezTo>
                      <a:pt x="38188" y="238144"/>
                      <a:pt x="37002" y="237432"/>
                      <a:pt x="35579" y="236958"/>
                    </a:cubicBezTo>
                    <a:cubicBezTo>
                      <a:pt x="34156" y="236009"/>
                      <a:pt x="33207" y="235297"/>
                      <a:pt x="32732" y="234823"/>
                    </a:cubicBezTo>
                    <a:lnTo>
                      <a:pt x="32021" y="234823"/>
                    </a:lnTo>
                    <a:cubicBezTo>
                      <a:pt x="31547" y="234823"/>
                      <a:pt x="31072" y="234823"/>
                      <a:pt x="30598" y="234823"/>
                    </a:cubicBezTo>
                    <a:cubicBezTo>
                      <a:pt x="29175" y="234823"/>
                      <a:pt x="27989" y="234349"/>
                      <a:pt x="27040" y="233400"/>
                    </a:cubicBezTo>
                    <a:cubicBezTo>
                      <a:pt x="25617" y="232925"/>
                      <a:pt x="24905" y="231977"/>
                      <a:pt x="24905" y="230553"/>
                    </a:cubicBezTo>
                    <a:cubicBezTo>
                      <a:pt x="24905" y="230079"/>
                      <a:pt x="25142" y="229368"/>
                      <a:pt x="25617" y="228419"/>
                    </a:cubicBezTo>
                    <a:cubicBezTo>
                      <a:pt x="26565" y="226521"/>
                      <a:pt x="27751" y="224861"/>
                      <a:pt x="29175" y="223438"/>
                    </a:cubicBezTo>
                    <a:cubicBezTo>
                      <a:pt x="30598" y="222489"/>
                      <a:pt x="32021" y="221777"/>
                      <a:pt x="33444" y="221303"/>
                    </a:cubicBezTo>
                    <a:cubicBezTo>
                      <a:pt x="33444" y="220354"/>
                      <a:pt x="33444" y="219405"/>
                      <a:pt x="33444" y="218457"/>
                    </a:cubicBezTo>
                    <a:cubicBezTo>
                      <a:pt x="33444" y="215136"/>
                      <a:pt x="34393" y="211104"/>
                      <a:pt x="36290" y="206360"/>
                    </a:cubicBezTo>
                    <a:cubicBezTo>
                      <a:pt x="37714" y="201141"/>
                      <a:pt x="41746" y="191654"/>
                      <a:pt x="48387" y="177896"/>
                    </a:cubicBezTo>
                    <a:cubicBezTo>
                      <a:pt x="46015" y="176947"/>
                      <a:pt x="42932" y="175999"/>
                      <a:pt x="39137" y="175050"/>
                    </a:cubicBezTo>
                    <a:cubicBezTo>
                      <a:pt x="34867" y="174101"/>
                      <a:pt x="32732" y="171255"/>
                      <a:pt x="32732" y="166511"/>
                    </a:cubicBezTo>
                    <a:cubicBezTo>
                      <a:pt x="32732" y="161767"/>
                      <a:pt x="35342" y="159158"/>
                      <a:pt x="40560" y="158683"/>
                    </a:cubicBezTo>
                    <a:cubicBezTo>
                      <a:pt x="42932" y="158209"/>
                      <a:pt x="45304" y="157972"/>
                      <a:pt x="47676" y="157972"/>
                    </a:cubicBezTo>
                    <a:cubicBezTo>
                      <a:pt x="51471" y="157972"/>
                      <a:pt x="55266" y="158446"/>
                      <a:pt x="59061" y="159395"/>
                    </a:cubicBezTo>
                    <a:cubicBezTo>
                      <a:pt x="61433" y="157972"/>
                      <a:pt x="63568" y="157260"/>
                      <a:pt x="65465" y="157260"/>
                    </a:cubicBezTo>
                    <a:cubicBezTo>
                      <a:pt x="68312" y="157260"/>
                      <a:pt x="70446" y="159158"/>
                      <a:pt x="71870" y="162953"/>
                    </a:cubicBezTo>
                    <a:cubicBezTo>
                      <a:pt x="72344" y="162004"/>
                      <a:pt x="72581" y="161293"/>
                      <a:pt x="72581" y="160818"/>
                    </a:cubicBezTo>
                    <a:cubicBezTo>
                      <a:pt x="95826" y="117649"/>
                      <a:pt x="132591" y="82070"/>
                      <a:pt x="182877" y="54081"/>
                    </a:cubicBezTo>
                    <a:cubicBezTo>
                      <a:pt x="226521" y="29412"/>
                      <a:pt x="275620" y="13283"/>
                      <a:pt x="330175" y="5693"/>
                    </a:cubicBezTo>
                    <a:cubicBezTo>
                      <a:pt x="356266" y="1898"/>
                      <a:pt x="381883" y="0"/>
                      <a:pt x="407026"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18" name="Hộp Văn bản 17">
              <a:extLst>
                <a:ext uri="{FF2B5EF4-FFF2-40B4-BE49-F238E27FC236}">
                  <a16:creationId xmlns:a16="http://schemas.microsoft.com/office/drawing/2014/main" id="{2F876955-32D4-FBBE-7170-4E995178811C}"/>
                </a:ext>
              </a:extLst>
            </p:cNvPr>
            <p:cNvSpPr txBox="1"/>
            <p:nvPr/>
          </p:nvSpPr>
          <p:spPr>
            <a:xfrm>
              <a:off x="2209799" y="4239255"/>
              <a:ext cx="15201900" cy="923330"/>
            </a:xfrm>
            <a:prstGeom prst="rect">
              <a:avLst/>
            </a:prstGeom>
            <a:noFill/>
          </p:spPr>
          <p:txBody>
            <a:bodyPr wrap="square">
              <a:spAutoFit/>
            </a:bodyPr>
            <a:lstStyle/>
            <a:p>
              <a:r>
                <a:rPr lang="vi-VN" sz="5400" i="1">
                  <a:solidFill>
                    <a:srgbClr val="2E2E2E"/>
                  </a:solidFill>
                  <a:effectLst/>
                  <a:latin typeface="+mj-lt"/>
                </a:rPr>
                <a:t>Cánh đồng làng mùa xuân thật đẹp!</a:t>
              </a:r>
              <a:endParaRPr lang="en-US" sz="5400" i="1">
                <a:latin typeface="+mj-lt"/>
              </a:endParaRPr>
            </a:p>
          </p:txBody>
        </p:sp>
      </p:grpSp>
    </p:spTree>
    <p:extLst>
      <p:ext uri="{BB962C8B-B14F-4D97-AF65-F5344CB8AC3E}">
        <p14:creationId xmlns:p14="http://schemas.microsoft.com/office/powerpoint/2010/main" val="240905558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9F0"/>
        </a:solidFill>
        <a:effectLst/>
      </p:bgPr>
    </p:bg>
    <p:spTree>
      <p:nvGrpSpPr>
        <p:cNvPr id="1" name="">
          <a:extLst>
            <a:ext uri="{FF2B5EF4-FFF2-40B4-BE49-F238E27FC236}">
              <a16:creationId xmlns:a16="http://schemas.microsoft.com/office/drawing/2014/main" id="{3CD704EC-5741-99C9-B3A5-2D476C3F98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9F3D003-1F53-AF83-CD7D-A3889BF8705C}"/>
              </a:ext>
            </a:extLst>
          </p:cNvPr>
          <p:cNvSpPr/>
          <p:nvPr/>
        </p:nvSpPr>
        <p:spPr>
          <a:xfrm>
            <a:off x="16459199" y="7938034"/>
            <a:ext cx="1629369" cy="2165274"/>
          </a:xfrm>
          <a:custGeom>
            <a:avLst/>
            <a:gdLst/>
            <a:ahLst/>
            <a:cxnLst/>
            <a:rect l="l" t="t" r="r" b="b"/>
            <a:pathLst>
              <a:path w="2092908" h="2781273">
                <a:moveTo>
                  <a:pt x="0" y="0"/>
                </a:moveTo>
                <a:lnTo>
                  <a:pt x="2092908" y="0"/>
                </a:lnTo>
                <a:lnTo>
                  <a:pt x="2092908" y="2781273"/>
                </a:lnTo>
                <a:lnTo>
                  <a:pt x="0" y="2781273"/>
                </a:lnTo>
                <a:lnTo>
                  <a:pt x="0" y="0"/>
                </a:lnTo>
                <a:close/>
              </a:path>
            </a:pathLst>
          </a:custGeom>
          <a:blipFill>
            <a:blip r:embed="rId2"/>
            <a:stretch>
              <a:fillRect/>
            </a:stretch>
          </a:blipFill>
        </p:spPr>
        <p:txBody>
          <a:bodyPr/>
          <a:lstStyle/>
          <a:p>
            <a:endParaRPr lang="en-US"/>
          </a:p>
        </p:txBody>
      </p:sp>
      <p:sp>
        <p:nvSpPr>
          <p:cNvPr id="5" name="Hình chữ nhật: Góc Tròn 4">
            <a:extLst>
              <a:ext uri="{FF2B5EF4-FFF2-40B4-BE49-F238E27FC236}">
                <a16:creationId xmlns:a16="http://schemas.microsoft.com/office/drawing/2014/main" id="{EAECD94F-AA3E-036F-D684-B7A4B62271E3}"/>
              </a:ext>
            </a:extLst>
          </p:cNvPr>
          <p:cNvSpPr/>
          <p:nvPr/>
        </p:nvSpPr>
        <p:spPr>
          <a:xfrm>
            <a:off x="495300" y="266700"/>
            <a:ext cx="17297400" cy="4038600"/>
          </a:xfrm>
          <a:prstGeom prst="roundRect">
            <a:avLst>
              <a:gd name="adj" fmla="val 6825"/>
            </a:avLst>
          </a:prstGeom>
          <a:solidFill>
            <a:schemeClr val="bg1"/>
          </a:solidFill>
          <a:ln>
            <a:noFill/>
          </a:ln>
          <a:effectLst>
            <a:glow rad="228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DE6B6A8D-6A3B-3F0C-B688-BE02A24B346D}"/>
              </a:ext>
            </a:extLst>
          </p:cNvPr>
          <p:cNvSpPr txBox="1"/>
          <p:nvPr/>
        </p:nvSpPr>
        <p:spPr>
          <a:xfrm>
            <a:off x="705427" y="342900"/>
            <a:ext cx="16916400" cy="3785652"/>
          </a:xfrm>
          <a:prstGeom prst="rect">
            <a:avLst/>
          </a:prstGeom>
          <a:noFill/>
        </p:spPr>
        <p:txBody>
          <a:bodyPr wrap="square">
            <a:spAutoFit/>
          </a:bodyPr>
          <a:lstStyle/>
          <a:p>
            <a:pPr algn="just"/>
            <a:r>
              <a:rPr lang="vi-VN" sz="4800">
                <a:latin typeface="Arial" panose="020B0604020202020204" pitchFamily="34" charset="0"/>
                <a:cs typeface="Arial" panose="020B0604020202020204" pitchFamily="34" charset="0"/>
              </a:rPr>
              <a:t>	Chim én chao lượn từng đàn. Đây đó, trên cánh đồng đã xuất hiện những chú cò trắng phau phau nổi bật trên nền lúa xuân đang thì con gái. Tiếng hót trong trẻo của chim sơn ca làm cho đất trời thêm sinh khí.</a:t>
            </a:r>
          </a:p>
          <a:p>
            <a:pPr algn="r"/>
            <a:r>
              <a:rPr lang="vi-VN" sz="4800">
                <a:latin typeface="Arial" panose="020B0604020202020204" pitchFamily="34" charset="0"/>
                <a:cs typeface="Arial" panose="020B0604020202020204" pitchFamily="34" charset="0"/>
              </a:rPr>
              <a:t>Theo Đặng Vương Hưng</a:t>
            </a:r>
          </a:p>
        </p:txBody>
      </p:sp>
      <p:grpSp>
        <p:nvGrpSpPr>
          <p:cNvPr id="13" name="Nhóm 12">
            <a:extLst>
              <a:ext uri="{FF2B5EF4-FFF2-40B4-BE49-F238E27FC236}">
                <a16:creationId xmlns:a16="http://schemas.microsoft.com/office/drawing/2014/main" id="{D1DCCAD5-8EDB-EE0C-8B23-4C5476DF87A7}"/>
              </a:ext>
            </a:extLst>
          </p:cNvPr>
          <p:cNvGrpSpPr/>
          <p:nvPr/>
        </p:nvGrpSpPr>
        <p:grpSpPr>
          <a:xfrm>
            <a:off x="2362200" y="4623891"/>
            <a:ext cx="16772181" cy="1497776"/>
            <a:chOff x="639518" y="3887544"/>
            <a:chExt cx="16772181" cy="1497776"/>
          </a:xfrm>
        </p:grpSpPr>
        <p:grpSp>
          <p:nvGrpSpPr>
            <p:cNvPr id="17" name="Nhóm 16">
              <a:extLst>
                <a:ext uri="{FF2B5EF4-FFF2-40B4-BE49-F238E27FC236}">
                  <a16:creationId xmlns:a16="http://schemas.microsoft.com/office/drawing/2014/main" id="{A9AAB991-4007-79F6-E548-16D2A1F7D594}"/>
                </a:ext>
              </a:extLst>
            </p:cNvPr>
            <p:cNvGrpSpPr/>
            <p:nvPr/>
          </p:nvGrpSpPr>
          <p:grpSpPr>
            <a:xfrm>
              <a:off x="639518" y="3887544"/>
              <a:ext cx="1564257" cy="1497776"/>
              <a:chOff x="4880110" y="3848100"/>
              <a:chExt cx="2864961" cy="2743200"/>
            </a:xfrm>
          </p:grpSpPr>
          <p:sp>
            <p:nvSpPr>
              <p:cNvPr id="19" name="Freeform 6">
                <a:extLst>
                  <a:ext uri="{FF2B5EF4-FFF2-40B4-BE49-F238E27FC236}">
                    <a16:creationId xmlns:a16="http://schemas.microsoft.com/office/drawing/2014/main" id="{80359E2E-D162-88B8-83A2-32DAA06E84C4}"/>
                  </a:ext>
                </a:extLst>
              </p:cNvPr>
              <p:cNvSpPr/>
              <p:nvPr/>
            </p:nvSpPr>
            <p:spPr>
              <a:xfrm>
                <a:off x="4880110" y="3848100"/>
                <a:ext cx="2864961" cy="2743200"/>
              </a:xfrm>
              <a:custGeom>
                <a:avLst/>
                <a:gdLst/>
                <a:ahLst/>
                <a:cxnLst/>
                <a:rect l="l" t="t" r="r" b="b"/>
                <a:pathLst>
                  <a:path w="1199527" h="1148547">
                    <a:moveTo>
                      <a:pt x="0" y="0"/>
                    </a:moveTo>
                    <a:lnTo>
                      <a:pt x="1199528" y="0"/>
                    </a:lnTo>
                    <a:lnTo>
                      <a:pt x="1199528" y="1148547"/>
                    </a:lnTo>
                    <a:lnTo>
                      <a:pt x="0" y="1148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Hình Bầu dục 21">
                <a:extLst>
                  <a:ext uri="{FF2B5EF4-FFF2-40B4-BE49-F238E27FC236}">
                    <a16:creationId xmlns:a16="http://schemas.microsoft.com/office/drawing/2014/main" id="{6DF80FCB-1FB5-92D6-1F41-9ACCA3784B69}"/>
                  </a:ext>
                </a:extLst>
              </p:cNvPr>
              <p:cNvSpPr/>
              <p:nvPr/>
            </p:nvSpPr>
            <p:spPr>
              <a:xfrm>
                <a:off x="5550590" y="4457700"/>
                <a:ext cx="1524000" cy="1524000"/>
              </a:xfrm>
              <a:prstGeom prst="ellipse">
                <a:avLst/>
              </a:prstGeom>
              <a:solidFill>
                <a:srgbClr val="FF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ình tự do: Hình 22">
                <a:extLst>
                  <a:ext uri="{FF2B5EF4-FFF2-40B4-BE49-F238E27FC236}">
                    <a16:creationId xmlns:a16="http://schemas.microsoft.com/office/drawing/2014/main" id="{6815CEB4-C833-04AD-519E-B0C9AB53563A}"/>
                  </a:ext>
                </a:extLst>
              </p:cNvPr>
              <p:cNvSpPr>
                <a:spLocks noChangeAspect="1"/>
              </p:cNvSpPr>
              <p:nvPr/>
            </p:nvSpPr>
            <p:spPr>
              <a:xfrm>
                <a:off x="5890135" y="4723011"/>
                <a:ext cx="849631" cy="1004757"/>
              </a:xfrm>
              <a:custGeom>
                <a:avLst/>
                <a:gdLst/>
                <a:ahLst/>
                <a:cxnLst/>
                <a:rect l="l" t="t" r="r" b="b"/>
                <a:pathLst>
                  <a:path w="849631" h="1004757">
                    <a:moveTo>
                      <a:pt x="737913" y="963485"/>
                    </a:moveTo>
                    <a:cubicBezTo>
                      <a:pt x="731746" y="967281"/>
                      <a:pt x="725579" y="970839"/>
                      <a:pt x="719411" y="974159"/>
                    </a:cubicBezTo>
                    <a:cubicBezTo>
                      <a:pt x="722732" y="975108"/>
                      <a:pt x="725579" y="976057"/>
                      <a:pt x="727951" y="977006"/>
                    </a:cubicBezTo>
                    <a:cubicBezTo>
                      <a:pt x="729374" y="975108"/>
                      <a:pt x="731034" y="972736"/>
                      <a:pt x="732932" y="969890"/>
                    </a:cubicBezTo>
                    <a:cubicBezTo>
                      <a:pt x="734355" y="967992"/>
                      <a:pt x="736015" y="965857"/>
                      <a:pt x="737913" y="963485"/>
                    </a:cubicBezTo>
                    <a:close/>
                    <a:moveTo>
                      <a:pt x="106737" y="940715"/>
                    </a:moveTo>
                    <a:cubicBezTo>
                      <a:pt x="89659" y="949254"/>
                      <a:pt x="74242" y="958742"/>
                      <a:pt x="60484" y="969178"/>
                    </a:cubicBezTo>
                    <a:lnTo>
                      <a:pt x="104603" y="969178"/>
                    </a:lnTo>
                    <a:cubicBezTo>
                      <a:pt x="124053" y="954946"/>
                      <a:pt x="135912" y="946882"/>
                      <a:pt x="140182" y="944984"/>
                    </a:cubicBezTo>
                    <a:cubicBezTo>
                      <a:pt x="141131" y="944510"/>
                      <a:pt x="141842" y="944273"/>
                      <a:pt x="142317" y="944273"/>
                    </a:cubicBezTo>
                    <a:cubicBezTo>
                      <a:pt x="142791" y="944273"/>
                      <a:pt x="143265" y="944510"/>
                      <a:pt x="143740" y="944984"/>
                    </a:cubicBezTo>
                    <a:cubicBezTo>
                      <a:pt x="144214" y="945459"/>
                      <a:pt x="144451" y="945933"/>
                      <a:pt x="144451" y="946407"/>
                    </a:cubicBezTo>
                    <a:cubicBezTo>
                      <a:pt x="144451" y="946882"/>
                      <a:pt x="144214" y="947356"/>
                      <a:pt x="143740" y="947831"/>
                    </a:cubicBezTo>
                    <a:cubicBezTo>
                      <a:pt x="138521" y="954946"/>
                      <a:pt x="131406" y="962062"/>
                      <a:pt x="122392" y="969178"/>
                    </a:cubicBezTo>
                    <a:lnTo>
                      <a:pt x="136624" y="969178"/>
                    </a:lnTo>
                    <a:cubicBezTo>
                      <a:pt x="137098" y="967281"/>
                      <a:pt x="137810" y="965857"/>
                      <a:pt x="138759" y="964909"/>
                    </a:cubicBezTo>
                    <a:cubicBezTo>
                      <a:pt x="149195" y="957318"/>
                      <a:pt x="161292" y="949254"/>
                      <a:pt x="175049" y="940715"/>
                    </a:cubicBezTo>
                    <a:close/>
                    <a:moveTo>
                      <a:pt x="226283" y="940003"/>
                    </a:moveTo>
                    <a:cubicBezTo>
                      <a:pt x="215847" y="940003"/>
                      <a:pt x="206122" y="940240"/>
                      <a:pt x="197109" y="940715"/>
                    </a:cubicBezTo>
                    <a:cubicBezTo>
                      <a:pt x="192365" y="943561"/>
                      <a:pt x="186672" y="946882"/>
                      <a:pt x="180030" y="950677"/>
                    </a:cubicBezTo>
                    <a:cubicBezTo>
                      <a:pt x="169119" y="957318"/>
                      <a:pt x="159632" y="963485"/>
                      <a:pt x="151567" y="969178"/>
                    </a:cubicBezTo>
                    <a:cubicBezTo>
                      <a:pt x="155837" y="969178"/>
                      <a:pt x="166510" y="968941"/>
                      <a:pt x="183588" y="968467"/>
                    </a:cubicBezTo>
                    <a:cubicBezTo>
                      <a:pt x="184537" y="965146"/>
                      <a:pt x="186435" y="963485"/>
                      <a:pt x="189281" y="963485"/>
                    </a:cubicBezTo>
                    <a:cubicBezTo>
                      <a:pt x="189755" y="963485"/>
                      <a:pt x="190467" y="963485"/>
                      <a:pt x="191416" y="963485"/>
                    </a:cubicBezTo>
                    <a:lnTo>
                      <a:pt x="194262" y="962062"/>
                    </a:lnTo>
                    <a:cubicBezTo>
                      <a:pt x="196634" y="960639"/>
                      <a:pt x="198769" y="959216"/>
                      <a:pt x="200666" y="957793"/>
                    </a:cubicBezTo>
                    <a:cubicBezTo>
                      <a:pt x="205410" y="954946"/>
                      <a:pt x="211340" y="950914"/>
                      <a:pt x="218456" y="945696"/>
                    </a:cubicBezTo>
                    <a:cubicBezTo>
                      <a:pt x="221302" y="943798"/>
                      <a:pt x="223912" y="941901"/>
                      <a:pt x="226283" y="940003"/>
                    </a:cubicBezTo>
                    <a:close/>
                    <a:moveTo>
                      <a:pt x="245496" y="939292"/>
                    </a:moveTo>
                    <a:cubicBezTo>
                      <a:pt x="238855" y="944984"/>
                      <a:pt x="229604" y="952337"/>
                      <a:pt x="217744" y="961351"/>
                    </a:cubicBezTo>
                    <a:cubicBezTo>
                      <a:pt x="217270" y="961825"/>
                      <a:pt x="215847" y="963011"/>
                      <a:pt x="213475" y="964909"/>
                    </a:cubicBezTo>
                    <a:cubicBezTo>
                      <a:pt x="211577" y="966332"/>
                      <a:pt x="209917" y="967518"/>
                      <a:pt x="208494" y="968467"/>
                    </a:cubicBezTo>
                    <a:lnTo>
                      <a:pt x="225572" y="968467"/>
                    </a:lnTo>
                    <a:cubicBezTo>
                      <a:pt x="225572" y="967992"/>
                      <a:pt x="225572" y="967518"/>
                      <a:pt x="225572" y="967043"/>
                    </a:cubicBezTo>
                    <a:cubicBezTo>
                      <a:pt x="225572" y="966095"/>
                      <a:pt x="226046" y="965146"/>
                      <a:pt x="226995" y="964197"/>
                    </a:cubicBezTo>
                    <a:cubicBezTo>
                      <a:pt x="227944" y="963248"/>
                      <a:pt x="228893" y="962774"/>
                      <a:pt x="229841" y="962774"/>
                    </a:cubicBezTo>
                    <a:cubicBezTo>
                      <a:pt x="230316" y="962774"/>
                      <a:pt x="231027" y="963011"/>
                      <a:pt x="231976" y="963485"/>
                    </a:cubicBezTo>
                    <a:cubicBezTo>
                      <a:pt x="231502" y="963485"/>
                      <a:pt x="231265" y="963248"/>
                      <a:pt x="231265" y="962774"/>
                    </a:cubicBezTo>
                    <a:cubicBezTo>
                      <a:pt x="231265" y="962299"/>
                      <a:pt x="231739" y="961825"/>
                      <a:pt x="232688" y="961351"/>
                    </a:cubicBezTo>
                    <a:cubicBezTo>
                      <a:pt x="234585" y="960402"/>
                      <a:pt x="236483" y="959216"/>
                      <a:pt x="238380" y="957793"/>
                    </a:cubicBezTo>
                    <a:cubicBezTo>
                      <a:pt x="245496" y="952575"/>
                      <a:pt x="250715" y="949017"/>
                      <a:pt x="254035" y="947119"/>
                    </a:cubicBezTo>
                    <a:cubicBezTo>
                      <a:pt x="258779" y="944273"/>
                      <a:pt x="263049" y="941664"/>
                      <a:pt x="266844" y="939292"/>
                    </a:cubicBezTo>
                    <a:close/>
                    <a:moveTo>
                      <a:pt x="313808" y="937157"/>
                    </a:moveTo>
                    <a:cubicBezTo>
                      <a:pt x="303846" y="937631"/>
                      <a:pt x="294121" y="938106"/>
                      <a:pt x="284633" y="938580"/>
                    </a:cubicBezTo>
                    <a:cubicBezTo>
                      <a:pt x="280364" y="941426"/>
                      <a:pt x="269690" y="948779"/>
                      <a:pt x="252612" y="960639"/>
                    </a:cubicBezTo>
                    <a:cubicBezTo>
                      <a:pt x="245022" y="965383"/>
                      <a:pt x="240752" y="967992"/>
                      <a:pt x="239804" y="968467"/>
                    </a:cubicBezTo>
                    <a:cubicBezTo>
                      <a:pt x="245022" y="968941"/>
                      <a:pt x="251901" y="969178"/>
                      <a:pt x="260440" y="969178"/>
                    </a:cubicBezTo>
                    <a:cubicBezTo>
                      <a:pt x="270402" y="969178"/>
                      <a:pt x="277043" y="969415"/>
                      <a:pt x="280364" y="969890"/>
                    </a:cubicBezTo>
                    <a:cubicBezTo>
                      <a:pt x="280364" y="968467"/>
                      <a:pt x="280838" y="967281"/>
                      <a:pt x="281787" y="966332"/>
                    </a:cubicBezTo>
                    <a:cubicBezTo>
                      <a:pt x="293647" y="953998"/>
                      <a:pt x="304321" y="944510"/>
                      <a:pt x="313808" y="937868"/>
                    </a:cubicBezTo>
                    <a:lnTo>
                      <a:pt x="314520" y="937157"/>
                    </a:lnTo>
                    <a:close/>
                    <a:moveTo>
                      <a:pt x="370735" y="935734"/>
                    </a:moveTo>
                    <a:cubicBezTo>
                      <a:pt x="360299" y="935734"/>
                      <a:pt x="348913" y="935971"/>
                      <a:pt x="336579" y="936445"/>
                    </a:cubicBezTo>
                    <a:lnTo>
                      <a:pt x="335156" y="937157"/>
                    </a:lnTo>
                    <a:cubicBezTo>
                      <a:pt x="327566" y="941426"/>
                      <a:pt x="322347" y="944747"/>
                      <a:pt x="319501" y="947119"/>
                    </a:cubicBezTo>
                    <a:cubicBezTo>
                      <a:pt x="315231" y="949965"/>
                      <a:pt x="310962" y="953049"/>
                      <a:pt x="306692" y="956370"/>
                    </a:cubicBezTo>
                    <a:cubicBezTo>
                      <a:pt x="310962" y="954946"/>
                      <a:pt x="314757" y="953523"/>
                      <a:pt x="318078" y="952100"/>
                    </a:cubicBezTo>
                    <a:cubicBezTo>
                      <a:pt x="319027" y="952100"/>
                      <a:pt x="319738" y="952575"/>
                      <a:pt x="320213" y="953523"/>
                    </a:cubicBezTo>
                    <a:cubicBezTo>
                      <a:pt x="320213" y="953998"/>
                      <a:pt x="320213" y="954235"/>
                      <a:pt x="320213" y="954235"/>
                    </a:cubicBezTo>
                    <a:cubicBezTo>
                      <a:pt x="320213" y="955184"/>
                      <a:pt x="319975" y="955895"/>
                      <a:pt x="319501" y="956370"/>
                    </a:cubicBezTo>
                    <a:cubicBezTo>
                      <a:pt x="317603" y="957793"/>
                      <a:pt x="314520" y="959928"/>
                      <a:pt x="310250" y="962774"/>
                    </a:cubicBezTo>
                    <a:cubicBezTo>
                      <a:pt x="306455" y="966095"/>
                      <a:pt x="303372" y="968467"/>
                      <a:pt x="301000" y="969890"/>
                    </a:cubicBezTo>
                    <a:lnTo>
                      <a:pt x="323059" y="969890"/>
                    </a:lnTo>
                    <a:cubicBezTo>
                      <a:pt x="329226" y="965620"/>
                      <a:pt x="337291" y="959690"/>
                      <a:pt x="347253" y="952100"/>
                    </a:cubicBezTo>
                    <a:cubicBezTo>
                      <a:pt x="356266" y="944510"/>
                      <a:pt x="364094" y="939054"/>
                      <a:pt x="370735" y="935734"/>
                    </a:cubicBezTo>
                    <a:close/>
                    <a:moveTo>
                      <a:pt x="407026" y="934311"/>
                    </a:moveTo>
                    <a:cubicBezTo>
                      <a:pt x="399436" y="934311"/>
                      <a:pt x="390659" y="934548"/>
                      <a:pt x="380697" y="935022"/>
                    </a:cubicBezTo>
                    <a:lnTo>
                      <a:pt x="380697" y="935734"/>
                    </a:lnTo>
                    <a:cubicBezTo>
                      <a:pt x="375953" y="940952"/>
                      <a:pt x="364805" y="950677"/>
                      <a:pt x="347253" y="964909"/>
                    </a:cubicBezTo>
                    <a:cubicBezTo>
                      <a:pt x="344881" y="966806"/>
                      <a:pt x="342746" y="968467"/>
                      <a:pt x="340849" y="969890"/>
                    </a:cubicBezTo>
                    <a:lnTo>
                      <a:pt x="357927" y="969890"/>
                    </a:lnTo>
                    <a:cubicBezTo>
                      <a:pt x="378325" y="952337"/>
                      <a:pt x="394692" y="940478"/>
                      <a:pt x="407026" y="934311"/>
                    </a:cubicBezTo>
                    <a:close/>
                    <a:moveTo>
                      <a:pt x="540092" y="933599"/>
                    </a:moveTo>
                    <a:cubicBezTo>
                      <a:pt x="538669" y="934073"/>
                      <a:pt x="537483" y="934785"/>
                      <a:pt x="536534" y="935734"/>
                    </a:cubicBezTo>
                    <a:cubicBezTo>
                      <a:pt x="529893" y="940003"/>
                      <a:pt x="523726" y="944510"/>
                      <a:pt x="518033" y="949254"/>
                    </a:cubicBezTo>
                    <a:cubicBezTo>
                      <a:pt x="511866" y="953998"/>
                      <a:pt x="504276" y="960876"/>
                      <a:pt x="495262" y="969890"/>
                    </a:cubicBezTo>
                    <a:lnTo>
                      <a:pt x="512340" y="969890"/>
                    </a:lnTo>
                    <a:cubicBezTo>
                      <a:pt x="533214" y="952812"/>
                      <a:pt x="546259" y="942375"/>
                      <a:pt x="551478" y="938580"/>
                    </a:cubicBezTo>
                    <a:cubicBezTo>
                      <a:pt x="553850" y="936682"/>
                      <a:pt x="556221" y="935022"/>
                      <a:pt x="558593" y="933599"/>
                    </a:cubicBezTo>
                    <a:close/>
                    <a:moveTo>
                      <a:pt x="603423" y="932887"/>
                    </a:moveTo>
                    <a:cubicBezTo>
                      <a:pt x="594884" y="932887"/>
                      <a:pt x="585871" y="933125"/>
                      <a:pt x="576383" y="933599"/>
                    </a:cubicBezTo>
                    <a:lnTo>
                      <a:pt x="575671" y="933599"/>
                    </a:lnTo>
                    <a:cubicBezTo>
                      <a:pt x="565709" y="939766"/>
                      <a:pt x="559068" y="944035"/>
                      <a:pt x="555747" y="946407"/>
                    </a:cubicBezTo>
                    <a:cubicBezTo>
                      <a:pt x="549106" y="951151"/>
                      <a:pt x="538669" y="958979"/>
                      <a:pt x="524437" y="969890"/>
                    </a:cubicBezTo>
                    <a:cubicBezTo>
                      <a:pt x="533925" y="970364"/>
                      <a:pt x="543887" y="970601"/>
                      <a:pt x="554324" y="970601"/>
                    </a:cubicBezTo>
                    <a:cubicBezTo>
                      <a:pt x="558119" y="967755"/>
                      <a:pt x="564049" y="963011"/>
                      <a:pt x="572114" y="956370"/>
                    </a:cubicBezTo>
                    <a:cubicBezTo>
                      <a:pt x="579704" y="950203"/>
                      <a:pt x="585634" y="945459"/>
                      <a:pt x="589903" y="942138"/>
                    </a:cubicBezTo>
                    <a:cubicBezTo>
                      <a:pt x="594647" y="938343"/>
                      <a:pt x="599154" y="935259"/>
                      <a:pt x="603423" y="932887"/>
                    </a:cubicBezTo>
                    <a:close/>
                    <a:moveTo>
                      <a:pt x="435489" y="932887"/>
                    </a:moveTo>
                    <a:cubicBezTo>
                      <a:pt x="431220" y="933362"/>
                      <a:pt x="426239" y="933599"/>
                      <a:pt x="420546" y="933599"/>
                    </a:cubicBezTo>
                    <a:cubicBezTo>
                      <a:pt x="401570" y="945459"/>
                      <a:pt x="390422" y="952575"/>
                      <a:pt x="387102" y="954946"/>
                    </a:cubicBezTo>
                    <a:cubicBezTo>
                      <a:pt x="383306" y="958267"/>
                      <a:pt x="377139" y="963248"/>
                      <a:pt x="368600" y="969890"/>
                    </a:cubicBezTo>
                    <a:lnTo>
                      <a:pt x="389236" y="969890"/>
                    </a:lnTo>
                    <a:cubicBezTo>
                      <a:pt x="390185" y="965620"/>
                      <a:pt x="397775" y="958267"/>
                      <a:pt x="412007" y="947831"/>
                    </a:cubicBezTo>
                    <a:cubicBezTo>
                      <a:pt x="421020" y="941664"/>
                      <a:pt x="428848" y="936682"/>
                      <a:pt x="435489" y="932887"/>
                    </a:cubicBezTo>
                    <a:close/>
                    <a:moveTo>
                      <a:pt x="453279" y="932176"/>
                    </a:moveTo>
                    <a:cubicBezTo>
                      <a:pt x="448535" y="935496"/>
                      <a:pt x="439284" y="941901"/>
                      <a:pt x="425527" y="951389"/>
                    </a:cubicBezTo>
                    <a:cubicBezTo>
                      <a:pt x="418411" y="956607"/>
                      <a:pt x="412481" y="961114"/>
                      <a:pt x="407737" y="964909"/>
                    </a:cubicBezTo>
                    <a:cubicBezTo>
                      <a:pt x="403942" y="967755"/>
                      <a:pt x="402045" y="969415"/>
                      <a:pt x="402045" y="969890"/>
                    </a:cubicBezTo>
                    <a:lnTo>
                      <a:pt x="414142" y="969890"/>
                    </a:lnTo>
                    <a:cubicBezTo>
                      <a:pt x="439759" y="952337"/>
                      <a:pt x="458260" y="941664"/>
                      <a:pt x="469645" y="937868"/>
                    </a:cubicBezTo>
                    <a:cubicBezTo>
                      <a:pt x="470120" y="937868"/>
                      <a:pt x="470357" y="937868"/>
                      <a:pt x="470357" y="937868"/>
                    </a:cubicBezTo>
                    <a:cubicBezTo>
                      <a:pt x="470831" y="937868"/>
                      <a:pt x="471068" y="938106"/>
                      <a:pt x="471068" y="938580"/>
                    </a:cubicBezTo>
                    <a:cubicBezTo>
                      <a:pt x="471543" y="939054"/>
                      <a:pt x="471780" y="939529"/>
                      <a:pt x="471780" y="940003"/>
                    </a:cubicBezTo>
                    <a:cubicBezTo>
                      <a:pt x="471780" y="940003"/>
                      <a:pt x="471543" y="940240"/>
                      <a:pt x="471068" y="940715"/>
                    </a:cubicBezTo>
                    <a:cubicBezTo>
                      <a:pt x="468697" y="942138"/>
                      <a:pt x="454702" y="951626"/>
                      <a:pt x="429085" y="969178"/>
                    </a:cubicBezTo>
                    <a:lnTo>
                      <a:pt x="446163" y="969178"/>
                    </a:lnTo>
                    <a:cubicBezTo>
                      <a:pt x="446163" y="967755"/>
                      <a:pt x="446875" y="966569"/>
                      <a:pt x="448298" y="965620"/>
                    </a:cubicBezTo>
                    <a:cubicBezTo>
                      <a:pt x="464427" y="948542"/>
                      <a:pt x="478184" y="940003"/>
                      <a:pt x="489570" y="940003"/>
                    </a:cubicBezTo>
                    <a:cubicBezTo>
                      <a:pt x="489570" y="940003"/>
                      <a:pt x="489807" y="940003"/>
                      <a:pt x="490281" y="940003"/>
                    </a:cubicBezTo>
                    <a:cubicBezTo>
                      <a:pt x="492179" y="940003"/>
                      <a:pt x="493365" y="940952"/>
                      <a:pt x="493839" y="942850"/>
                    </a:cubicBezTo>
                    <a:cubicBezTo>
                      <a:pt x="493839" y="943324"/>
                      <a:pt x="493839" y="943798"/>
                      <a:pt x="493839" y="944273"/>
                    </a:cubicBezTo>
                    <a:cubicBezTo>
                      <a:pt x="493839" y="945221"/>
                      <a:pt x="493602" y="946170"/>
                      <a:pt x="493128" y="947119"/>
                    </a:cubicBezTo>
                    <a:cubicBezTo>
                      <a:pt x="492179" y="948068"/>
                      <a:pt x="486012" y="952337"/>
                      <a:pt x="474626" y="959928"/>
                    </a:cubicBezTo>
                    <a:cubicBezTo>
                      <a:pt x="469408" y="963723"/>
                      <a:pt x="464901" y="966806"/>
                      <a:pt x="461106" y="969178"/>
                    </a:cubicBezTo>
                    <a:lnTo>
                      <a:pt x="491704" y="969178"/>
                    </a:lnTo>
                    <a:cubicBezTo>
                      <a:pt x="497871" y="963960"/>
                      <a:pt x="507359" y="955421"/>
                      <a:pt x="520168" y="943561"/>
                    </a:cubicBezTo>
                    <a:cubicBezTo>
                      <a:pt x="524437" y="939766"/>
                      <a:pt x="528470" y="936445"/>
                      <a:pt x="532265" y="933599"/>
                    </a:cubicBezTo>
                    <a:cubicBezTo>
                      <a:pt x="527521" y="933125"/>
                      <a:pt x="522777" y="932887"/>
                      <a:pt x="518033" y="932887"/>
                    </a:cubicBezTo>
                    <a:cubicBezTo>
                      <a:pt x="512340" y="936208"/>
                      <a:pt x="508545" y="938580"/>
                      <a:pt x="506648" y="940003"/>
                    </a:cubicBezTo>
                    <a:cubicBezTo>
                      <a:pt x="506173" y="940478"/>
                      <a:pt x="505699" y="940715"/>
                      <a:pt x="505225" y="940715"/>
                    </a:cubicBezTo>
                    <a:cubicBezTo>
                      <a:pt x="504276" y="940715"/>
                      <a:pt x="503327" y="940003"/>
                      <a:pt x="502378" y="938580"/>
                    </a:cubicBezTo>
                    <a:cubicBezTo>
                      <a:pt x="501904" y="938106"/>
                      <a:pt x="501667" y="937394"/>
                      <a:pt x="501667" y="936445"/>
                    </a:cubicBezTo>
                    <a:cubicBezTo>
                      <a:pt x="501667" y="935496"/>
                      <a:pt x="502378" y="934548"/>
                      <a:pt x="503801" y="933599"/>
                    </a:cubicBezTo>
                    <a:lnTo>
                      <a:pt x="505225" y="932887"/>
                    </a:lnTo>
                    <a:cubicBezTo>
                      <a:pt x="487198" y="932413"/>
                      <a:pt x="472729" y="932176"/>
                      <a:pt x="461818" y="932176"/>
                    </a:cubicBezTo>
                    <a:close/>
                    <a:moveTo>
                      <a:pt x="645407" y="930041"/>
                    </a:moveTo>
                    <a:cubicBezTo>
                      <a:pt x="638765" y="930515"/>
                      <a:pt x="631649" y="930990"/>
                      <a:pt x="624059" y="931464"/>
                    </a:cubicBezTo>
                    <a:cubicBezTo>
                      <a:pt x="620738" y="933836"/>
                      <a:pt x="616943" y="936445"/>
                      <a:pt x="612674" y="939292"/>
                    </a:cubicBezTo>
                    <a:cubicBezTo>
                      <a:pt x="603660" y="944984"/>
                      <a:pt x="597493" y="949254"/>
                      <a:pt x="594173" y="952100"/>
                    </a:cubicBezTo>
                    <a:cubicBezTo>
                      <a:pt x="594173" y="952100"/>
                      <a:pt x="586345" y="958504"/>
                      <a:pt x="570690" y="971313"/>
                    </a:cubicBezTo>
                    <a:cubicBezTo>
                      <a:pt x="572588" y="971313"/>
                      <a:pt x="575434" y="971550"/>
                      <a:pt x="579229" y="972024"/>
                    </a:cubicBezTo>
                    <a:lnTo>
                      <a:pt x="587057" y="972024"/>
                    </a:lnTo>
                    <a:cubicBezTo>
                      <a:pt x="591326" y="969178"/>
                      <a:pt x="598679" y="963723"/>
                      <a:pt x="609116" y="955658"/>
                    </a:cubicBezTo>
                    <a:cubicBezTo>
                      <a:pt x="618129" y="948542"/>
                      <a:pt x="625482" y="943087"/>
                      <a:pt x="631175" y="939292"/>
                    </a:cubicBezTo>
                    <a:cubicBezTo>
                      <a:pt x="636393" y="935496"/>
                      <a:pt x="641137" y="932413"/>
                      <a:pt x="645407" y="930041"/>
                    </a:cubicBezTo>
                    <a:close/>
                    <a:moveTo>
                      <a:pt x="695929" y="924348"/>
                    </a:moveTo>
                    <a:lnTo>
                      <a:pt x="680274" y="927195"/>
                    </a:lnTo>
                    <a:cubicBezTo>
                      <a:pt x="679326" y="927195"/>
                      <a:pt x="671735" y="930753"/>
                      <a:pt x="657504" y="937868"/>
                    </a:cubicBezTo>
                    <a:cubicBezTo>
                      <a:pt x="648965" y="942138"/>
                      <a:pt x="640663" y="946882"/>
                      <a:pt x="632598" y="952100"/>
                    </a:cubicBezTo>
                    <a:cubicBezTo>
                      <a:pt x="631175" y="953049"/>
                      <a:pt x="621924" y="959928"/>
                      <a:pt x="604846" y="972736"/>
                    </a:cubicBezTo>
                    <a:cubicBezTo>
                      <a:pt x="609116" y="972736"/>
                      <a:pt x="613148" y="972736"/>
                      <a:pt x="616943" y="972736"/>
                    </a:cubicBezTo>
                    <a:cubicBezTo>
                      <a:pt x="621213" y="972736"/>
                      <a:pt x="625008" y="972736"/>
                      <a:pt x="628329" y="972736"/>
                    </a:cubicBezTo>
                    <a:cubicBezTo>
                      <a:pt x="629277" y="972736"/>
                      <a:pt x="630701" y="972499"/>
                      <a:pt x="632598" y="972024"/>
                    </a:cubicBezTo>
                    <a:cubicBezTo>
                      <a:pt x="632124" y="971076"/>
                      <a:pt x="631887" y="970127"/>
                      <a:pt x="631887" y="969178"/>
                    </a:cubicBezTo>
                    <a:cubicBezTo>
                      <a:pt x="631887" y="968229"/>
                      <a:pt x="632361" y="967281"/>
                      <a:pt x="633310" y="966332"/>
                    </a:cubicBezTo>
                    <a:cubicBezTo>
                      <a:pt x="638054" y="960639"/>
                      <a:pt x="650388" y="951389"/>
                      <a:pt x="670312" y="938580"/>
                    </a:cubicBezTo>
                    <a:cubicBezTo>
                      <a:pt x="680274" y="932413"/>
                      <a:pt x="688813" y="927669"/>
                      <a:pt x="695929" y="924348"/>
                    </a:cubicBezTo>
                    <a:close/>
                    <a:moveTo>
                      <a:pt x="711584" y="922214"/>
                    </a:moveTo>
                    <a:lnTo>
                      <a:pt x="712296" y="922925"/>
                    </a:lnTo>
                    <a:cubicBezTo>
                      <a:pt x="712770" y="923400"/>
                      <a:pt x="713007" y="923874"/>
                      <a:pt x="713007" y="924348"/>
                    </a:cubicBezTo>
                    <a:cubicBezTo>
                      <a:pt x="713007" y="925297"/>
                      <a:pt x="712533" y="926009"/>
                      <a:pt x="711584" y="926483"/>
                    </a:cubicBezTo>
                    <a:cubicBezTo>
                      <a:pt x="707315" y="930278"/>
                      <a:pt x="701147" y="934548"/>
                      <a:pt x="693083" y="939292"/>
                    </a:cubicBezTo>
                    <a:cubicBezTo>
                      <a:pt x="682172" y="945933"/>
                      <a:pt x="675768" y="949965"/>
                      <a:pt x="673870" y="951389"/>
                    </a:cubicBezTo>
                    <a:cubicBezTo>
                      <a:pt x="656318" y="963723"/>
                      <a:pt x="646118" y="970601"/>
                      <a:pt x="643272" y="972024"/>
                    </a:cubicBezTo>
                    <a:cubicBezTo>
                      <a:pt x="652760" y="971076"/>
                      <a:pt x="659876" y="970601"/>
                      <a:pt x="664619" y="970601"/>
                    </a:cubicBezTo>
                    <a:lnTo>
                      <a:pt x="665331" y="969890"/>
                    </a:lnTo>
                    <a:cubicBezTo>
                      <a:pt x="679088" y="961825"/>
                      <a:pt x="689999" y="954946"/>
                      <a:pt x="698064" y="949254"/>
                    </a:cubicBezTo>
                    <a:cubicBezTo>
                      <a:pt x="715142" y="936920"/>
                      <a:pt x="726290" y="930278"/>
                      <a:pt x="731508" y="929329"/>
                    </a:cubicBezTo>
                    <a:cubicBezTo>
                      <a:pt x="732932" y="929329"/>
                      <a:pt x="733880" y="929804"/>
                      <a:pt x="734355" y="930753"/>
                    </a:cubicBezTo>
                    <a:cubicBezTo>
                      <a:pt x="734829" y="931227"/>
                      <a:pt x="735066" y="931701"/>
                      <a:pt x="735066" y="932176"/>
                    </a:cubicBezTo>
                    <a:cubicBezTo>
                      <a:pt x="735066" y="932650"/>
                      <a:pt x="734829" y="933125"/>
                      <a:pt x="734355" y="933599"/>
                    </a:cubicBezTo>
                    <a:cubicBezTo>
                      <a:pt x="733880" y="933599"/>
                      <a:pt x="728425" y="936920"/>
                      <a:pt x="717988" y="943561"/>
                    </a:cubicBezTo>
                    <a:cubicBezTo>
                      <a:pt x="713719" y="946407"/>
                      <a:pt x="707552" y="950677"/>
                      <a:pt x="699487" y="956370"/>
                    </a:cubicBezTo>
                    <a:cubicBezTo>
                      <a:pt x="688576" y="963960"/>
                      <a:pt x="681698" y="968704"/>
                      <a:pt x="678851" y="970601"/>
                    </a:cubicBezTo>
                    <a:lnTo>
                      <a:pt x="685967" y="970601"/>
                    </a:lnTo>
                    <a:cubicBezTo>
                      <a:pt x="694980" y="970601"/>
                      <a:pt x="701859" y="970839"/>
                      <a:pt x="706603" y="971313"/>
                    </a:cubicBezTo>
                    <a:lnTo>
                      <a:pt x="707315" y="971313"/>
                    </a:lnTo>
                    <a:cubicBezTo>
                      <a:pt x="714430" y="967518"/>
                      <a:pt x="724393" y="961114"/>
                      <a:pt x="737201" y="952100"/>
                    </a:cubicBezTo>
                    <a:cubicBezTo>
                      <a:pt x="750010" y="943087"/>
                      <a:pt x="759735" y="936682"/>
                      <a:pt x="766376" y="932887"/>
                    </a:cubicBezTo>
                    <a:lnTo>
                      <a:pt x="776338" y="924348"/>
                    </a:lnTo>
                    <a:cubicBezTo>
                      <a:pt x="771120" y="924348"/>
                      <a:pt x="765902" y="924111"/>
                      <a:pt x="760683" y="923637"/>
                    </a:cubicBezTo>
                    <a:cubicBezTo>
                      <a:pt x="755939" y="923637"/>
                      <a:pt x="746926" y="923400"/>
                      <a:pt x="733643" y="922925"/>
                    </a:cubicBezTo>
                    <a:cubicBezTo>
                      <a:pt x="724630" y="922451"/>
                      <a:pt x="717277" y="922214"/>
                      <a:pt x="711584" y="922214"/>
                    </a:cubicBezTo>
                    <a:close/>
                    <a:moveTo>
                      <a:pt x="30598" y="921502"/>
                    </a:moveTo>
                    <a:cubicBezTo>
                      <a:pt x="32970" y="921502"/>
                      <a:pt x="34630" y="922451"/>
                      <a:pt x="35579" y="924348"/>
                    </a:cubicBezTo>
                    <a:lnTo>
                      <a:pt x="36290" y="924348"/>
                    </a:lnTo>
                    <a:cubicBezTo>
                      <a:pt x="38188" y="923874"/>
                      <a:pt x="39374" y="923637"/>
                      <a:pt x="39848" y="923637"/>
                    </a:cubicBezTo>
                    <a:cubicBezTo>
                      <a:pt x="41271" y="923637"/>
                      <a:pt x="42457" y="924111"/>
                      <a:pt x="43406" y="925060"/>
                    </a:cubicBezTo>
                    <a:cubicBezTo>
                      <a:pt x="43881" y="925534"/>
                      <a:pt x="44118" y="926009"/>
                      <a:pt x="44118" y="926483"/>
                    </a:cubicBezTo>
                    <a:cubicBezTo>
                      <a:pt x="44118" y="927432"/>
                      <a:pt x="43643" y="928143"/>
                      <a:pt x="42695" y="928618"/>
                    </a:cubicBezTo>
                    <a:cubicBezTo>
                      <a:pt x="40797" y="930990"/>
                      <a:pt x="39374" y="932413"/>
                      <a:pt x="38425" y="932887"/>
                    </a:cubicBezTo>
                    <a:cubicBezTo>
                      <a:pt x="35579" y="934311"/>
                      <a:pt x="33918" y="935259"/>
                      <a:pt x="33444" y="935734"/>
                    </a:cubicBezTo>
                    <a:cubicBezTo>
                      <a:pt x="32970" y="935734"/>
                      <a:pt x="32258" y="935734"/>
                      <a:pt x="31309" y="935734"/>
                    </a:cubicBezTo>
                    <a:cubicBezTo>
                      <a:pt x="28937" y="935734"/>
                      <a:pt x="27040" y="934785"/>
                      <a:pt x="25617" y="932887"/>
                    </a:cubicBezTo>
                    <a:cubicBezTo>
                      <a:pt x="25142" y="931464"/>
                      <a:pt x="24905" y="930278"/>
                      <a:pt x="24905" y="929329"/>
                    </a:cubicBezTo>
                    <a:cubicBezTo>
                      <a:pt x="24905" y="927906"/>
                      <a:pt x="25142" y="926483"/>
                      <a:pt x="25617" y="925060"/>
                    </a:cubicBezTo>
                    <a:cubicBezTo>
                      <a:pt x="26091" y="922688"/>
                      <a:pt x="27751" y="921502"/>
                      <a:pt x="30598" y="921502"/>
                    </a:cubicBezTo>
                    <a:close/>
                    <a:moveTo>
                      <a:pt x="66177" y="856036"/>
                    </a:moveTo>
                    <a:cubicBezTo>
                      <a:pt x="63805" y="857934"/>
                      <a:pt x="59298" y="860780"/>
                      <a:pt x="52657" y="864575"/>
                    </a:cubicBezTo>
                    <a:cubicBezTo>
                      <a:pt x="46015" y="869319"/>
                      <a:pt x="38662" y="873826"/>
                      <a:pt x="30598" y="878095"/>
                    </a:cubicBezTo>
                    <a:cubicBezTo>
                      <a:pt x="29175" y="882365"/>
                      <a:pt x="27751" y="887109"/>
                      <a:pt x="26328" y="892327"/>
                    </a:cubicBezTo>
                    <a:cubicBezTo>
                      <a:pt x="31072" y="889955"/>
                      <a:pt x="37476" y="885923"/>
                      <a:pt x="45541" y="880230"/>
                    </a:cubicBezTo>
                    <a:cubicBezTo>
                      <a:pt x="54554" y="874537"/>
                      <a:pt x="60959" y="870505"/>
                      <a:pt x="64754" y="868133"/>
                    </a:cubicBezTo>
                    <a:cubicBezTo>
                      <a:pt x="65228" y="863864"/>
                      <a:pt x="65703" y="859831"/>
                      <a:pt x="66177" y="856036"/>
                    </a:cubicBezTo>
                    <a:close/>
                    <a:moveTo>
                      <a:pt x="71158" y="827573"/>
                    </a:moveTo>
                    <a:cubicBezTo>
                      <a:pt x="60721" y="835637"/>
                      <a:pt x="50522" y="842042"/>
                      <a:pt x="40560" y="846786"/>
                    </a:cubicBezTo>
                    <a:cubicBezTo>
                      <a:pt x="38188" y="853901"/>
                      <a:pt x="36290" y="859831"/>
                      <a:pt x="34867" y="864575"/>
                    </a:cubicBezTo>
                    <a:cubicBezTo>
                      <a:pt x="40560" y="861255"/>
                      <a:pt x="45778" y="858171"/>
                      <a:pt x="50522" y="855325"/>
                    </a:cubicBezTo>
                    <a:cubicBezTo>
                      <a:pt x="61433" y="848209"/>
                      <a:pt x="67363" y="844414"/>
                      <a:pt x="68312" y="843939"/>
                    </a:cubicBezTo>
                    <a:cubicBezTo>
                      <a:pt x="68786" y="839195"/>
                      <a:pt x="69498" y="834689"/>
                      <a:pt x="70446" y="830419"/>
                    </a:cubicBezTo>
                    <a:lnTo>
                      <a:pt x="70446" y="828996"/>
                    </a:lnTo>
                    <a:cubicBezTo>
                      <a:pt x="70921" y="828522"/>
                      <a:pt x="71158" y="828047"/>
                      <a:pt x="71158" y="827573"/>
                    </a:cubicBezTo>
                    <a:close/>
                    <a:moveTo>
                      <a:pt x="76139" y="796975"/>
                    </a:moveTo>
                    <a:cubicBezTo>
                      <a:pt x="75190" y="797449"/>
                      <a:pt x="71158" y="800058"/>
                      <a:pt x="64042" y="804802"/>
                    </a:cubicBezTo>
                    <a:cubicBezTo>
                      <a:pt x="60247" y="807174"/>
                      <a:pt x="56452" y="809309"/>
                      <a:pt x="52657" y="811206"/>
                    </a:cubicBezTo>
                    <a:cubicBezTo>
                      <a:pt x="50759" y="816899"/>
                      <a:pt x="48862" y="822355"/>
                      <a:pt x="46964" y="827573"/>
                    </a:cubicBezTo>
                    <a:cubicBezTo>
                      <a:pt x="46964" y="828047"/>
                      <a:pt x="46490" y="829945"/>
                      <a:pt x="45541" y="833266"/>
                    </a:cubicBezTo>
                    <a:cubicBezTo>
                      <a:pt x="60721" y="824252"/>
                      <a:pt x="69735" y="819034"/>
                      <a:pt x="72581" y="817611"/>
                    </a:cubicBezTo>
                    <a:cubicBezTo>
                      <a:pt x="74004" y="809546"/>
                      <a:pt x="75190" y="802667"/>
                      <a:pt x="76139" y="796975"/>
                    </a:cubicBezTo>
                    <a:close/>
                    <a:moveTo>
                      <a:pt x="91082" y="754280"/>
                    </a:moveTo>
                    <a:cubicBezTo>
                      <a:pt x="90608" y="754280"/>
                      <a:pt x="84441" y="758075"/>
                      <a:pt x="72581" y="765665"/>
                    </a:cubicBezTo>
                    <a:cubicBezTo>
                      <a:pt x="72581" y="765665"/>
                      <a:pt x="72107" y="766139"/>
                      <a:pt x="71158" y="767088"/>
                    </a:cubicBezTo>
                    <a:cubicBezTo>
                      <a:pt x="65940" y="777999"/>
                      <a:pt x="61196" y="788910"/>
                      <a:pt x="56926" y="799821"/>
                    </a:cubicBezTo>
                    <a:cubicBezTo>
                      <a:pt x="58824" y="798872"/>
                      <a:pt x="60721" y="797686"/>
                      <a:pt x="62619" y="796263"/>
                    </a:cubicBezTo>
                    <a:cubicBezTo>
                      <a:pt x="64042" y="795314"/>
                      <a:pt x="66651" y="793417"/>
                      <a:pt x="70446" y="790570"/>
                    </a:cubicBezTo>
                    <a:cubicBezTo>
                      <a:pt x="74242" y="788198"/>
                      <a:pt x="77088" y="786301"/>
                      <a:pt x="78985" y="784878"/>
                    </a:cubicBezTo>
                    <a:cubicBezTo>
                      <a:pt x="79934" y="783455"/>
                      <a:pt x="81357" y="782031"/>
                      <a:pt x="83255" y="780608"/>
                    </a:cubicBezTo>
                    <a:cubicBezTo>
                      <a:pt x="84204" y="777762"/>
                      <a:pt x="85153" y="775627"/>
                      <a:pt x="86101" y="774204"/>
                    </a:cubicBezTo>
                    <a:cubicBezTo>
                      <a:pt x="87999" y="766614"/>
                      <a:pt x="89185" y="761633"/>
                      <a:pt x="89659" y="759261"/>
                    </a:cubicBezTo>
                    <a:cubicBezTo>
                      <a:pt x="90134" y="758312"/>
                      <a:pt x="90608" y="756652"/>
                      <a:pt x="91082" y="754280"/>
                    </a:cubicBezTo>
                    <a:close/>
                    <a:moveTo>
                      <a:pt x="369312" y="714431"/>
                    </a:moveTo>
                    <a:cubicBezTo>
                      <a:pt x="364568" y="716803"/>
                      <a:pt x="360536" y="719175"/>
                      <a:pt x="357215" y="721547"/>
                    </a:cubicBezTo>
                    <a:cubicBezTo>
                      <a:pt x="348202" y="727239"/>
                      <a:pt x="342035" y="731746"/>
                      <a:pt x="338714" y="735067"/>
                    </a:cubicBezTo>
                    <a:lnTo>
                      <a:pt x="355080" y="735067"/>
                    </a:lnTo>
                    <a:cubicBezTo>
                      <a:pt x="361247" y="726053"/>
                      <a:pt x="365991" y="719175"/>
                      <a:pt x="369312" y="714431"/>
                    </a:cubicBezTo>
                    <a:close/>
                    <a:moveTo>
                      <a:pt x="105314" y="701622"/>
                    </a:moveTo>
                    <a:cubicBezTo>
                      <a:pt x="102942" y="705418"/>
                      <a:pt x="100807" y="709213"/>
                      <a:pt x="98910" y="713008"/>
                    </a:cubicBezTo>
                    <a:cubicBezTo>
                      <a:pt x="91320" y="725816"/>
                      <a:pt x="84441" y="738862"/>
                      <a:pt x="78274" y="752145"/>
                    </a:cubicBezTo>
                    <a:cubicBezTo>
                      <a:pt x="83018" y="749299"/>
                      <a:pt x="87287" y="747638"/>
                      <a:pt x="91082" y="747164"/>
                    </a:cubicBezTo>
                    <a:cubicBezTo>
                      <a:pt x="91557" y="747164"/>
                      <a:pt x="92031" y="747401"/>
                      <a:pt x="92506" y="747875"/>
                    </a:cubicBezTo>
                    <a:cubicBezTo>
                      <a:pt x="98198" y="727002"/>
                      <a:pt x="102468" y="711585"/>
                      <a:pt x="105314" y="701622"/>
                    </a:cubicBezTo>
                    <a:close/>
                    <a:moveTo>
                      <a:pt x="424104" y="688102"/>
                    </a:moveTo>
                    <a:cubicBezTo>
                      <a:pt x="410821" y="693795"/>
                      <a:pt x="399198" y="699013"/>
                      <a:pt x="389236" y="703757"/>
                    </a:cubicBezTo>
                    <a:cubicBezTo>
                      <a:pt x="388762" y="704706"/>
                      <a:pt x="383544" y="712059"/>
                      <a:pt x="373581" y="725816"/>
                    </a:cubicBezTo>
                    <a:cubicBezTo>
                      <a:pt x="371684" y="728663"/>
                      <a:pt x="369312" y="731746"/>
                      <a:pt x="366466" y="735067"/>
                    </a:cubicBezTo>
                    <a:lnTo>
                      <a:pt x="369312" y="735778"/>
                    </a:lnTo>
                    <a:lnTo>
                      <a:pt x="372158" y="735778"/>
                    </a:lnTo>
                    <a:cubicBezTo>
                      <a:pt x="375005" y="731509"/>
                      <a:pt x="382358" y="726291"/>
                      <a:pt x="394217" y="720124"/>
                    </a:cubicBezTo>
                    <a:cubicBezTo>
                      <a:pt x="404654" y="706366"/>
                      <a:pt x="414616" y="695693"/>
                      <a:pt x="424104" y="688102"/>
                    </a:cubicBezTo>
                    <a:close/>
                    <a:moveTo>
                      <a:pt x="542939" y="642561"/>
                    </a:moveTo>
                    <a:cubicBezTo>
                      <a:pt x="523963" y="650625"/>
                      <a:pt x="504987" y="657741"/>
                      <a:pt x="486012" y="663908"/>
                    </a:cubicBezTo>
                    <a:cubicBezTo>
                      <a:pt x="473203" y="668178"/>
                      <a:pt x="455651" y="674819"/>
                      <a:pt x="433354" y="683833"/>
                    </a:cubicBezTo>
                    <a:cubicBezTo>
                      <a:pt x="433829" y="683833"/>
                      <a:pt x="434066" y="684070"/>
                      <a:pt x="434066" y="684544"/>
                    </a:cubicBezTo>
                    <a:cubicBezTo>
                      <a:pt x="434066" y="685019"/>
                      <a:pt x="433829" y="685493"/>
                      <a:pt x="433354" y="685968"/>
                    </a:cubicBezTo>
                    <a:cubicBezTo>
                      <a:pt x="430983" y="688339"/>
                      <a:pt x="426713" y="692846"/>
                      <a:pt x="420546" y="699488"/>
                    </a:cubicBezTo>
                    <a:cubicBezTo>
                      <a:pt x="414853" y="705655"/>
                      <a:pt x="410584" y="710399"/>
                      <a:pt x="407737" y="713719"/>
                    </a:cubicBezTo>
                    <a:cubicBezTo>
                      <a:pt x="421495" y="706603"/>
                      <a:pt x="433829" y="700436"/>
                      <a:pt x="444740" y="695218"/>
                    </a:cubicBezTo>
                    <a:lnTo>
                      <a:pt x="453279" y="690949"/>
                    </a:lnTo>
                    <a:cubicBezTo>
                      <a:pt x="452804" y="690000"/>
                      <a:pt x="452567" y="689288"/>
                      <a:pt x="452567" y="688814"/>
                    </a:cubicBezTo>
                    <a:cubicBezTo>
                      <a:pt x="452567" y="687865"/>
                      <a:pt x="453042" y="686916"/>
                      <a:pt x="453990" y="685968"/>
                    </a:cubicBezTo>
                    <a:cubicBezTo>
                      <a:pt x="454465" y="685493"/>
                      <a:pt x="455176" y="685019"/>
                      <a:pt x="456125" y="684544"/>
                    </a:cubicBezTo>
                    <a:cubicBezTo>
                      <a:pt x="457548" y="683596"/>
                      <a:pt x="458497" y="682884"/>
                      <a:pt x="458972" y="682410"/>
                    </a:cubicBezTo>
                    <a:lnTo>
                      <a:pt x="461106" y="680275"/>
                    </a:lnTo>
                    <a:lnTo>
                      <a:pt x="463953" y="679563"/>
                    </a:lnTo>
                    <a:cubicBezTo>
                      <a:pt x="464427" y="679563"/>
                      <a:pt x="464664" y="679563"/>
                      <a:pt x="464664" y="679563"/>
                    </a:cubicBezTo>
                    <a:cubicBezTo>
                      <a:pt x="465613" y="679563"/>
                      <a:pt x="466325" y="679800"/>
                      <a:pt x="466799" y="680275"/>
                    </a:cubicBezTo>
                    <a:cubicBezTo>
                      <a:pt x="467273" y="680749"/>
                      <a:pt x="467511" y="681461"/>
                      <a:pt x="467511" y="682410"/>
                    </a:cubicBezTo>
                    <a:lnTo>
                      <a:pt x="466799" y="683121"/>
                    </a:lnTo>
                    <a:lnTo>
                      <a:pt x="466799" y="684544"/>
                    </a:lnTo>
                    <a:cubicBezTo>
                      <a:pt x="492890" y="671261"/>
                      <a:pt x="515661" y="658927"/>
                      <a:pt x="535111" y="647542"/>
                    </a:cubicBezTo>
                    <a:cubicBezTo>
                      <a:pt x="537009" y="646119"/>
                      <a:pt x="539618" y="644458"/>
                      <a:pt x="542939" y="642561"/>
                    </a:cubicBezTo>
                    <a:close/>
                    <a:moveTo>
                      <a:pt x="243361" y="349388"/>
                    </a:moveTo>
                    <a:cubicBezTo>
                      <a:pt x="240041" y="352709"/>
                      <a:pt x="237194" y="355792"/>
                      <a:pt x="234822" y="358639"/>
                    </a:cubicBezTo>
                    <a:cubicBezTo>
                      <a:pt x="230553" y="363383"/>
                      <a:pt x="226995" y="367415"/>
                      <a:pt x="224149" y="370736"/>
                    </a:cubicBezTo>
                    <a:cubicBezTo>
                      <a:pt x="227944" y="369312"/>
                      <a:pt x="231976" y="367652"/>
                      <a:pt x="236246" y="365755"/>
                    </a:cubicBezTo>
                    <a:cubicBezTo>
                      <a:pt x="238618" y="364806"/>
                      <a:pt x="241701" y="363620"/>
                      <a:pt x="245496" y="362197"/>
                    </a:cubicBezTo>
                    <a:cubicBezTo>
                      <a:pt x="244073" y="362197"/>
                      <a:pt x="243124" y="361722"/>
                      <a:pt x="242650" y="360773"/>
                    </a:cubicBezTo>
                    <a:cubicBezTo>
                      <a:pt x="240752" y="359350"/>
                      <a:pt x="239804" y="357927"/>
                      <a:pt x="239804" y="356504"/>
                    </a:cubicBezTo>
                    <a:cubicBezTo>
                      <a:pt x="239804" y="355555"/>
                      <a:pt x="240041" y="354606"/>
                      <a:pt x="240515" y="353658"/>
                    </a:cubicBezTo>
                    <a:cubicBezTo>
                      <a:pt x="240990" y="353183"/>
                      <a:pt x="241938" y="351760"/>
                      <a:pt x="243361" y="349388"/>
                    </a:cubicBezTo>
                    <a:close/>
                    <a:moveTo>
                      <a:pt x="206359" y="323059"/>
                    </a:moveTo>
                    <a:cubicBezTo>
                      <a:pt x="207308" y="323059"/>
                      <a:pt x="207782" y="323534"/>
                      <a:pt x="207782" y="324483"/>
                    </a:cubicBezTo>
                    <a:cubicBezTo>
                      <a:pt x="207782" y="324957"/>
                      <a:pt x="207545" y="325669"/>
                      <a:pt x="207071" y="326617"/>
                    </a:cubicBezTo>
                    <a:cubicBezTo>
                      <a:pt x="206122" y="328515"/>
                      <a:pt x="205410" y="329701"/>
                      <a:pt x="204936" y="330175"/>
                    </a:cubicBezTo>
                    <a:cubicBezTo>
                      <a:pt x="203987" y="330650"/>
                      <a:pt x="203276" y="331124"/>
                      <a:pt x="202801" y="331598"/>
                    </a:cubicBezTo>
                    <a:cubicBezTo>
                      <a:pt x="200904" y="333022"/>
                      <a:pt x="199243" y="333733"/>
                      <a:pt x="197820" y="333733"/>
                    </a:cubicBezTo>
                    <a:cubicBezTo>
                      <a:pt x="195448" y="333259"/>
                      <a:pt x="194262" y="331836"/>
                      <a:pt x="194262" y="329464"/>
                    </a:cubicBezTo>
                    <a:cubicBezTo>
                      <a:pt x="194262" y="328515"/>
                      <a:pt x="194499" y="327092"/>
                      <a:pt x="194974" y="325194"/>
                    </a:cubicBezTo>
                    <a:cubicBezTo>
                      <a:pt x="195448" y="324245"/>
                      <a:pt x="196160" y="323771"/>
                      <a:pt x="197109" y="323771"/>
                    </a:cubicBezTo>
                    <a:cubicBezTo>
                      <a:pt x="197109" y="323771"/>
                      <a:pt x="197346" y="323771"/>
                      <a:pt x="197820" y="323771"/>
                    </a:cubicBezTo>
                    <a:cubicBezTo>
                      <a:pt x="198769" y="324245"/>
                      <a:pt x="199243" y="324957"/>
                      <a:pt x="199243" y="325906"/>
                    </a:cubicBezTo>
                    <a:cubicBezTo>
                      <a:pt x="199243" y="325906"/>
                      <a:pt x="199243" y="326143"/>
                      <a:pt x="199243" y="326617"/>
                    </a:cubicBezTo>
                    <a:cubicBezTo>
                      <a:pt x="199718" y="326143"/>
                      <a:pt x="200192" y="325906"/>
                      <a:pt x="200666" y="325906"/>
                    </a:cubicBezTo>
                    <a:cubicBezTo>
                      <a:pt x="201141" y="325431"/>
                      <a:pt x="202327" y="324720"/>
                      <a:pt x="204224" y="323771"/>
                    </a:cubicBezTo>
                    <a:cubicBezTo>
                      <a:pt x="205173" y="323297"/>
                      <a:pt x="205885" y="323059"/>
                      <a:pt x="206359" y="323059"/>
                    </a:cubicBezTo>
                    <a:close/>
                    <a:moveTo>
                      <a:pt x="205648" y="304558"/>
                    </a:moveTo>
                    <a:lnTo>
                      <a:pt x="190704" y="319502"/>
                    </a:lnTo>
                    <a:cubicBezTo>
                      <a:pt x="180268" y="330413"/>
                      <a:pt x="175049" y="336105"/>
                      <a:pt x="175049" y="336580"/>
                    </a:cubicBezTo>
                    <a:cubicBezTo>
                      <a:pt x="175049" y="336580"/>
                      <a:pt x="175287" y="336342"/>
                      <a:pt x="175761" y="335868"/>
                    </a:cubicBezTo>
                    <a:cubicBezTo>
                      <a:pt x="184774" y="343933"/>
                      <a:pt x="191653" y="349625"/>
                      <a:pt x="196397" y="352946"/>
                    </a:cubicBezTo>
                    <a:cubicBezTo>
                      <a:pt x="196397" y="353420"/>
                      <a:pt x="199480" y="355555"/>
                      <a:pt x="205648" y="359350"/>
                    </a:cubicBezTo>
                    <a:lnTo>
                      <a:pt x="207782" y="361485"/>
                    </a:lnTo>
                    <a:cubicBezTo>
                      <a:pt x="209680" y="358164"/>
                      <a:pt x="213475" y="353183"/>
                      <a:pt x="219168" y="346542"/>
                    </a:cubicBezTo>
                    <a:cubicBezTo>
                      <a:pt x="222963" y="341798"/>
                      <a:pt x="226758" y="337291"/>
                      <a:pt x="230553" y="333022"/>
                    </a:cubicBezTo>
                    <a:cubicBezTo>
                      <a:pt x="228655" y="332547"/>
                      <a:pt x="225809" y="329938"/>
                      <a:pt x="222014" y="325194"/>
                    </a:cubicBezTo>
                    <a:cubicBezTo>
                      <a:pt x="216796" y="318553"/>
                      <a:pt x="212289" y="312860"/>
                      <a:pt x="208494" y="308116"/>
                    </a:cubicBezTo>
                    <a:cubicBezTo>
                      <a:pt x="208019" y="308116"/>
                      <a:pt x="207071" y="306930"/>
                      <a:pt x="205648" y="304558"/>
                    </a:cubicBezTo>
                    <a:close/>
                    <a:moveTo>
                      <a:pt x="194974" y="291038"/>
                    </a:moveTo>
                    <a:cubicBezTo>
                      <a:pt x="194499" y="291038"/>
                      <a:pt x="189993" y="294833"/>
                      <a:pt x="181454" y="302424"/>
                    </a:cubicBezTo>
                    <a:cubicBezTo>
                      <a:pt x="167222" y="314758"/>
                      <a:pt x="159869" y="320925"/>
                      <a:pt x="159395" y="320925"/>
                    </a:cubicBezTo>
                    <a:cubicBezTo>
                      <a:pt x="161292" y="322822"/>
                      <a:pt x="164613" y="325906"/>
                      <a:pt x="169357" y="330175"/>
                    </a:cubicBezTo>
                    <a:cubicBezTo>
                      <a:pt x="171254" y="328278"/>
                      <a:pt x="173863" y="325431"/>
                      <a:pt x="177184" y="321636"/>
                    </a:cubicBezTo>
                    <a:lnTo>
                      <a:pt x="185012" y="313809"/>
                    </a:lnTo>
                    <a:cubicBezTo>
                      <a:pt x="192127" y="306219"/>
                      <a:pt x="197583" y="301475"/>
                      <a:pt x="201378" y="299577"/>
                    </a:cubicBezTo>
                    <a:cubicBezTo>
                      <a:pt x="199006" y="296731"/>
                      <a:pt x="196871" y="294122"/>
                      <a:pt x="194974" y="291750"/>
                    </a:cubicBezTo>
                    <a:cubicBezTo>
                      <a:pt x="194974" y="291750"/>
                      <a:pt x="194974" y="291513"/>
                      <a:pt x="194974" y="291038"/>
                    </a:cubicBezTo>
                    <a:close/>
                    <a:moveTo>
                      <a:pt x="508071" y="283211"/>
                    </a:moveTo>
                    <a:cubicBezTo>
                      <a:pt x="505225" y="286057"/>
                      <a:pt x="494314" y="294359"/>
                      <a:pt x="475338" y="308116"/>
                    </a:cubicBezTo>
                    <a:cubicBezTo>
                      <a:pt x="473915" y="309539"/>
                      <a:pt x="468222" y="313572"/>
                      <a:pt x="458260" y="320213"/>
                    </a:cubicBezTo>
                    <a:cubicBezTo>
                      <a:pt x="463004" y="323059"/>
                      <a:pt x="467273" y="326143"/>
                      <a:pt x="471068" y="329464"/>
                    </a:cubicBezTo>
                    <a:cubicBezTo>
                      <a:pt x="474389" y="327092"/>
                      <a:pt x="480556" y="321874"/>
                      <a:pt x="489570" y="313809"/>
                    </a:cubicBezTo>
                    <a:cubicBezTo>
                      <a:pt x="501904" y="303847"/>
                      <a:pt x="510206" y="298391"/>
                      <a:pt x="514475" y="297442"/>
                    </a:cubicBezTo>
                    <a:cubicBezTo>
                      <a:pt x="514950" y="297442"/>
                      <a:pt x="515187" y="297442"/>
                      <a:pt x="515187" y="297442"/>
                    </a:cubicBezTo>
                    <a:cubicBezTo>
                      <a:pt x="516610" y="297442"/>
                      <a:pt x="517559" y="297917"/>
                      <a:pt x="518033" y="298866"/>
                    </a:cubicBezTo>
                    <a:cubicBezTo>
                      <a:pt x="518507" y="299340"/>
                      <a:pt x="518745" y="299814"/>
                      <a:pt x="518745" y="300289"/>
                    </a:cubicBezTo>
                    <a:cubicBezTo>
                      <a:pt x="518745" y="300763"/>
                      <a:pt x="518507" y="301475"/>
                      <a:pt x="518033" y="302424"/>
                    </a:cubicBezTo>
                    <a:cubicBezTo>
                      <a:pt x="517084" y="304795"/>
                      <a:pt x="508545" y="312623"/>
                      <a:pt x="492416" y="325906"/>
                    </a:cubicBezTo>
                    <a:cubicBezTo>
                      <a:pt x="487672" y="329701"/>
                      <a:pt x="483165" y="333496"/>
                      <a:pt x="478896" y="337291"/>
                    </a:cubicBezTo>
                    <a:cubicBezTo>
                      <a:pt x="483165" y="341561"/>
                      <a:pt x="486723" y="346542"/>
                      <a:pt x="489570" y="352234"/>
                    </a:cubicBezTo>
                    <a:cubicBezTo>
                      <a:pt x="509494" y="336105"/>
                      <a:pt x="519693" y="328041"/>
                      <a:pt x="520168" y="328041"/>
                    </a:cubicBezTo>
                    <a:lnTo>
                      <a:pt x="520879" y="328041"/>
                    </a:lnTo>
                    <a:cubicBezTo>
                      <a:pt x="521354" y="328041"/>
                      <a:pt x="521591" y="328278"/>
                      <a:pt x="521591" y="328752"/>
                    </a:cubicBezTo>
                    <a:cubicBezTo>
                      <a:pt x="521591" y="328752"/>
                      <a:pt x="521354" y="328989"/>
                      <a:pt x="520879" y="329464"/>
                    </a:cubicBezTo>
                    <a:cubicBezTo>
                      <a:pt x="517084" y="331836"/>
                      <a:pt x="512103" y="335868"/>
                      <a:pt x="505936" y="341561"/>
                    </a:cubicBezTo>
                    <a:cubicBezTo>
                      <a:pt x="499295" y="347728"/>
                      <a:pt x="494551" y="351997"/>
                      <a:pt x="491704" y="354369"/>
                    </a:cubicBezTo>
                    <a:cubicBezTo>
                      <a:pt x="498346" y="366703"/>
                      <a:pt x="501904" y="379749"/>
                      <a:pt x="502378" y="393506"/>
                    </a:cubicBezTo>
                    <a:cubicBezTo>
                      <a:pt x="502378" y="394930"/>
                      <a:pt x="502378" y="396590"/>
                      <a:pt x="502378" y="398487"/>
                    </a:cubicBezTo>
                    <a:cubicBezTo>
                      <a:pt x="502378" y="406078"/>
                      <a:pt x="501429" y="414142"/>
                      <a:pt x="499532" y="422681"/>
                    </a:cubicBezTo>
                    <a:cubicBezTo>
                      <a:pt x="501904" y="419835"/>
                      <a:pt x="504039" y="417226"/>
                      <a:pt x="505936" y="414854"/>
                    </a:cubicBezTo>
                    <a:cubicBezTo>
                      <a:pt x="523963" y="390660"/>
                      <a:pt x="532976" y="367415"/>
                      <a:pt x="532976" y="345119"/>
                    </a:cubicBezTo>
                    <a:cubicBezTo>
                      <a:pt x="532976" y="333259"/>
                      <a:pt x="530367" y="321399"/>
                      <a:pt x="525149" y="309539"/>
                    </a:cubicBezTo>
                    <a:cubicBezTo>
                      <a:pt x="520879" y="300052"/>
                      <a:pt x="515187" y="291275"/>
                      <a:pt x="508071" y="283211"/>
                    </a:cubicBezTo>
                    <a:close/>
                    <a:moveTo>
                      <a:pt x="179319" y="274672"/>
                    </a:moveTo>
                    <a:cubicBezTo>
                      <a:pt x="177896" y="276095"/>
                      <a:pt x="175761" y="277992"/>
                      <a:pt x="172915" y="280364"/>
                    </a:cubicBezTo>
                    <a:lnTo>
                      <a:pt x="166510" y="286769"/>
                    </a:lnTo>
                    <a:cubicBezTo>
                      <a:pt x="164613" y="288666"/>
                      <a:pt x="161529" y="291987"/>
                      <a:pt x="157260" y="296731"/>
                    </a:cubicBezTo>
                    <a:lnTo>
                      <a:pt x="147298" y="306693"/>
                    </a:lnTo>
                    <a:cubicBezTo>
                      <a:pt x="146823" y="307167"/>
                      <a:pt x="146112" y="307405"/>
                      <a:pt x="145163" y="307405"/>
                    </a:cubicBezTo>
                    <a:cubicBezTo>
                      <a:pt x="146112" y="308353"/>
                      <a:pt x="149195" y="311200"/>
                      <a:pt x="154413" y="315944"/>
                    </a:cubicBezTo>
                    <a:cubicBezTo>
                      <a:pt x="156311" y="314520"/>
                      <a:pt x="160106" y="310963"/>
                      <a:pt x="165799" y="305270"/>
                    </a:cubicBezTo>
                    <a:cubicBezTo>
                      <a:pt x="170543" y="301000"/>
                      <a:pt x="174575" y="297442"/>
                      <a:pt x="177896" y="294596"/>
                    </a:cubicBezTo>
                    <a:cubicBezTo>
                      <a:pt x="183114" y="289852"/>
                      <a:pt x="186909" y="286769"/>
                      <a:pt x="189281" y="285346"/>
                    </a:cubicBezTo>
                    <a:cubicBezTo>
                      <a:pt x="185486" y="281076"/>
                      <a:pt x="182165" y="277518"/>
                      <a:pt x="179319" y="274672"/>
                    </a:cubicBezTo>
                    <a:close/>
                    <a:moveTo>
                      <a:pt x="489570" y="266844"/>
                    </a:moveTo>
                    <a:cubicBezTo>
                      <a:pt x="484826" y="270165"/>
                      <a:pt x="478184" y="274672"/>
                      <a:pt x="469645" y="280364"/>
                    </a:cubicBezTo>
                    <a:cubicBezTo>
                      <a:pt x="460158" y="286531"/>
                      <a:pt x="453279" y="291038"/>
                      <a:pt x="449009" y="293885"/>
                    </a:cubicBezTo>
                    <a:cubicBezTo>
                      <a:pt x="443317" y="298154"/>
                      <a:pt x="436912" y="302898"/>
                      <a:pt x="429797" y="308116"/>
                    </a:cubicBezTo>
                    <a:cubicBezTo>
                      <a:pt x="438336" y="310488"/>
                      <a:pt x="446400" y="313809"/>
                      <a:pt x="453990" y="318078"/>
                    </a:cubicBezTo>
                    <a:cubicBezTo>
                      <a:pt x="458734" y="314283"/>
                      <a:pt x="465376" y="308828"/>
                      <a:pt x="473915" y="301712"/>
                    </a:cubicBezTo>
                    <a:cubicBezTo>
                      <a:pt x="488146" y="289852"/>
                      <a:pt x="498346" y="282499"/>
                      <a:pt x="504513" y="279653"/>
                    </a:cubicBezTo>
                    <a:cubicBezTo>
                      <a:pt x="499769" y="274909"/>
                      <a:pt x="494788" y="270639"/>
                      <a:pt x="489570" y="266844"/>
                    </a:cubicBezTo>
                    <a:close/>
                    <a:moveTo>
                      <a:pt x="164376" y="259017"/>
                    </a:moveTo>
                    <a:cubicBezTo>
                      <a:pt x="160106" y="262812"/>
                      <a:pt x="157023" y="265658"/>
                      <a:pt x="155125" y="267556"/>
                    </a:cubicBezTo>
                    <a:cubicBezTo>
                      <a:pt x="144214" y="277992"/>
                      <a:pt x="135201" y="285820"/>
                      <a:pt x="128085" y="291038"/>
                    </a:cubicBezTo>
                    <a:lnTo>
                      <a:pt x="139470" y="302424"/>
                    </a:lnTo>
                    <a:cubicBezTo>
                      <a:pt x="139945" y="301475"/>
                      <a:pt x="140419" y="300763"/>
                      <a:pt x="140893" y="300289"/>
                    </a:cubicBezTo>
                    <a:cubicBezTo>
                      <a:pt x="160343" y="279890"/>
                      <a:pt x="171254" y="269216"/>
                      <a:pt x="173626" y="268267"/>
                    </a:cubicBezTo>
                    <a:cubicBezTo>
                      <a:pt x="169831" y="263998"/>
                      <a:pt x="166748" y="260914"/>
                      <a:pt x="164376" y="259017"/>
                    </a:cubicBezTo>
                    <a:close/>
                    <a:moveTo>
                      <a:pt x="466799" y="253324"/>
                    </a:moveTo>
                    <a:lnTo>
                      <a:pt x="466799" y="254747"/>
                    </a:lnTo>
                    <a:cubicBezTo>
                      <a:pt x="463478" y="258068"/>
                      <a:pt x="450433" y="268742"/>
                      <a:pt x="427662" y="286769"/>
                    </a:cubicBezTo>
                    <a:cubicBezTo>
                      <a:pt x="419123" y="293410"/>
                      <a:pt x="411770" y="299340"/>
                      <a:pt x="405603" y="304558"/>
                    </a:cubicBezTo>
                    <a:cubicBezTo>
                      <a:pt x="409398" y="304558"/>
                      <a:pt x="413193" y="305033"/>
                      <a:pt x="416988" y="305981"/>
                    </a:cubicBezTo>
                    <a:cubicBezTo>
                      <a:pt x="426476" y="297917"/>
                      <a:pt x="435489" y="290801"/>
                      <a:pt x="444028" y="284634"/>
                    </a:cubicBezTo>
                    <a:cubicBezTo>
                      <a:pt x="459683" y="273249"/>
                      <a:pt x="472254" y="265421"/>
                      <a:pt x="481742" y="261152"/>
                    </a:cubicBezTo>
                    <a:cubicBezTo>
                      <a:pt x="476998" y="258305"/>
                      <a:pt x="472017" y="255696"/>
                      <a:pt x="466799" y="253324"/>
                    </a:cubicBezTo>
                    <a:close/>
                    <a:moveTo>
                      <a:pt x="151567" y="245497"/>
                    </a:moveTo>
                    <a:cubicBezTo>
                      <a:pt x="150144" y="246920"/>
                      <a:pt x="148246" y="248580"/>
                      <a:pt x="145874" y="250478"/>
                    </a:cubicBezTo>
                    <a:lnTo>
                      <a:pt x="140182" y="256171"/>
                    </a:lnTo>
                    <a:cubicBezTo>
                      <a:pt x="129271" y="267556"/>
                      <a:pt x="121206" y="275621"/>
                      <a:pt x="115988" y="280364"/>
                    </a:cubicBezTo>
                    <a:cubicBezTo>
                      <a:pt x="116937" y="280839"/>
                      <a:pt x="119309" y="282974"/>
                      <a:pt x="123104" y="286769"/>
                    </a:cubicBezTo>
                    <a:cubicBezTo>
                      <a:pt x="123578" y="286294"/>
                      <a:pt x="123815" y="285820"/>
                      <a:pt x="123815" y="285346"/>
                    </a:cubicBezTo>
                    <a:cubicBezTo>
                      <a:pt x="127610" y="282025"/>
                      <a:pt x="132354" y="277281"/>
                      <a:pt x="138047" y="271114"/>
                    </a:cubicBezTo>
                    <a:cubicBezTo>
                      <a:pt x="144688" y="263524"/>
                      <a:pt x="149195" y="258542"/>
                      <a:pt x="151567" y="256171"/>
                    </a:cubicBezTo>
                    <a:lnTo>
                      <a:pt x="157260" y="250478"/>
                    </a:lnTo>
                    <a:cubicBezTo>
                      <a:pt x="154413" y="248106"/>
                      <a:pt x="152516" y="246446"/>
                      <a:pt x="151567" y="245497"/>
                    </a:cubicBezTo>
                    <a:close/>
                    <a:moveTo>
                      <a:pt x="441894" y="243362"/>
                    </a:moveTo>
                    <a:cubicBezTo>
                      <a:pt x="441419" y="243836"/>
                      <a:pt x="436201" y="248106"/>
                      <a:pt x="426239" y="256171"/>
                    </a:cubicBezTo>
                    <a:cubicBezTo>
                      <a:pt x="421020" y="259966"/>
                      <a:pt x="413905" y="265896"/>
                      <a:pt x="404891" y="273960"/>
                    </a:cubicBezTo>
                    <a:cubicBezTo>
                      <a:pt x="393980" y="282974"/>
                      <a:pt x="383069" y="293647"/>
                      <a:pt x="372158" y="305981"/>
                    </a:cubicBezTo>
                    <a:cubicBezTo>
                      <a:pt x="379748" y="304558"/>
                      <a:pt x="387102" y="303847"/>
                      <a:pt x="394217" y="303847"/>
                    </a:cubicBezTo>
                    <a:cubicBezTo>
                      <a:pt x="406077" y="293410"/>
                      <a:pt x="416039" y="284871"/>
                      <a:pt x="424104" y="278230"/>
                    </a:cubicBezTo>
                    <a:cubicBezTo>
                      <a:pt x="442131" y="263524"/>
                      <a:pt x="454939" y="254510"/>
                      <a:pt x="462529" y="251189"/>
                    </a:cubicBezTo>
                    <a:cubicBezTo>
                      <a:pt x="455888" y="248343"/>
                      <a:pt x="449009" y="245734"/>
                      <a:pt x="441894" y="243362"/>
                    </a:cubicBezTo>
                    <a:close/>
                    <a:moveTo>
                      <a:pt x="370735" y="235535"/>
                    </a:moveTo>
                    <a:cubicBezTo>
                      <a:pt x="353657" y="237907"/>
                      <a:pt x="337528" y="243836"/>
                      <a:pt x="322347" y="253324"/>
                    </a:cubicBezTo>
                    <a:cubicBezTo>
                      <a:pt x="307167" y="262812"/>
                      <a:pt x="291986" y="275383"/>
                      <a:pt x="276806" y="291038"/>
                    </a:cubicBezTo>
                    <a:cubicBezTo>
                      <a:pt x="270639" y="297680"/>
                      <a:pt x="263997" y="304795"/>
                      <a:pt x="256882" y="312386"/>
                    </a:cubicBezTo>
                    <a:cubicBezTo>
                      <a:pt x="256882" y="312860"/>
                      <a:pt x="256170" y="313809"/>
                      <a:pt x="254747" y="315232"/>
                    </a:cubicBezTo>
                    <a:cubicBezTo>
                      <a:pt x="253798" y="316181"/>
                      <a:pt x="253086" y="317130"/>
                      <a:pt x="252612" y="318078"/>
                    </a:cubicBezTo>
                    <a:lnTo>
                      <a:pt x="254035" y="318078"/>
                    </a:lnTo>
                    <a:cubicBezTo>
                      <a:pt x="256882" y="319027"/>
                      <a:pt x="258779" y="320925"/>
                      <a:pt x="259728" y="323771"/>
                    </a:cubicBezTo>
                    <a:cubicBezTo>
                      <a:pt x="265895" y="315232"/>
                      <a:pt x="272536" y="306930"/>
                      <a:pt x="279652" y="298866"/>
                    </a:cubicBezTo>
                    <a:cubicBezTo>
                      <a:pt x="289614" y="287955"/>
                      <a:pt x="298153" y="279416"/>
                      <a:pt x="305269" y="273249"/>
                    </a:cubicBezTo>
                    <a:cubicBezTo>
                      <a:pt x="315231" y="264235"/>
                      <a:pt x="322585" y="258780"/>
                      <a:pt x="327328" y="256882"/>
                    </a:cubicBezTo>
                    <a:cubicBezTo>
                      <a:pt x="327803" y="256882"/>
                      <a:pt x="328277" y="256882"/>
                      <a:pt x="328752" y="256882"/>
                    </a:cubicBezTo>
                    <a:cubicBezTo>
                      <a:pt x="329700" y="256882"/>
                      <a:pt x="330649" y="257357"/>
                      <a:pt x="331598" y="258305"/>
                    </a:cubicBezTo>
                    <a:cubicBezTo>
                      <a:pt x="332072" y="258780"/>
                      <a:pt x="332310" y="259491"/>
                      <a:pt x="332310" y="260440"/>
                    </a:cubicBezTo>
                    <a:cubicBezTo>
                      <a:pt x="332310" y="260914"/>
                      <a:pt x="332072" y="261389"/>
                      <a:pt x="331598" y="261863"/>
                    </a:cubicBezTo>
                    <a:cubicBezTo>
                      <a:pt x="330649" y="264235"/>
                      <a:pt x="324008" y="271588"/>
                      <a:pt x="311674" y="283922"/>
                    </a:cubicBezTo>
                    <a:lnTo>
                      <a:pt x="288191" y="307405"/>
                    </a:lnTo>
                    <a:cubicBezTo>
                      <a:pt x="273485" y="324483"/>
                      <a:pt x="260677" y="341561"/>
                      <a:pt x="249766" y="358639"/>
                    </a:cubicBezTo>
                    <a:cubicBezTo>
                      <a:pt x="249291" y="359587"/>
                      <a:pt x="248817" y="360299"/>
                      <a:pt x="248343" y="360773"/>
                    </a:cubicBezTo>
                    <a:cubicBezTo>
                      <a:pt x="257830" y="356504"/>
                      <a:pt x="269453" y="350337"/>
                      <a:pt x="283210" y="342272"/>
                    </a:cubicBezTo>
                    <a:cubicBezTo>
                      <a:pt x="281313" y="340849"/>
                      <a:pt x="280364" y="339426"/>
                      <a:pt x="280364" y="338003"/>
                    </a:cubicBezTo>
                    <a:cubicBezTo>
                      <a:pt x="280364" y="337528"/>
                      <a:pt x="280601" y="336817"/>
                      <a:pt x="281075" y="335868"/>
                    </a:cubicBezTo>
                    <a:cubicBezTo>
                      <a:pt x="301474" y="309302"/>
                      <a:pt x="319975" y="287243"/>
                      <a:pt x="336579" y="269691"/>
                    </a:cubicBezTo>
                    <a:cubicBezTo>
                      <a:pt x="348913" y="256882"/>
                      <a:pt x="359113" y="246683"/>
                      <a:pt x="367177" y="239093"/>
                    </a:cubicBezTo>
                    <a:close/>
                    <a:moveTo>
                      <a:pt x="392794" y="234111"/>
                    </a:moveTo>
                    <a:cubicBezTo>
                      <a:pt x="390422" y="236483"/>
                      <a:pt x="387339" y="239330"/>
                      <a:pt x="383544" y="242650"/>
                    </a:cubicBezTo>
                    <a:cubicBezTo>
                      <a:pt x="378800" y="246446"/>
                      <a:pt x="375716" y="249055"/>
                      <a:pt x="374293" y="250478"/>
                    </a:cubicBezTo>
                    <a:cubicBezTo>
                      <a:pt x="363856" y="259966"/>
                      <a:pt x="354131" y="269453"/>
                      <a:pt x="345118" y="278941"/>
                    </a:cubicBezTo>
                    <a:cubicBezTo>
                      <a:pt x="324719" y="299814"/>
                      <a:pt x="307404" y="319027"/>
                      <a:pt x="293172" y="336580"/>
                    </a:cubicBezTo>
                    <a:cubicBezTo>
                      <a:pt x="312148" y="326143"/>
                      <a:pt x="328040" y="318553"/>
                      <a:pt x="340849" y="313809"/>
                    </a:cubicBezTo>
                    <a:cubicBezTo>
                      <a:pt x="339425" y="312860"/>
                      <a:pt x="338714" y="311911"/>
                      <a:pt x="338714" y="310963"/>
                    </a:cubicBezTo>
                    <a:cubicBezTo>
                      <a:pt x="338714" y="310014"/>
                      <a:pt x="338951" y="309302"/>
                      <a:pt x="339425" y="308828"/>
                    </a:cubicBezTo>
                    <a:cubicBezTo>
                      <a:pt x="351759" y="290801"/>
                      <a:pt x="363619" y="276569"/>
                      <a:pt x="375005" y="266133"/>
                    </a:cubicBezTo>
                    <a:cubicBezTo>
                      <a:pt x="383781" y="257356"/>
                      <a:pt x="391608" y="250537"/>
                      <a:pt x="398487" y="245675"/>
                    </a:cubicBezTo>
                    <a:lnTo>
                      <a:pt x="415187" y="237491"/>
                    </a:lnTo>
                    <a:lnTo>
                      <a:pt x="419080" y="238079"/>
                    </a:lnTo>
                    <a:lnTo>
                      <a:pt x="419834" y="238381"/>
                    </a:lnTo>
                    <a:cubicBezTo>
                      <a:pt x="419834" y="238855"/>
                      <a:pt x="419834" y="239330"/>
                      <a:pt x="419834" y="239804"/>
                    </a:cubicBezTo>
                    <a:cubicBezTo>
                      <a:pt x="419834" y="240753"/>
                      <a:pt x="419597" y="241702"/>
                      <a:pt x="419123" y="242650"/>
                    </a:cubicBezTo>
                    <a:cubicBezTo>
                      <a:pt x="418648" y="243125"/>
                      <a:pt x="412244" y="248106"/>
                      <a:pt x="399910" y="257594"/>
                    </a:cubicBezTo>
                    <a:cubicBezTo>
                      <a:pt x="393269" y="263286"/>
                      <a:pt x="387339" y="268505"/>
                      <a:pt x="382120" y="273249"/>
                    </a:cubicBezTo>
                    <a:cubicBezTo>
                      <a:pt x="370735" y="284634"/>
                      <a:pt x="359824" y="297205"/>
                      <a:pt x="349388" y="310963"/>
                    </a:cubicBezTo>
                    <a:cubicBezTo>
                      <a:pt x="354131" y="309539"/>
                      <a:pt x="359113" y="308353"/>
                      <a:pt x="364331" y="307405"/>
                    </a:cubicBezTo>
                    <a:lnTo>
                      <a:pt x="364331" y="306693"/>
                    </a:lnTo>
                    <a:cubicBezTo>
                      <a:pt x="384730" y="283922"/>
                      <a:pt x="397301" y="270402"/>
                      <a:pt x="402045" y="266133"/>
                    </a:cubicBezTo>
                    <a:cubicBezTo>
                      <a:pt x="411058" y="257119"/>
                      <a:pt x="417700" y="250952"/>
                      <a:pt x="421969" y="247632"/>
                    </a:cubicBezTo>
                    <a:cubicBezTo>
                      <a:pt x="427662" y="242413"/>
                      <a:pt x="430508" y="239804"/>
                      <a:pt x="430508" y="239804"/>
                    </a:cubicBezTo>
                    <a:lnTo>
                      <a:pt x="419080" y="238079"/>
                    </a:lnTo>
                    <a:lnTo>
                      <a:pt x="416276" y="236958"/>
                    </a:lnTo>
                    <a:lnTo>
                      <a:pt x="415187" y="237491"/>
                    </a:lnTo>
                    <a:close/>
                    <a:moveTo>
                      <a:pt x="123104" y="219880"/>
                    </a:moveTo>
                    <a:lnTo>
                      <a:pt x="121681" y="221303"/>
                    </a:lnTo>
                    <a:cubicBezTo>
                      <a:pt x="120257" y="223200"/>
                      <a:pt x="117885" y="225572"/>
                      <a:pt x="114565" y="228419"/>
                    </a:cubicBezTo>
                    <a:lnTo>
                      <a:pt x="106737" y="236246"/>
                    </a:lnTo>
                    <a:cubicBezTo>
                      <a:pt x="96775" y="246208"/>
                      <a:pt x="90371" y="252138"/>
                      <a:pt x="87524" y="254036"/>
                    </a:cubicBezTo>
                    <a:cubicBezTo>
                      <a:pt x="93217" y="259254"/>
                      <a:pt x="101282" y="266607"/>
                      <a:pt x="111718" y="276095"/>
                    </a:cubicBezTo>
                    <a:lnTo>
                      <a:pt x="111718" y="275383"/>
                    </a:lnTo>
                    <a:cubicBezTo>
                      <a:pt x="117411" y="269691"/>
                      <a:pt x="125001" y="261152"/>
                      <a:pt x="134489" y="249766"/>
                    </a:cubicBezTo>
                    <a:cubicBezTo>
                      <a:pt x="141131" y="242176"/>
                      <a:pt x="144451" y="238381"/>
                      <a:pt x="144451" y="238381"/>
                    </a:cubicBezTo>
                    <a:cubicBezTo>
                      <a:pt x="141131" y="235535"/>
                      <a:pt x="138759" y="233400"/>
                      <a:pt x="137335" y="231977"/>
                    </a:cubicBezTo>
                    <a:cubicBezTo>
                      <a:pt x="135438" y="234349"/>
                      <a:pt x="131406" y="238618"/>
                      <a:pt x="125238" y="244785"/>
                    </a:cubicBezTo>
                    <a:cubicBezTo>
                      <a:pt x="118123" y="251901"/>
                      <a:pt x="110770" y="258068"/>
                      <a:pt x="103179" y="263286"/>
                    </a:cubicBezTo>
                    <a:cubicBezTo>
                      <a:pt x="102705" y="263761"/>
                      <a:pt x="102231" y="263998"/>
                      <a:pt x="101756" y="263998"/>
                    </a:cubicBezTo>
                    <a:cubicBezTo>
                      <a:pt x="100333" y="263998"/>
                      <a:pt x="99384" y="263286"/>
                      <a:pt x="98910" y="261863"/>
                    </a:cubicBezTo>
                    <a:cubicBezTo>
                      <a:pt x="98435" y="260914"/>
                      <a:pt x="98198" y="260203"/>
                      <a:pt x="98198" y="259728"/>
                    </a:cubicBezTo>
                    <a:cubicBezTo>
                      <a:pt x="98198" y="258780"/>
                      <a:pt x="98673" y="258068"/>
                      <a:pt x="99621" y="257594"/>
                    </a:cubicBezTo>
                    <a:cubicBezTo>
                      <a:pt x="106737" y="252375"/>
                      <a:pt x="114802" y="244785"/>
                      <a:pt x="123815" y="234823"/>
                    </a:cubicBezTo>
                    <a:cubicBezTo>
                      <a:pt x="123815" y="234349"/>
                      <a:pt x="126187" y="231502"/>
                      <a:pt x="130931" y="226284"/>
                    </a:cubicBezTo>
                    <a:lnTo>
                      <a:pt x="129508" y="224861"/>
                    </a:lnTo>
                    <a:cubicBezTo>
                      <a:pt x="127610" y="223438"/>
                      <a:pt x="125476" y="221777"/>
                      <a:pt x="123104" y="219880"/>
                    </a:cubicBezTo>
                    <a:close/>
                    <a:moveTo>
                      <a:pt x="110295" y="209206"/>
                    </a:moveTo>
                    <a:lnTo>
                      <a:pt x="106737" y="212764"/>
                    </a:lnTo>
                    <a:cubicBezTo>
                      <a:pt x="105314" y="213713"/>
                      <a:pt x="104128" y="214661"/>
                      <a:pt x="103179" y="215610"/>
                    </a:cubicBezTo>
                    <a:cubicBezTo>
                      <a:pt x="102705" y="216085"/>
                      <a:pt x="97724" y="222014"/>
                      <a:pt x="88236" y="233400"/>
                    </a:cubicBezTo>
                    <a:cubicBezTo>
                      <a:pt x="83967" y="238144"/>
                      <a:pt x="80171" y="241702"/>
                      <a:pt x="76851" y="244074"/>
                    </a:cubicBezTo>
                    <a:cubicBezTo>
                      <a:pt x="77325" y="245022"/>
                      <a:pt x="79223" y="246920"/>
                      <a:pt x="82543" y="249766"/>
                    </a:cubicBezTo>
                    <a:cubicBezTo>
                      <a:pt x="85864" y="245971"/>
                      <a:pt x="93217" y="238144"/>
                      <a:pt x="104603" y="226284"/>
                    </a:cubicBezTo>
                    <a:cubicBezTo>
                      <a:pt x="111244" y="218694"/>
                      <a:pt x="115039" y="214661"/>
                      <a:pt x="115988" y="214187"/>
                    </a:cubicBezTo>
                    <a:cubicBezTo>
                      <a:pt x="113616" y="212289"/>
                      <a:pt x="111718" y="210629"/>
                      <a:pt x="110295" y="209206"/>
                    </a:cubicBezTo>
                    <a:close/>
                    <a:moveTo>
                      <a:pt x="85390" y="192840"/>
                    </a:moveTo>
                    <a:cubicBezTo>
                      <a:pt x="83018" y="194263"/>
                      <a:pt x="80646" y="196160"/>
                      <a:pt x="78274" y="198532"/>
                    </a:cubicBezTo>
                    <a:cubicBezTo>
                      <a:pt x="71632" y="204225"/>
                      <a:pt x="65703" y="210392"/>
                      <a:pt x="60484" y="217033"/>
                    </a:cubicBezTo>
                    <a:cubicBezTo>
                      <a:pt x="57638" y="220829"/>
                      <a:pt x="55503" y="224149"/>
                      <a:pt x="54080" y="226996"/>
                    </a:cubicBezTo>
                    <a:lnTo>
                      <a:pt x="59773" y="231265"/>
                    </a:lnTo>
                    <a:cubicBezTo>
                      <a:pt x="62619" y="233163"/>
                      <a:pt x="65940" y="235535"/>
                      <a:pt x="69735" y="238381"/>
                    </a:cubicBezTo>
                    <a:cubicBezTo>
                      <a:pt x="70209" y="237907"/>
                      <a:pt x="76376" y="229605"/>
                      <a:pt x="88236" y="213475"/>
                    </a:cubicBezTo>
                    <a:cubicBezTo>
                      <a:pt x="92506" y="208257"/>
                      <a:pt x="96301" y="204462"/>
                      <a:pt x="99621" y="202090"/>
                    </a:cubicBezTo>
                    <a:cubicBezTo>
                      <a:pt x="94403" y="198769"/>
                      <a:pt x="89659" y="195686"/>
                      <a:pt x="85390" y="192840"/>
                    </a:cubicBezTo>
                    <a:close/>
                    <a:moveTo>
                      <a:pt x="69023" y="185012"/>
                    </a:moveTo>
                    <a:lnTo>
                      <a:pt x="68312" y="186435"/>
                    </a:lnTo>
                    <a:cubicBezTo>
                      <a:pt x="66889" y="188807"/>
                      <a:pt x="64991" y="189993"/>
                      <a:pt x="62619" y="189993"/>
                    </a:cubicBezTo>
                    <a:cubicBezTo>
                      <a:pt x="61196" y="192840"/>
                      <a:pt x="59535" y="196397"/>
                      <a:pt x="57638" y="200667"/>
                    </a:cubicBezTo>
                    <a:cubicBezTo>
                      <a:pt x="62382" y="194500"/>
                      <a:pt x="66889" y="189756"/>
                      <a:pt x="71158" y="186435"/>
                    </a:cubicBezTo>
                    <a:close/>
                    <a:moveTo>
                      <a:pt x="398487" y="23482"/>
                    </a:moveTo>
                    <a:cubicBezTo>
                      <a:pt x="348676" y="23482"/>
                      <a:pt x="300288" y="31547"/>
                      <a:pt x="253324" y="47676"/>
                    </a:cubicBezTo>
                    <a:cubicBezTo>
                      <a:pt x="184063" y="70921"/>
                      <a:pt x="127848" y="111007"/>
                      <a:pt x="84678" y="167934"/>
                    </a:cubicBezTo>
                    <a:cubicBezTo>
                      <a:pt x="87524" y="168883"/>
                      <a:pt x="90371" y="170069"/>
                      <a:pt x="93217" y="171492"/>
                    </a:cubicBezTo>
                    <a:cubicBezTo>
                      <a:pt x="107923" y="179082"/>
                      <a:pt x="124527" y="190230"/>
                      <a:pt x="143028" y="204936"/>
                    </a:cubicBezTo>
                    <a:cubicBezTo>
                      <a:pt x="154413" y="213950"/>
                      <a:pt x="166036" y="224386"/>
                      <a:pt x="177896" y="236246"/>
                    </a:cubicBezTo>
                    <a:cubicBezTo>
                      <a:pt x="179319" y="235772"/>
                      <a:pt x="180505" y="235535"/>
                      <a:pt x="181454" y="235535"/>
                    </a:cubicBezTo>
                    <a:cubicBezTo>
                      <a:pt x="181928" y="235535"/>
                      <a:pt x="182402" y="235535"/>
                      <a:pt x="182877" y="235535"/>
                    </a:cubicBezTo>
                    <a:cubicBezTo>
                      <a:pt x="183351" y="235535"/>
                      <a:pt x="183826" y="235772"/>
                      <a:pt x="184300" y="236246"/>
                    </a:cubicBezTo>
                    <a:cubicBezTo>
                      <a:pt x="184300" y="236721"/>
                      <a:pt x="184300" y="236958"/>
                      <a:pt x="184300" y="236958"/>
                    </a:cubicBezTo>
                    <a:cubicBezTo>
                      <a:pt x="184300" y="237907"/>
                      <a:pt x="184063" y="238618"/>
                      <a:pt x="183588" y="239093"/>
                    </a:cubicBezTo>
                    <a:cubicBezTo>
                      <a:pt x="183588" y="239567"/>
                      <a:pt x="183351" y="240041"/>
                      <a:pt x="182877" y="240516"/>
                    </a:cubicBezTo>
                    <a:cubicBezTo>
                      <a:pt x="196160" y="253799"/>
                      <a:pt x="209917" y="268979"/>
                      <a:pt x="224149" y="286057"/>
                    </a:cubicBezTo>
                    <a:cubicBezTo>
                      <a:pt x="229841" y="292699"/>
                      <a:pt x="235060" y="299103"/>
                      <a:pt x="239804" y="305270"/>
                    </a:cubicBezTo>
                    <a:lnTo>
                      <a:pt x="240515" y="305270"/>
                    </a:lnTo>
                    <a:cubicBezTo>
                      <a:pt x="241938" y="302898"/>
                      <a:pt x="244310" y="299340"/>
                      <a:pt x="247631" y="294596"/>
                    </a:cubicBezTo>
                    <a:cubicBezTo>
                      <a:pt x="253324" y="285583"/>
                      <a:pt x="262811" y="274435"/>
                      <a:pt x="276094" y="261152"/>
                    </a:cubicBezTo>
                    <a:cubicBezTo>
                      <a:pt x="301237" y="236009"/>
                      <a:pt x="328514" y="220117"/>
                      <a:pt x="357927" y="213475"/>
                    </a:cubicBezTo>
                    <a:cubicBezTo>
                      <a:pt x="368363" y="211104"/>
                      <a:pt x="379274" y="209918"/>
                      <a:pt x="390659" y="209918"/>
                    </a:cubicBezTo>
                    <a:cubicBezTo>
                      <a:pt x="411058" y="209918"/>
                      <a:pt x="432406" y="213950"/>
                      <a:pt x="454702" y="222014"/>
                    </a:cubicBezTo>
                    <a:cubicBezTo>
                      <a:pt x="488384" y="233874"/>
                      <a:pt x="513289" y="249529"/>
                      <a:pt x="529418" y="268979"/>
                    </a:cubicBezTo>
                    <a:cubicBezTo>
                      <a:pt x="548394" y="292224"/>
                      <a:pt x="557882" y="317367"/>
                      <a:pt x="557882" y="344407"/>
                    </a:cubicBezTo>
                    <a:cubicBezTo>
                      <a:pt x="557882" y="354844"/>
                      <a:pt x="556459" y="365755"/>
                      <a:pt x="553612" y="377140"/>
                    </a:cubicBezTo>
                    <a:cubicBezTo>
                      <a:pt x="544599" y="413194"/>
                      <a:pt x="520405" y="445452"/>
                      <a:pt x="481031" y="473915"/>
                    </a:cubicBezTo>
                    <a:cubicBezTo>
                      <a:pt x="454465" y="492891"/>
                      <a:pt x="418411" y="511392"/>
                      <a:pt x="372870" y="529419"/>
                    </a:cubicBezTo>
                    <a:cubicBezTo>
                      <a:pt x="304558" y="555985"/>
                      <a:pt x="266607" y="571165"/>
                      <a:pt x="259016" y="574960"/>
                    </a:cubicBezTo>
                    <a:cubicBezTo>
                      <a:pt x="217270" y="594410"/>
                      <a:pt x="185486" y="617418"/>
                      <a:pt x="163664" y="643984"/>
                    </a:cubicBezTo>
                    <a:cubicBezTo>
                      <a:pt x="157971" y="651100"/>
                      <a:pt x="152516" y="658690"/>
                      <a:pt x="147298" y="666755"/>
                    </a:cubicBezTo>
                    <a:cubicBezTo>
                      <a:pt x="146349" y="668652"/>
                      <a:pt x="145637" y="670313"/>
                      <a:pt x="145163" y="671736"/>
                    </a:cubicBezTo>
                    <a:lnTo>
                      <a:pt x="143028" y="676005"/>
                    </a:lnTo>
                    <a:cubicBezTo>
                      <a:pt x="139233" y="684544"/>
                      <a:pt x="135201" y="695930"/>
                      <a:pt x="130931" y="710161"/>
                    </a:cubicBezTo>
                    <a:cubicBezTo>
                      <a:pt x="125238" y="729611"/>
                      <a:pt x="117411" y="758312"/>
                      <a:pt x="107449" y="796263"/>
                    </a:cubicBezTo>
                    <a:cubicBezTo>
                      <a:pt x="103179" y="814290"/>
                      <a:pt x="100570" y="824489"/>
                      <a:pt x="99621" y="826861"/>
                    </a:cubicBezTo>
                    <a:cubicBezTo>
                      <a:pt x="97249" y="834926"/>
                      <a:pt x="94878" y="840144"/>
                      <a:pt x="92506" y="842516"/>
                    </a:cubicBezTo>
                    <a:cubicBezTo>
                      <a:pt x="88710" y="866236"/>
                      <a:pt x="86813" y="886160"/>
                      <a:pt x="86813" y="902289"/>
                    </a:cubicBezTo>
                    <a:cubicBezTo>
                      <a:pt x="86813" y="903712"/>
                      <a:pt x="86813" y="905373"/>
                      <a:pt x="86813" y="907270"/>
                    </a:cubicBezTo>
                    <a:cubicBezTo>
                      <a:pt x="92031" y="909168"/>
                      <a:pt x="94640" y="912251"/>
                      <a:pt x="94640" y="916521"/>
                    </a:cubicBezTo>
                    <a:cubicBezTo>
                      <a:pt x="94640" y="917470"/>
                      <a:pt x="94403" y="918893"/>
                      <a:pt x="93929" y="920790"/>
                    </a:cubicBezTo>
                    <a:cubicBezTo>
                      <a:pt x="100570" y="920316"/>
                      <a:pt x="109821" y="919842"/>
                      <a:pt x="121681" y="919367"/>
                    </a:cubicBezTo>
                    <a:cubicBezTo>
                      <a:pt x="135912" y="918893"/>
                      <a:pt x="145400" y="918656"/>
                      <a:pt x="150144" y="918656"/>
                    </a:cubicBezTo>
                    <a:cubicBezTo>
                      <a:pt x="169119" y="917707"/>
                      <a:pt x="195685" y="916758"/>
                      <a:pt x="229841" y="915809"/>
                    </a:cubicBezTo>
                    <a:cubicBezTo>
                      <a:pt x="266844" y="914386"/>
                      <a:pt x="293410" y="913200"/>
                      <a:pt x="309539" y="912251"/>
                    </a:cubicBezTo>
                    <a:cubicBezTo>
                      <a:pt x="407263" y="908456"/>
                      <a:pt x="456125" y="906559"/>
                      <a:pt x="456125" y="906559"/>
                    </a:cubicBezTo>
                    <a:cubicBezTo>
                      <a:pt x="506411" y="906084"/>
                      <a:pt x="543413" y="905847"/>
                      <a:pt x="567132" y="905847"/>
                    </a:cubicBezTo>
                    <a:cubicBezTo>
                      <a:pt x="588480" y="905847"/>
                      <a:pt x="599154" y="906084"/>
                      <a:pt x="599154" y="906559"/>
                    </a:cubicBezTo>
                    <a:cubicBezTo>
                      <a:pt x="634733" y="905136"/>
                      <a:pt x="664619" y="902526"/>
                      <a:pt x="688813" y="898731"/>
                    </a:cubicBezTo>
                    <a:cubicBezTo>
                      <a:pt x="690711" y="897783"/>
                      <a:pt x="692608" y="897071"/>
                      <a:pt x="694506" y="896597"/>
                    </a:cubicBezTo>
                    <a:lnTo>
                      <a:pt x="699487" y="896597"/>
                    </a:lnTo>
                    <a:cubicBezTo>
                      <a:pt x="704231" y="895648"/>
                      <a:pt x="709449" y="894462"/>
                      <a:pt x="715142" y="893039"/>
                    </a:cubicBezTo>
                    <a:cubicBezTo>
                      <a:pt x="717514" y="893987"/>
                      <a:pt x="719886" y="894462"/>
                      <a:pt x="722258" y="894462"/>
                    </a:cubicBezTo>
                    <a:lnTo>
                      <a:pt x="745740" y="894462"/>
                    </a:lnTo>
                    <a:cubicBezTo>
                      <a:pt x="746215" y="895411"/>
                      <a:pt x="746689" y="896597"/>
                      <a:pt x="747163" y="898020"/>
                    </a:cubicBezTo>
                    <a:cubicBezTo>
                      <a:pt x="752856" y="898020"/>
                      <a:pt x="757363" y="898257"/>
                      <a:pt x="760683" y="898731"/>
                    </a:cubicBezTo>
                    <a:cubicBezTo>
                      <a:pt x="784403" y="899206"/>
                      <a:pt x="803616" y="899443"/>
                      <a:pt x="818322" y="899443"/>
                    </a:cubicBezTo>
                    <a:cubicBezTo>
                      <a:pt x="818796" y="889955"/>
                      <a:pt x="819745" y="876909"/>
                      <a:pt x="821168" y="860306"/>
                    </a:cubicBezTo>
                    <a:cubicBezTo>
                      <a:pt x="823066" y="842279"/>
                      <a:pt x="824252" y="829233"/>
                      <a:pt x="824726" y="821169"/>
                    </a:cubicBezTo>
                    <a:cubicBezTo>
                      <a:pt x="825200" y="813104"/>
                      <a:pt x="825438" y="805514"/>
                      <a:pt x="825438" y="798398"/>
                    </a:cubicBezTo>
                    <a:cubicBezTo>
                      <a:pt x="825438" y="774678"/>
                      <a:pt x="823066" y="755703"/>
                      <a:pt x="818322" y="741471"/>
                    </a:cubicBezTo>
                    <a:lnTo>
                      <a:pt x="769934" y="741471"/>
                    </a:lnTo>
                    <a:cubicBezTo>
                      <a:pt x="758549" y="743369"/>
                      <a:pt x="750484" y="744555"/>
                      <a:pt x="745740" y="745029"/>
                    </a:cubicBezTo>
                    <a:lnTo>
                      <a:pt x="742182" y="745029"/>
                    </a:lnTo>
                    <a:lnTo>
                      <a:pt x="742182" y="748587"/>
                    </a:lnTo>
                    <a:cubicBezTo>
                      <a:pt x="739810" y="747164"/>
                      <a:pt x="737438" y="746452"/>
                      <a:pt x="735066" y="746452"/>
                    </a:cubicBezTo>
                    <a:lnTo>
                      <a:pt x="714430" y="746452"/>
                    </a:lnTo>
                    <a:cubicBezTo>
                      <a:pt x="712533" y="746452"/>
                      <a:pt x="710635" y="746927"/>
                      <a:pt x="708738" y="747875"/>
                    </a:cubicBezTo>
                    <a:cubicBezTo>
                      <a:pt x="707789" y="747875"/>
                      <a:pt x="706840" y="747638"/>
                      <a:pt x="705891" y="747164"/>
                    </a:cubicBezTo>
                    <a:lnTo>
                      <a:pt x="704468" y="747164"/>
                    </a:lnTo>
                    <a:cubicBezTo>
                      <a:pt x="693557" y="747164"/>
                      <a:pt x="685493" y="746452"/>
                      <a:pt x="680274" y="745029"/>
                    </a:cubicBezTo>
                    <a:cubicBezTo>
                      <a:pt x="677902" y="745029"/>
                      <a:pt x="675530" y="745029"/>
                      <a:pt x="673158" y="745029"/>
                    </a:cubicBezTo>
                    <a:cubicBezTo>
                      <a:pt x="663671" y="745029"/>
                      <a:pt x="653234" y="745741"/>
                      <a:pt x="641849" y="747164"/>
                    </a:cubicBezTo>
                    <a:cubicBezTo>
                      <a:pt x="588717" y="753331"/>
                      <a:pt x="562151" y="756652"/>
                      <a:pt x="562151" y="757126"/>
                    </a:cubicBezTo>
                    <a:cubicBezTo>
                      <a:pt x="562151" y="757126"/>
                      <a:pt x="562389" y="757126"/>
                      <a:pt x="562863" y="757126"/>
                    </a:cubicBezTo>
                    <a:cubicBezTo>
                      <a:pt x="495025" y="759972"/>
                      <a:pt x="438810" y="761395"/>
                      <a:pt x="394217" y="761395"/>
                    </a:cubicBezTo>
                    <a:cubicBezTo>
                      <a:pt x="377139" y="761395"/>
                      <a:pt x="361959" y="761158"/>
                      <a:pt x="348676" y="760684"/>
                    </a:cubicBezTo>
                    <a:cubicBezTo>
                      <a:pt x="346778" y="762581"/>
                      <a:pt x="344406" y="763530"/>
                      <a:pt x="341560" y="763530"/>
                    </a:cubicBezTo>
                    <a:cubicBezTo>
                      <a:pt x="340611" y="763530"/>
                      <a:pt x="339663" y="763530"/>
                      <a:pt x="338714" y="763530"/>
                    </a:cubicBezTo>
                    <a:cubicBezTo>
                      <a:pt x="332547" y="762581"/>
                      <a:pt x="328040" y="759972"/>
                      <a:pt x="325194" y="755703"/>
                    </a:cubicBezTo>
                    <a:lnTo>
                      <a:pt x="323771" y="751433"/>
                    </a:lnTo>
                    <a:cubicBezTo>
                      <a:pt x="321399" y="750010"/>
                      <a:pt x="319738" y="748587"/>
                      <a:pt x="318789" y="747164"/>
                    </a:cubicBezTo>
                    <a:cubicBezTo>
                      <a:pt x="317366" y="744792"/>
                      <a:pt x="316655" y="742183"/>
                      <a:pt x="316655" y="739336"/>
                    </a:cubicBezTo>
                    <a:cubicBezTo>
                      <a:pt x="316655" y="736964"/>
                      <a:pt x="317129" y="734592"/>
                      <a:pt x="318078" y="732221"/>
                    </a:cubicBezTo>
                    <a:cubicBezTo>
                      <a:pt x="321399" y="723682"/>
                      <a:pt x="330649" y="714194"/>
                      <a:pt x="345830" y="703757"/>
                    </a:cubicBezTo>
                    <a:cubicBezTo>
                      <a:pt x="362433" y="692372"/>
                      <a:pt x="386390" y="679563"/>
                      <a:pt x="417700" y="665332"/>
                    </a:cubicBezTo>
                    <a:cubicBezTo>
                      <a:pt x="440945" y="654895"/>
                      <a:pt x="459683" y="647305"/>
                      <a:pt x="473915" y="642561"/>
                    </a:cubicBezTo>
                    <a:cubicBezTo>
                      <a:pt x="520405" y="626906"/>
                      <a:pt x="561440" y="607693"/>
                      <a:pt x="597019" y="584923"/>
                    </a:cubicBezTo>
                    <a:cubicBezTo>
                      <a:pt x="616469" y="572588"/>
                      <a:pt x="634970" y="559305"/>
                      <a:pt x="652523" y="545074"/>
                    </a:cubicBezTo>
                    <a:lnTo>
                      <a:pt x="653234" y="545074"/>
                    </a:lnTo>
                    <a:lnTo>
                      <a:pt x="653946" y="544362"/>
                    </a:lnTo>
                    <a:cubicBezTo>
                      <a:pt x="654894" y="543413"/>
                      <a:pt x="655843" y="542702"/>
                      <a:pt x="656792" y="542227"/>
                    </a:cubicBezTo>
                    <a:cubicBezTo>
                      <a:pt x="688102" y="518982"/>
                      <a:pt x="709924" y="489333"/>
                      <a:pt x="722258" y="453279"/>
                    </a:cubicBezTo>
                    <a:cubicBezTo>
                      <a:pt x="733643" y="419598"/>
                      <a:pt x="740285" y="380223"/>
                      <a:pt x="742182" y="335156"/>
                    </a:cubicBezTo>
                    <a:cubicBezTo>
                      <a:pt x="742182" y="329464"/>
                      <a:pt x="742182" y="323771"/>
                      <a:pt x="742182" y="318078"/>
                    </a:cubicBezTo>
                    <a:cubicBezTo>
                      <a:pt x="742182" y="282974"/>
                      <a:pt x="738387" y="253087"/>
                      <a:pt x="730797" y="228419"/>
                    </a:cubicBezTo>
                    <a:cubicBezTo>
                      <a:pt x="717988" y="187147"/>
                      <a:pt x="697590" y="151568"/>
                      <a:pt x="669601" y="121681"/>
                    </a:cubicBezTo>
                    <a:cubicBezTo>
                      <a:pt x="623110" y="71870"/>
                      <a:pt x="556221" y="40798"/>
                      <a:pt x="468934" y="28463"/>
                    </a:cubicBezTo>
                    <a:cubicBezTo>
                      <a:pt x="445214" y="25143"/>
                      <a:pt x="421732" y="23482"/>
                      <a:pt x="398487" y="23482"/>
                    </a:cubicBezTo>
                    <a:close/>
                    <a:moveTo>
                      <a:pt x="407026" y="0"/>
                    </a:moveTo>
                    <a:cubicBezTo>
                      <a:pt x="456362" y="0"/>
                      <a:pt x="503564" y="7116"/>
                      <a:pt x="548631" y="21348"/>
                    </a:cubicBezTo>
                    <a:cubicBezTo>
                      <a:pt x="591326" y="35105"/>
                      <a:pt x="625482" y="51946"/>
                      <a:pt x="651099" y="71870"/>
                    </a:cubicBezTo>
                    <a:cubicBezTo>
                      <a:pt x="685730" y="98436"/>
                      <a:pt x="713007" y="130220"/>
                      <a:pt x="732932" y="167222"/>
                    </a:cubicBezTo>
                    <a:cubicBezTo>
                      <a:pt x="753805" y="207071"/>
                      <a:pt x="765427" y="247394"/>
                      <a:pt x="767799" y="288192"/>
                    </a:cubicBezTo>
                    <a:cubicBezTo>
                      <a:pt x="768274" y="297205"/>
                      <a:pt x="768511" y="306456"/>
                      <a:pt x="768511" y="315944"/>
                    </a:cubicBezTo>
                    <a:cubicBezTo>
                      <a:pt x="768511" y="338714"/>
                      <a:pt x="766850" y="362197"/>
                      <a:pt x="763530" y="386390"/>
                    </a:cubicBezTo>
                    <a:cubicBezTo>
                      <a:pt x="758311" y="428137"/>
                      <a:pt x="748824" y="462767"/>
                      <a:pt x="735066" y="490282"/>
                    </a:cubicBezTo>
                    <a:cubicBezTo>
                      <a:pt x="729848" y="500718"/>
                      <a:pt x="724393" y="509969"/>
                      <a:pt x="718700" y="518034"/>
                    </a:cubicBezTo>
                    <a:cubicBezTo>
                      <a:pt x="716802" y="524201"/>
                      <a:pt x="708738" y="532977"/>
                      <a:pt x="694506" y="544362"/>
                    </a:cubicBezTo>
                    <a:cubicBezTo>
                      <a:pt x="690237" y="547683"/>
                      <a:pt x="685967" y="551241"/>
                      <a:pt x="681698" y="555036"/>
                    </a:cubicBezTo>
                    <a:cubicBezTo>
                      <a:pt x="678851" y="557882"/>
                      <a:pt x="675530" y="561440"/>
                      <a:pt x="671735" y="565710"/>
                    </a:cubicBezTo>
                    <a:cubicBezTo>
                      <a:pt x="659401" y="578518"/>
                      <a:pt x="646593" y="590378"/>
                      <a:pt x="633310" y="601289"/>
                    </a:cubicBezTo>
                    <a:cubicBezTo>
                      <a:pt x="607693" y="622637"/>
                      <a:pt x="579467" y="642324"/>
                      <a:pt x="548631" y="660350"/>
                    </a:cubicBezTo>
                    <a:cubicBezTo>
                      <a:pt x="523963" y="675057"/>
                      <a:pt x="493839" y="691186"/>
                      <a:pt x="458260" y="708738"/>
                    </a:cubicBezTo>
                    <a:cubicBezTo>
                      <a:pt x="447349" y="713957"/>
                      <a:pt x="432406" y="721072"/>
                      <a:pt x="413430" y="730086"/>
                    </a:cubicBezTo>
                    <a:cubicBezTo>
                      <a:pt x="408212" y="732458"/>
                      <a:pt x="403942" y="734355"/>
                      <a:pt x="400622" y="735778"/>
                    </a:cubicBezTo>
                    <a:lnTo>
                      <a:pt x="438336" y="735778"/>
                    </a:lnTo>
                    <a:cubicBezTo>
                      <a:pt x="475338" y="735304"/>
                      <a:pt x="515661" y="734355"/>
                      <a:pt x="559305" y="732932"/>
                    </a:cubicBezTo>
                    <a:cubicBezTo>
                      <a:pt x="570216" y="732458"/>
                      <a:pt x="584922" y="731035"/>
                      <a:pt x="603423" y="728663"/>
                    </a:cubicBezTo>
                    <a:cubicBezTo>
                      <a:pt x="624771" y="725816"/>
                      <a:pt x="639240" y="723919"/>
                      <a:pt x="646830" y="722970"/>
                    </a:cubicBezTo>
                    <a:cubicBezTo>
                      <a:pt x="654420" y="722496"/>
                      <a:pt x="661536" y="722258"/>
                      <a:pt x="668177" y="722258"/>
                    </a:cubicBezTo>
                    <a:cubicBezTo>
                      <a:pt x="677191" y="722258"/>
                      <a:pt x="685255" y="722733"/>
                      <a:pt x="692371" y="723682"/>
                    </a:cubicBezTo>
                    <a:cubicBezTo>
                      <a:pt x="694269" y="723682"/>
                      <a:pt x="696166" y="723919"/>
                      <a:pt x="698064" y="724393"/>
                    </a:cubicBezTo>
                    <a:lnTo>
                      <a:pt x="703757" y="724393"/>
                    </a:lnTo>
                    <a:cubicBezTo>
                      <a:pt x="708975" y="723919"/>
                      <a:pt x="715142" y="723444"/>
                      <a:pt x="722258" y="722970"/>
                    </a:cubicBezTo>
                    <a:cubicBezTo>
                      <a:pt x="725104" y="721072"/>
                      <a:pt x="727713" y="720124"/>
                      <a:pt x="730085" y="720124"/>
                    </a:cubicBezTo>
                    <a:cubicBezTo>
                      <a:pt x="732932" y="720124"/>
                      <a:pt x="735541" y="721072"/>
                      <a:pt x="737913" y="722970"/>
                    </a:cubicBezTo>
                    <a:lnTo>
                      <a:pt x="740759" y="722970"/>
                    </a:lnTo>
                    <a:cubicBezTo>
                      <a:pt x="741708" y="722496"/>
                      <a:pt x="742657" y="722258"/>
                      <a:pt x="743605" y="722258"/>
                    </a:cubicBezTo>
                    <a:lnTo>
                      <a:pt x="752856" y="722258"/>
                    </a:lnTo>
                    <a:cubicBezTo>
                      <a:pt x="788910" y="716091"/>
                      <a:pt x="813103" y="713008"/>
                      <a:pt x="825438" y="713008"/>
                    </a:cubicBezTo>
                    <a:cubicBezTo>
                      <a:pt x="829707" y="713008"/>
                      <a:pt x="833028" y="714668"/>
                      <a:pt x="835400" y="717989"/>
                    </a:cubicBezTo>
                    <a:cubicBezTo>
                      <a:pt x="836823" y="719886"/>
                      <a:pt x="837535" y="722021"/>
                      <a:pt x="837535" y="724393"/>
                    </a:cubicBezTo>
                    <a:cubicBezTo>
                      <a:pt x="837535" y="725342"/>
                      <a:pt x="837297" y="726528"/>
                      <a:pt x="836823" y="727951"/>
                    </a:cubicBezTo>
                    <a:cubicBezTo>
                      <a:pt x="845362" y="748350"/>
                      <a:pt x="849631" y="773967"/>
                      <a:pt x="849631" y="804802"/>
                    </a:cubicBezTo>
                    <a:cubicBezTo>
                      <a:pt x="849631" y="809072"/>
                      <a:pt x="849631" y="813578"/>
                      <a:pt x="849631" y="818322"/>
                    </a:cubicBezTo>
                    <a:cubicBezTo>
                      <a:pt x="849157" y="825912"/>
                      <a:pt x="847971" y="841330"/>
                      <a:pt x="846074" y="864575"/>
                    </a:cubicBezTo>
                    <a:cubicBezTo>
                      <a:pt x="844176" y="884025"/>
                      <a:pt x="843227" y="899443"/>
                      <a:pt x="843227" y="910828"/>
                    </a:cubicBezTo>
                    <a:lnTo>
                      <a:pt x="843227" y="912963"/>
                    </a:lnTo>
                    <a:cubicBezTo>
                      <a:pt x="842753" y="916758"/>
                      <a:pt x="841092" y="919842"/>
                      <a:pt x="838246" y="922214"/>
                    </a:cubicBezTo>
                    <a:lnTo>
                      <a:pt x="837535" y="922214"/>
                    </a:lnTo>
                    <a:cubicBezTo>
                      <a:pt x="835637" y="923637"/>
                      <a:pt x="833502" y="924348"/>
                      <a:pt x="831130" y="924348"/>
                    </a:cubicBezTo>
                    <a:cubicBezTo>
                      <a:pt x="825912" y="924823"/>
                      <a:pt x="820219" y="925060"/>
                      <a:pt x="814052" y="925060"/>
                    </a:cubicBezTo>
                    <a:cubicBezTo>
                      <a:pt x="812155" y="926009"/>
                      <a:pt x="809783" y="927432"/>
                      <a:pt x="806936" y="929329"/>
                    </a:cubicBezTo>
                    <a:cubicBezTo>
                      <a:pt x="796974" y="935022"/>
                      <a:pt x="787012" y="942138"/>
                      <a:pt x="777050" y="950677"/>
                    </a:cubicBezTo>
                    <a:cubicBezTo>
                      <a:pt x="767562" y="959216"/>
                      <a:pt x="758311" y="968941"/>
                      <a:pt x="749298" y="979852"/>
                    </a:cubicBezTo>
                    <a:cubicBezTo>
                      <a:pt x="748824" y="980326"/>
                      <a:pt x="745029" y="984833"/>
                      <a:pt x="737913" y="993372"/>
                    </a:cubicBezTo>
                    <a:cubicBezTo>
                      <a:pt x="736964" y="996218"/>
                      <a:pt x="735066" y="998353"/>
                      <a:pt x="732220" y="999776"/>
                    </a:cubicBezTo>
                    <a:lnTo>
                      <a:pt x="728662" y="1003334"/>
                    </a:lnTo>
                    <a:cubicBezTo>
                      <a:pt x="727713" y="1004283"/>
                      <a:pt x="726527" y="1004757"/>
                      <a:pt x="725104" y="1004757"/>
                    </a:cubicBezTo>
                    <a:cubicBezTo>
                      <a:pt x="724630" y="1004757"/>
                      <a:pt x="723918" y="1004520"/>
                      <a:pt x="722969" y="1004046"/>
                    </a:cubicBezTo>
                    <a:cubicBezTo>
                      <a:pt x="721072" y="1003571"/>
                      <a:pt x="719886" y="1002148"/>
                      <a:pt x="719411" y="999776"/>
                    </a:cubicBezTo>
                    <a:lnTo>
                      <a:pt x="720123" y="999065"/>
                    </a:lnTo>
                    <a:cubicBezTo>
                      <a:pt x="713007" y="995744"/>
                      <a:pt x="700910" y="994084"/>
                      <a:pt x="683832" y="994084"/>
                    </a:cubicBezTo>
                    <a:cubicBezTo>
                      <a:pt x="678140" y="994084"/>
                      <a:pt x="671973" y="994321"/>
                      <a:pt x="665331" y="994795"/>
                    </a:cubicBezTo>
                    <a:cubicBezTo>
                      <a:pt x="625482" y="996218"/>
                      <a:pt x="604372" y="996930"/>
                      <a:pt x="602000" y="996930"/>
                    </a:cubicBezTo>
                    <a:cubicBezTo>
                      <a:pt x="543650" y="994084"/>
                      <a:pt x="480082" y="992660"/>
                      <a:pt x="411295" y="992660"/>
                    </a:cubicBezTo>
                    <a:cubicBezTo>
                      <a:pt x="402282" y="992660"/>
                      <a:pt x="391845" y="992660"/>
                      <a:pt x="379986" y="992660"/>
                    </a:cubicBezTo>
                    <a:cubicBezTo>
                      <a:pt x="356266" y="992660"/>
                      <a:pt x="326617" y="992423"/>
                      <a:pt x="291038" y="991949"/>
                    </a:cubicBezTo>
                    <a:cubicBezTo>
                      <a:pt x="237432" y="991474"/>
                      <a:pt x="197346" y="991237"/>
                      <a:pt x="170780" y="991237"/>
                    </a:cubicBezTo>
                    <a:cubicBezTo>
                      <a:pt x="130457" y="991237"/>
                      <a:pt x="100807" y="991000"/>
                      <a:pt x="81832" y="990526"/>
                    </a:cubicBezTo>
                    <a:cubicBezTo>
                      <a:pt x="49099" y="989103"/>
                      <a:pt x="26803" y="986968"/>
                      <a:pt x="14943" y="984121"/>
                    </a:cubicBezTo>
                    <a:cubicBezTo>
                      <a:pt x="11622" y="983647"/>
                      <a:pt x="9725" y="982224"/>
                      <a:pt x="9250" y="979852"/>
                    </a:cubicBezTo>
                    <a:cubicBezTo>
                      <a:pt x="8776" y="979852"/>
                      <a:pt x="8301" y="978666"/>
                      <a:pt x="7827" y="976294"/>
                    </a:cubicBezTo>
                    <a:lnTo>
                      <a:pt x="7827" y="974159"/>
                    </a:lnTo>
                    <a:cubicBezTo>
                      <a:pt x="7827" y="972736"/>
                      <a:pt x="8539" y="972024"/>
                      <a:pt x="9962" y="972024"/>
                    </a:cubicBezTo>
                    <a:lnTo>
                      <a:pt x="10673" y="971313"/>
                    </a:lnTo>
                    <a:cubicBezTo>
                      <a:pt x="11148" y="970364"/>
                      <a:pt x="11385" y="969890"/>
                      <a:pt x="11385" y="969890"/>
                    </a:cubicBezTo>
                    <a:cubicBezTo>
                      <a:pt x="11385" y="969890"/>
                      <a:pt x="11385" y="970127"/>
                      <a:pt x="11385" y="970601"/>
                    </a:cubicBezTo>
                    <a:cubicBezTo>
                      <a:pt x="13283" y="969178"/>
                      <a:pt x="15180" y="968467"/>
                      <a:pt x="17078" y="968467"/>
                    </a:cubicBezTo>
                    <a:cubicBezTo>
                      <a:pt x="19924" y="968941"/>
                      <a:pt x="29412" y="969178"/>
                      <a:pt x="45541" y="969178"/>
                    </a:cubicBezTo>
                    <a:cubicBezTo>
                      <a:pt x="60247" y="956370"/>
                      <a:pt x="73767" y="946882"/>
                      <a:pt x="86101" y="940715"/>
                    </a:cubicBezTo>
                    <a:cubicBezTo>
                      <a:pt x="83255" y="940240"/>
                      <a:pt x="81120" y="940003"/>
                      <a:pt x="79697" y="940003"/>
                    </a:cubicBezTo>
                    <a:cubicBezTo>
                      <a:pt x="77799" y="940003"/>
                      <a:pt x="75665" y="939766"/>
                      <a:pt x="73293" y="939292"/>
                    </a:cubicBezTo>
                    <a:cubicBezTo>
                      <a:pt x="71395" y="938817"/>
                      <a:pt x="69972" y="938580"/>
                      <a:pt x="69023" y="938580"/>
                    </a:cubicBezTo>
                    <a:cubicBezTo>
                      <a:pt x="64754" y="941426"/>
                      <a:pt x="60959" y="944035"/>
                      <a:pt x="57638" y="946407"/>
                    </a:cubicBezTo>
                    <a:cubicBezTo>
                      <a:pt x="40560" y="958742"/>
                      <a:pt x="29886" y="965383"/>
                      <a:pt x="25617" y="966332"/>
                    </a:cubicBezTo>
                    <a:cubicBezTo>
                      <a:pt x="25142" y="966332"/>
                      <a:pt x="24431" y="966332"/>
                      <a:pt x="23482" y="966332"/>
                    </a:cubicBezTo>
                    <a:cubicBezTo>
                      <a:pt x="21584" y="966332"/>
                      <a:pt x="19687" y="965383"/>
                      <a:pt x="17789" y="963485"/>
                    </a:cubicBezTo>
                    <a:cubicBezTo>
                      <a:pt x="16840" y="962062"/>
                      <a:pt x="16366" y="960639"/>
                      <a:pt x="16366" y="959216"/>
                    </a:cubicBezTo>
                    <a:cubicBezTo>
                      <a:pt x="16366" y="958267"/>
                      <a:pt x="16603" y="957081"/>
                      <a:pt x="17078" y="955658"/>
                    </a:cubicBezTo>
                    <a:cubicBezTo>
                      <a:pt x="19924" y="950440"/>
                      <a:pt x="29886" y="941426"/>
                      <a:pt x="46964" y="928618"/>
                    </a:cubicBezTo>
                    <a:cubicBezTo>
                      <a:pt x="53606" y="923400"/>
                      <a:pt x="59298" y="919130"/>
                      <a:pt x="64042" y="915809"/>
                    </a:cubicBezTo>
                    <a:cubicBezTo>
                      <a:pt x="63568" y="910117"/>
                      <a:pt x="63331" y="903950"/>
                      <a:pt x="63331" y="897308"/>
                    </a:cubicBezTo>
                    <a:cubicBezTo>
                      <a:pt x="63331" y="892090"/>
                      <a:pt x="63568" y="886634"/>
                      <a:pt x="64042" y="880942"/>
                    </a:cubicBezTo>
                    <a:cubicBezTo>
                      <a:pt x="53131" y="891378"/>
                      <a:pt x="39611" y="899680"/>
                      <a:pt x="23482" y="905847"/>
                    </a:cubicBezTo>
                    <a:cubicBezTo>
                      <a:pt x="23482" y="906322"/>
                      <a:pt x="23007" y="907982"/>
                      <a:pt x="22059" y="910828"/>
                    </a:cubicBezTo>
                    <a:cubicBezTo>
                      <a:pt x="39137" y="900866"/>
                      <a:pt x="51945" y="894462"/>
                      <a:pt x="60484" y="891615"/>
                    </a:cubicBezTo>
                    <a:cubicBezTo>
                      <a:pt x="60959" y="891615"/>
                      <a:pt x="61196" y="891615"/>
                      <a:pt x="61196" y="891615"/>
                    </a:cubicBezTo>
                    <a:cubicBezTo>
                      <a:pt x="61670" y="891615"/>
                      <a:pt x="62145" y="892090"/>
                      <a:pt x="62619" y="893039"/>
                    </a:cubicBezTo>
                    <a:cubicBezTo>
                      <a:pt x="62619" y="893513"/>
                      <a:pt x="62619" y="893750"/>
                      <a:pt x="62619" y="893750"/>
                    </a:cubicBezTo>
                    <a:cubicBezTo>
                      <a:pt x="62619" y="894699"/>
                      <a:pt x="62382" y="895411"/>
                      <a:pt x="61907" y="895885"/>
                    </a:cubicBezTo>
                    <a:cubicBezTo>
                      <a:pt x="49099" y="904898"/>
                      <a:pt x="35342" y="914149"/>
                      <a:pt x="20636" y="923637"/>
                    </a:cubicBezTo>
                    <a:lnTo>
                      <a:pt x="19924" y="923637"/>
                    </a:lnTo>
                    <a:cubicBezTo>
                      <a:pt x="18975" y="928855"/>
                      <a:pt x="18026" y="933836"/>
                      <a:pt x="17078" y="938580"/>
                    </a:cubicBezTo>
                    <a:cubicBezTo>
                      <a:pt x="17078" y="940478"/>
                      <a:pt x="16840" y="942850"/>
                      <a:pt x="16366" y="945696"/>
                    </a:cubicBezTo>
                    <a:lnTo>
                      <a:pt x="16366" y="952100"/>
                    </a:lnTo>
                    <a:lnTo>
                      <a:pt x="15654" y="956370"/>
                    </a:lnTo>
                    <a:cubicBezTo>
                      <a:pt x="15654" y="956844"/>
                      <a:pt x="15417" y="957793"/>
                      <a:pt x="14943" y="959216"/>
                    </a:cubicBezTo>
                    <a:cubicBezTo>
                      <a:pt x="14468" y="960165"/>
                      <a:pt x="13994" y="960876"/>
                      <a:pt x="13520" y="961351"/>
                    </a:cubicBezTo>
                    <a:lnTo>
                      <a:pt x="12097" y="961351"/>
                    </a:lnTo>
                    <a:cubicBezTo>
                      <a:pt x="11622" y="961351"/>
                      <a:pt x="11148" y="961351"/>
                      <a:pt x="10673" y="961351"/>
                    </a:cubicBezTo>
                    <a:cubicBezTo>
                      <a:pt x="9250" y="961351"/>
                      <a:pt x="8064" y="960876"/>
                      <a:pt x="7115" y="959928"/>
                    </a:cubicBezTo>
                    <a:cubicBezTo>
                      <a:pt x="2372" y="955184"/>
                      <a:pt x="0" y="947356"/>
                      <a:pt x="0" y="936445"/>
                    </a:cubicBezTo>
                    <a:cubicBezTo>
                      <a:pt x="0" y="935496"/>
                      <a:pt x="0" y="934548"/>
                      <a:pt x="0" y="933599"/>
                    </a:cubicBezTo>
                    <a:cubicBezTo>
                      <a:pt x="474" y="922688"/>
                      <a:pt x="2609" y="908931"/>
                      <a:pt x="6404" y="892327"/>
                    </a:cubicBezTo>
                    <a:cubicBezTo>
                      <a:pt x="9250" y="880467"/>
                      <a:pt x="13283" y="866473"/>
                      <a:pt x="18501" y="850344"/>
                    </a:cubicBezTo>
                    <a:cubicBezTo>
                      <a:pt x="18026" y="849395"/>
                      <a:pt x="17789" y="848683"/>
                      <a:pt x="17789" y="848209"/>
                    </a:cubicBezTo>
                    <a:cubicBezTo>
                      <a:pt x="17789" y="846311"/>
                      <a:pt x="18738" y="844888"/>
                      <a:pt x="20636" y="843939"/>
                    </a:cubicBezTo>
                    <a:cubicBezTo>
                      <a:pt x="21584" y="841093"/>
                      <a:pt x="24431" y="832317"/>
                      <a:pt x="29175" y="817611"/>
                    </a:cubicBezTo>
                    <a:cubicBezTo>
                      <a:pt x="28700" y="816662"/>
                      <a:pt x="28463" y="815713"/>
                      <a:pt x="28463" y="814764"/>
                    </a:cubicBezTo>
                    <a:cubicBezTo>
                      <a:pt x="28463" y="813341"/>
                      <a:pt x="29412" y="812155"/>
                      <a:pt x="31309" y="811206"/>
                    </a:cubicBezTo>
                    <a:cubicBezTo>
                      <a:pt x="45067" y="771832"/>
                      <a:pt x="62145" y="734830"/>
                      <a:pt x="82543" y="700199"/>
                    </a:cubicBezTo>
                    <a:cubicBezTo>
                      <a:pt x="94403" y="680749"/>
                      <a:pt x="106500" y="662722"/>
                      <a:pt x="118834" y="646119"/>
                    </a:cubicBezTo>
                    <a:cubicBezTo>
                      <a:pt x="138284" y="620027"/>
                      <a:pt x="152279" y="604610"/>
                      <a:pt x="160818" y="599866"/>
                    </a:cubicBezTo>
                    <a:cubicBezTo>
                      <a:pt x="162241" y="599391"/>
                      <a:pt x="163427" y="599154"/>
                      <a:pt x="164376" y="599154"/>
                    </a:cubicBezTo>
                    <a:cubicBezTo>
                      <a:pt x="165799" y="599154"/>
                      <a:pt x="167222" y="599629"/>
                      <a:pt x="168645" y="600577"/>
                    </a:cubicBezTo>
                    <a:cubicBezTo>
                      <a:pt x="175761" y="594410"/>
                      <a:pt x="182877" y="588718"/>
                      <a:pt x="189993" y="583499"/>
                    </a:cubicBezTo>
                    <a:cubicBezTo>
                      <a:pt x="215135" y="565473"/>
                      <a:pt x="251189" y="547446"/>
                      <a:pt x="298153" y="529419"/>
                    </a:cubicBezTo>
                    <a:cubicBezTo>
                      <a:pt x="358875" y="506174"/>
                      <a:pt x="396589" y="490993"/>
                      <a:pt x="411295" y="483878"/>
                    </a:cubicBezTo>
                    <a:cubicBezTo>
                      <a:pt x="429797" y="474864"/>
                      <a:pt x="445689" y="466088"/>
                      <a:pt x="458972" y="457549"/>
                    </a:cubicBezTo>
                    <a:lnTo>
                      <a:pt x="464664" y="447587"/>
                    </a:lnTo>
                    <a:cubicBezTo>
                      <a:pt x="468934" y="439997"/>
                      <a:pt x="472017" y="433118"/>
                      <a:pt x="473915" y="426951"/>
                    </a:cubicBezTo>
                    <a:cubicBezTo>
                      <a:pt x="477710" y="415091"/>
                      <a:pt x="479607" y="404892"/>
                      <a:pt x="479607" y="396353"/>
                    </a:cubicBezTo>
                    <a:cubicBezTo>
                      <a:pt x="479607" y="393506"/>
                      <a:pt x="479370" y="390897"/>
                      <a:pt x="478896" y="388525"/>
                    </a:cubicBezTo>
                    <a:cubicBezTo>
                      <a:pt x="473678" y="359587"/>
                      <a:pt x="456600" y="340849"/>
                      <a:pt x="427662" y="332310"/>
                    </a:cubicBezTo>
                    <a:cubicBezTo>
                      <a:pt x="421020" y="330413"/>
                      <a:pt x="414142" y="328989"/>
                      <a:pt x="407026" y="328041"/>
                    </a:cubicBezTo>
                    <a:lnTo>
                      <a:pt x="405603" y="329464"/>
                    </a:lnTo>
                    <a:cubicBezTo>
                      <a:pt x="404180" y="330887"/>
                      <a:pt x="402756" y="331598"/>
                      <a:pt x="401333" y="331598"/>
                    </a:cubicBezTo>
                    <a:cubicBezTo>
                      <a:pt x="399436" y="331598"/>
                      <a:pt x="398012" y="330175"/>
                      <a:pt x="397064" y="327329"/>
                    </a:cubicBezTo>
                    <a:cubicBezTo>
                      <a:pt x="373344" y="327329"/>
                      <a:pt x="346778" y="334445"/>
                      <a:pt x="317366" y="348677"/>
                    </a:cubicBezTo>
                    <a:cubicBezTo>
                      <a:pt x="282261" y="366229"/>
                      <a:pt x="263523" y="375717"/>
                      <a:pt x="261151" y="377140"/>
                    </a:cubicBezTo>
                    <a:cubicBezTo>
                      <a:pt x="243599" y="384256"/>
                      <a:pt x="228655" y="387814"/>
                      <a:pt x="216321" y="387814"/>
                    </a:cubicBezTo>
                    <a:cubicBezTo>
                      <a:pt x="214898" y="387814"/>
                      <a:pt x="213475" y="387814"/>
                      <a:pt x="212052" y="387814"/>
                    </a:cubicBezTo>
                    <a:lnTo>
                      <a:pt x="209205" y="390660"/>
                    </a:lnTo>
                    <a:cubicBezTo>
                      <a:pt x="208257" y="391609"/>
                      <a:pt x="206833" y="392083"/>
                      <a:pt x="204936" y="392083"/>
                    </a:cubicBezTo>
                    <a:cubicBezTo>
                      <a:pt x="204462" y="392083"/>
                      <a:pt x="203987" y="392083"/>
                      <a:pt x="203513" y="392083"/>
                    </a:cubicBezTo>
                    <a:cubicBezTo>
                      <a:pt x="201141" y="391609"/>
                      <a:pt x="199718" y="390186"/>
                      <a:pt x="199243" y="387814"/>
                    </a:cubicBezTo>
                    <a:cubicBezTo>
                      <a:pt x="199243" y="386865"/>
                      <a:pt x="199243" y="385679"/>
                      <a:pt x="199243" y="384256"/>
                    </a:cubicBezTo>
                    <a:cubicBezTo>
                      <a:pt x="199243" y="383307"/>
                      <a:pt x="199243" y="382121"/>
                      <a:pt x="199243" y="380698"/>
                    </a:cubicBezTo>
                    <a:cubicBezTo>
                      <a:pt x="195448" y="380223"/>
                      <a:pt x="191179" y="378089"/>
                      <a:pt x="186435" y="374294"/>
                    </a:cubicBezTo>
                    <a:cubicBezTo>
                      <a:pt x="179793" y="369550"/>
                      <a:pt x="172440" y="363620"/>
                      <a:pt x="164376" y="356504"/>
                    </a:cubicBezTo>
                    <a:cubicBezTo>
                      <a:pt x="153939" y="347491"/>
                      <a:pt x="135912" y="330175"/>
                      <a:pt x="110295" y="304558"/>
                    </a:cubicBezTo>
                    <a:cubicBezTo>
                      <a:pt x="87999" y="282262"/>
                      <a:pt x="70446" y="265421"/>
                      <a:pt x="57638" y="254036"/>
                    </a:cubicBezTo>
                    <a:cubicBezTo>
                      <a:pt x="49573" y="246920"/>
                      <a:pt x="43406" y="241939"/>
                      <a:pt x="39137" y="239093"/>
                    </a:cubicBezTo>
                    <a:cubicBezTo>
                      <a:pt x="38188" y="238144"/>
                      <a:pt x="37002" y="237432"/>
                      <a:pt x="35579" y="236958"/>
                    </a:cubicBezTo>
                    <a:cubicBezTo>
                      <a:pt x="34156" y="236009"/>
                      <a:pt x="33207" y="235297"/>
                      <a:pt x="32732" y="234823"/>
                    </a:cubicBezTo>
                    <a:lnTo>
                      <a:pt x="32021" y="234823"/>
                    </a:lnTo>
                    <a:cubicBezTo>
                      <a:pt x="31547" y="234823"/>
                      <a:pt x="31072" y="234823"/>
                      <a:pt x="30598" y="234823"/>
                    </a:cubicBezTo>
                    <a:cubicBezTo>
                      <a:pt x="29175" y="234823"/>
                      <a:pt x="27989" y="234349"/>
                      <a:pt x="27040" y="233400"/>
                    </a:cubicBezTo>
                    <a:cubicBezTo>
                      <a:pt x="25617" y="232925"/>
                      <a:pt x="24905" y="231977"/>
                      <a:pt x="24905" y="230553"/>
                    </a:cubicBezTo>
                    <a:cubicBezTo>
                      <a:pt x="24905" y="230079"/>
                      <a:pt x="25142" y="229368"/>
                      <a:pt x="25617" y="228419"/>
                    </a:cubicBezTo>
                    <a:cubicBezTo>
                      <a:pt x="26565" y="226521"/>
                      <a:pt x="27751" y="224861"/>
                      <a:pt x="29175" y="223438"/>
                    </a:cubicBezTo>
                    <a:cubicBezTo>
                      <a:pt x="30598" y="222489"/>
                      <a:pt x="32021" y="221777"/>
                      <a:pt x="33444" y="221303"/>
                    </a:cubicBezTo>
                    <a:cubicBezTo>
                      <a:pt x="33444" y="220354"/>
                      <a:pt x="33444" y="219405"/>
                      <a:pt x="33444" y="218457"/>
                    </a:cubicBezTo>
                    <a:cubicBezTo>
                      <a:pt x="33444" y="215136"/>
                      <a:pt x="34393" y="211104"/>
                      <a:pt x="36290" y="206360"/>
                    </a:cubicBezTo>
                    <a:cubicBezTo>
                      <a:pt x="37714" y="201141"/>
                      <a:pt x="41746" y="191654"/>
                      <a:pt x="48387" y="177896"/>
                    </a:cubicBezTo>
                    <a:cubicBezTo>
                      <a:pt x="46015" y="176947"/>
                      <a:pt x="42932" y="175999"/>
                      <a:pt x="39137" y="175050"/>
                    </a:cubicBezTo>
                    <a:cubicBezTo>
                      <a:pt x="34867" y="174101"/>
                      <a:pt x="32732" y="171255"/>
                      <a:pt x="32732" y="166511"/>
                    </a:cubicBezTo>
                    <a:cubicBezTo>
                      <a:pt x="32732" y="161767"/>
                      <a:pt x="35342" y="159158"/>
                      <a:pt x="40560" y="158683"/>
                    </a:cubicBezTo>
                    <a:cubicBezTo>
                      <a:pt x="42932" y="158209"/>
                      <a:pt x="45304" y="157972"/>
                      <a:pt x="47676" y="157972"/>
                    </a:cubicBezTo>
                    <a:cubicBezTo>
                      <a:pt x="51471" y="157972"/>
                      <a:pt x="55266" y="158446"/>
                      <a:pt x="59061" y="159395"/>
                    </a:cubicBezTo>
                    <a:cubicBezTo>
                      <a:pt x="61433" y="157972"/>
                      <a:pt x="63568" y="157260"/>
                      <a:pt x="65465" y="157260"/>
                    </a:cubicBezTo>
                    <a:cubicBezTo>
                      <a:pt x="68312" y="157260"/>
                      <a:pt x="70446" y="159158"/>
                      <a:pt x="71870" y="162953"/>
                    </a:cubicBezTo>
                    <a:cubicBezTo>
                      <a:pt x="72344" y="162004"/>
                      <a:pt x="72581" y="161293"/>
                      <a:pt x="72581" y="160818"/>
                    </a:cubicBezTo>
                    <a:cubicBezTo>
                      <a:pt x="95826" y="117649"/>
                      <a:pt x="132591" y="82070"/>
                      <a:pt x="182877" y="54081"/>
                    </a:cubicBezTo>
                    <a:cubicBezTo>
                      <a:pt x="226521" y="29412"/>
                      <a:pt x="275620" y="13283"/>
                      <a:pt x="330175" y="5693"/>
                    </a:cubicBezTo>
                    <a:cubicBezTo>
                      <a:pt x="356266" y="1898"/>
                      <a:pt x="381883" y="0"/>
                      <a:pt x="407026" y="0"/>
                    </a:cubicBezTo>
                    <a:close/>
                  </a:path>
                </a:pathLst>
              </a:custGeom>
              <a:solidFill>
                <a:schemeClr val="tx1"/>
              </a:solidFill>
              <a:ln w="0">
                <a:noFill/>
              </a:ln>
              <a:effectLst>
                <a:outerShdw blurRad="38100" dist="19050" dir="2700000" algn="tl" rotWithShape="0">
                  <a:schemeClr val="dk1">
                    <a:alpha val="40000"/>
                  </a:scheme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vi-VN" sz="11500" b="0" cap="none" spc="0">
                  <a:ln w="0"/>
                  <a:solidFill>
                    <a:schemeClr val="tx1"/>
                  </a:solidFill>
                  <a:effectLst>
                    <a:outerShdw blurRad="38100" dist="19050" dir="2700000" algn="tl" rotWithShape="0">
                      <a:schemeClr val="dk1">
                        <a:alpha val="40000"/>
                      </a:schemeClr>
                    </a:outerShdw>
                  </a:effectLst>
                  <a:latin typeface="SVN-Doodly" panose="02000500000000000000" pitchFamily="2" charset="-93"/>
                </a:endParaRPr>
              </a:p>
            </p:txBody>
          </p:sp>
        </p:grpSp>
        <p:sp>
          <p:nvSpPr>
            <p:cNvPr id="18" name="Hộp Văn bản 17">
              <a:extLst>
                <a:ext uri="{FF2B5EF4-FFF2-40B4-BE49-F238E27FC236}">
                  <a16:creationId xmlns:a16="http://schemas.microsoft.com/office/drawing/2014/main" id="{95398CD0-12AC-DB45-CC88-150F09882CAF}"/>
                </a:ext>
              </a:extLst>
            </p:cNvPr>
            <p:cNvSpPr txBox="1"/>
            <p:nvPr/>
          </p:nvSpPr>
          <p:spPr>
            <a:xfrm>
              <a:off x="2209799" y="4239255"/>
              <a:ext cx="15201900" cy="923330"/>
            </a:xfrm>
            <a:prstGeom prst="rect">
              <a:avLst/>
            </a:prstGeom>
            <a:noFill/>
          </p:spPr>
          <p:txBody>
            <a:bodyPr wrap="square">
              <a:spAutoFit/>
            </a:bodyPr>
            <a:lstStyle/>
            <a:p>
              <a:r>
                <a:rPr lang="vi-VN" sz="5400" i="1">
                  <a:solidFill>
                    <a:srgbClr val="2E2E2E"/>
                  </a:solidFill>
                  <a:effectLst/>
                  <a:latin typeface="+mj-lt"/>
                </a:rPr>
                <a:t>Cánh đồng làng mùa xuân thật đẹp!</a:t>
              </a:r>
              <a:endParaRPr lang="en-US" sz="5400" i="1">
                <a:latin typeface="+mj-lt"/>
              </a:endParaRPr>
            </a:p>
          </p:txBody>
        </p:sp>
      </p:grpSp>
      <p:grpSp>
        <p:nvGrpSpPr>
          <p:cNvPr id="3" name="Nhóm 2">
            <a:extLst>
              <a:ext uri="{FF2B5EF4-FFF2-40B4-BE49-F238E27FC236}">
                <a16:creationId xmlns:a16="http://schemas.microsoft.com/office/drawing/2014/main" id="{AA2C4C09-060D-1E97-0D84-4B5DD8D2B5ED}"/>
              </a:ext>
            </a:extLst>
          </p:cNvPr>
          <p:cNvGrpSpPr/>
          <p:nvPr/>
        </p:nvGrpSpPr>
        <p:grpSpPr>
          <a:xfrm>
            <a:off x="2728279" y="6068396"/>
            <a:ext cx="5562770" cy="4114800"/>
            <a:chOff x="5638800" y="5063160"/>
            <a:chExt cx="5562770" cy="4114800"/>
          </a:xfrm>
        </p:grpSpPr>
        <p:sp>
          <p:nvSpPr>
            <p:cNvPr id="14" name="Freeform 4">
              <a:extLst>
                <a:ext uri="{FF2B5EF4-FFF2-40B4-BE49-F238E27FC236}">
                  <a16:creationId xmlns:a16="http://schemas.microsoft.com/office/drawing/2014/main" id="{5D6F9380-1E7A-F5D7-0227-8BE6AC8FFC93}"/>
                </a:ext>
              </a:extLst>
            </p:cNvPr>
            <p:cNvSpPr/>
            <p:nvPr/>
          </p:nvSpPr>
          <p:spPr>
            <a:xfrm>
              <a:off x="5638800" y="5063160"/>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Hình chữ nhật 14">
              <a:extLst>
                <a:ext uri="{FF2B5EF4-FFF2-40B4-BE49-F238E27FC236}">
                  <a16:creationId xmlns:a16="http://schemas.microsoft.com/office/drawing/2014/main" id="{DECCA59A-7630-FD12-D4B8-8D58F28A9303}"/>
                </a:ext>
              </a:extLst>
            </p:cNvPr>
            <p:cNvSpPr/>
            <p:nvPr/>
          </p:nvSpPr>
          <p:spPr>
            <a:xfrm>
              <a:off x="6323114" y="6591300"/>
              <a:ext cx="4390946" cy="1200329"/>
            </a:xfrm>
            <a:prstGeom prst="rect">
              <a:avLst/>
            </a:prstGeom>
            <a:noFill/>
          </p:spPr>
          <p:txBody>
            <a:bodyPr wrap="none" lIns="91440" tIns="45720" rIns="91440" bIns="45720">
              <a:spAutoFit/>
            </a:bodyPr>
            <a:lstStyle/>
            <a:p>
              <a:pPr algn="ctr"/>
              <a:r>
                <a:rPr lang="vi-VN" sz="7200" b="1">
                  <a:ln w="3175">
                    <a:solidFill>
                      <a:schemeClr val="tx1"/>
                    </a:solidFill>
                  </a:ln>
                  <a:solidFill>
                    <a:schemeClr val="bg1"/>
                  </a:solidFill>
                </a:rPr>
                <a:t>Đầu đoạn</a:t>
              </a:r>
              <a:endParaRPr lang="vi-VN" sz="7200" b="1" cap="none" spc="0">
                <a:ln w="3175">
                  <a:solidFill>
                    <a:schemeClr val="tx1"/>
                  </a:solidFill>
                </a:ln>
                <a:solidFill>
                  <a:schemeClr val="bg1"/>
                </a:solidFill>
              </a:endParaRPr>
            </a:p>
          </p:txBody>
        </p:sp>
      </p:grpSp>
      <p:grpSp>
        <p:nvGrpSpPr>
          <p:cNvPr id="16" name="Nhóm 15">
            <a:extLst>
              <a:ext uri="{FF2B5EF4-FFF2-40B4-BE49-F238E27FC236}">
                <a16:creationId xmlns:a16="http://schemas.microsoft.com/office/drawing/2014/main" id="{26884E83-CACB-5E98-E236-DD053E738A9C}"/>
              </a:ext>
            </a:extLst>
          </p:cNvPr>
          <p:cNvGrpSpPr/>
          <p:nvPr/>
        </p:nvGrpSpPr>
        <p:grpSpPr>
          <a:xfrm>
            <a:off x="9479250" y="6068396"/>
            <a:ext cx="5562770" cy="4114800"/>
            <a:chOff x="5638800" y="5063160"/>
            <a:chExt cx="5562770" cy="4114800"/>
          </a:xfrm>
        </p:grpSpPr>
        <p:sp>
          <p:nvSpPr>
            <p:cNvPr id="20" name="Freeform 4">
              <a:extLst>
                <a:ext uri="{FF2B5EF4-FFF2-40B4-BE49-F238E27FC236}">
                  <a16:creationId xmlns:a16="http://schemas.microsoft.com/office/drawing/2014/main" id="{06B92D88-65D0-DBD7-56AA-56E7CEDD1E04}"/>
                </a:ext>
              </a:extLst>
            </p:cNvPr>
            <p:cNvSpPr/>
            <p:nvPr/>
          </p:nvSpPr>
          <p:spPr>
            <a:xfrm>
              <a:off x="5638800" y="5063160"/>
              <a:ext cx="5562770" cy="4114800"/>
            </a:xfrm>
            <a:custGeom>
              <a:avLst/>
              <a:gdLst/>
              <a:ahLst/>
              <a:cxnLst/>
              <a:rect l="l" t="t" r="r" b="b"/>
              <a:pathLst>
                <a:path w="5562770" h="4114800">
                  <a:moveTo>
                    <a:pt x="0" y="0"/>
                  </a:moveTo>
                  <a:lnTo>
                    <a:pt x="5562770" y="0"/>
                  </a:lnTo>
                  <a:lnTo>
                    <a:pt x="556277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Hình chữ nhật 20">
              <a:extLst>
                <a:ext uri="{FF2B5EF4-FFF2-40B4-BE49-F238E27FC236}">
                  <a16:creationId xmlns:a16="http://schemas.microsoft.com/office/drawing/2014/main" id="{F6FEFE6A-8543-8414-2203-C204B45AF6A5}"/>
                </a:ext>
              </a:extLst>
            </p:cNvPr>
            <p:cNvSpPr/>
            <p:nvPr/>
          </p:nvSpPr>
          <p:spPr>
            <a:xfrm>
              <a:off x="6169227" y="6591300"/>
              <a:ext cx="4698722" cy="1200329"/>
            </a:xfrm>
            <a:prstGeom prst="rect">
              <a:avLst/>
            </a:prstGeom>
            <a:noFill/>
          </p:spPr>
          <p:txBody>
            <a:bodyPr wrap="none" lIns="91440" tIns="45720" rIns="91440" bIns="45720">
              <a:spAutoFit/>
            </a:bodyPr>
            <a:lstStyle/>
            <a:p>
              <a:pPr algn="ctr"/>
              <a:r>
                <a:rPr lang="vi-VN" sz="7200" b="1">
                  <a:ln w="3175">
                    <a:solidFill>
                      <a:schemeClr val="tx1"/>
                    </a:solidFill>
                  </a:ln>
                  <a:solidFill>
                    <a:schemeClr val="bg1"/>
                  </a:solidFill>
                </a:rPr>
                <a:t>Cuối đoạn</a:t>
              </a:r>
              <a:endParaRPr lang="vi-VN" sz="7200" b="1" cap="none" spc="0">
                <a:ln w="3175">
                  <a:solidFill>
                    <a:schemeClr val="tx1"/>
                  </a:solidFill>
                </a:ln>
                <a:solidFill>
                  <a:schemeClr val="bg1"/>
                </a:solidFill>
              </a:endParaRPr>
            </a:p>
          </p:txBody>
        </p:sp>
      </p:grpSp>
    </p:spTree>
    <p:extLst>
      <p:ext uri="{BB962C8B-B14F-4D97-AF65-F5344CB8AC3E}">
        <p14:creationId xmlns:p14="http://schemas.microsoft.com/office/powerpoint/2010/main" val="4044499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TA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ủ đề Offic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docProps/app.xml><?xml version="1.0" encoding="utf-8"?>
<Properties xmlns="http://schemas.openxmlformats.org/officeDocument/2006/extended-properties" xmlns:vt="http://schemas.openxmlformats.org/officeDocument/2006/docPropsVTypes">
  <Template>9Slide.vn</Template>
  <TotalTime>258</TotalTime>
  <Words>1321</Words>
  <Application>Microsoft Office PowerPoint</Application>
  <PresentationFormat>Tùy chỉnh</PresentationFormat>
  <Paragraphs>71</Paragraphs>
  <Slides>22</Slides>
  <Notes>0</Notes>
  <HiddenSlides>0</HiddenSlides>
  <MMClips>0</MMClips>
  <ScaleCrop>false</ScaleCrop>
  <HeadingPairs>
    <vt:vector size="6" baseType="variant">
      <vt:variant>
        <vt:lpstr>Phông được Dùng</vt:lpstr>
      </vt:variant>
      <vt:variant>
        <vt:i4>8</vt:i4>
      </vt:variant>
      <vt:variant>
        <vt:lpstr>Chủ đề</vt:lpstr>
      </vt:variant>
      <vt:variant>
        <vt:i4>3</vt:i4>
      </vt:variant>
      <vt:variant>
        <vt:lpstr>Tiêu đề Bản chiếu</vt:lpstr>
      </vt:variant>
      <vt:variant>
        <vt:i4>22</vt:i4>
      </vt:variant>
    </vt:vector>
  </HeadingPairs>
  <TitlesOfParts>
    <vt:vector size="33" baseType="lpstr">
      <vt:lpstr>SVN-Dumpling</vt:lpstr>
      <vt:lpstr>Funtastic</vt:lpstr>
      <vt:lpstr>Arial</vt:lpstr>
      <vt:lpstr>#9Slide02 Noi dung dai</vt:lpstr>
      <vt:lpstr>#9Slide07 IcielLa Chic Pro Shad</vt:lpstr>
      <vt:lpstr>#9Slide02 Tieu de dai</vt:lpstr>
      <vt:lpstr>Calibri</vt:lpstr>
      <vt:lpstr>SVN-Doodly</vt:lpstr>
      <vt:lpstr>Office Theme</vt:lpstr>
      <vt:lpstr>2_Office Theme</vt:lpstr>
      <vt:lpstr>1_Chủ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dc:title>
  <dc:subject>9Slide.vn</dc:subject>
  <dc:creator>Hi There</dc:creator>
  <dc:description>9Slide.vn</dc:description>
  <cp:lastModifiedBy>Kim Tuyền Phạm</cp:lastModifiedBy>
  <cp:revision>20</cp:revision>
  <dcterms:created xsi:type="dcterms:W3CDTF">2006-08-16T00:00:00Z</dcterms:created>
  <dcterms:modified xsi:type="dcterms:W3CDTF">2024-03-04T12:21:21Z</dcterms:modified>
  <cp:category>9Slide.vn</cp:category>
  <dc:identifier>DAFqNt_XBVA</dc:identifier>
</cp:coreProperties>
</file>