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7" r:id="rId12"/>
  </p:sldMasterIdLst>
  <p:notesMasterIdLst>
    <p:notesMasterId r:id="rId42"/>
  </p:notesMasterIdLst>
  <p:sldIdLst>
    <p:sldId id="470" r:id="rId13"/>
    <p:sldId id="353" r:id="rId14"/>
    <p:sldId id="517" r:id="rId15"/>
    <p:sldId id="256" r:id="rId16"/>
    <p:sldId id="471" r:id="rId17"/>
    <p:sldId id="514" r:id="rId18"/>
    <p:sldId id="515" r:id="rId19"/>
    <p:sldId id="516" r:id="rId20"/>
    <p:sldId id="660" r:id="rId21"/>
    <p:sldId id="518" r:id="rId22"/>
    <p:sldId id="519" r:id="rId23"/>
    <p:sldId id="499" r:id="rId24"/>
    <p:sldId id="500" r:id="rId25"/>
    <p:sldId id="491" r:id="rId26"/>
    <p:sldId id="501" r:id="rId27"/>
    <p:sldId id="259" r:id="rId28"/>
    <p:sldId id="389" r:id="rId29"/>
    <p:sldId id="502" r:id="rId30"/>
    <p:sldId id="520" r:id="rId31"/>
    <p:sldId id="521" r:id="rId32"/>
    <p:sldId id="522" r:id="rId33"/>
    <p:sldId id="523" r:id="rId34"/>
    <p:sldId id="272" r:id="rId35"/>
    <p:sldId id="525" r:id="rId36"/>
    <p:sldId id="526" r:id="rId37"/>
    <p:sldId id="528" r:id="rId38"/>
    <p:sldId id="529" r:id="rId39"/>
    <p:sldId id="530" r:id="rId40"/>
    <p:sldId id="275" r:id="rId41"/>
  </p:sldIdLst>
  <p:sldSz cx="12190413" cy="6859588"/>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296A8"/>
    <a:srgbClr val="35765E"/>
    <a:srgbClr val="01574C"/>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7778" autoAdjust="0"/>
  </p:normalViewPr>
  <p:slideViewPr>
    <p:cSldViewPr snapToGrid="0" showGuides="1">
      <p:cViewPr varScale="1">
        <p:scale>
          <a:sx n="66" d="100"/>
          <a:sy n="66" d="100"/>
        </p:scale>
        <p:origin x="852" y="25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2024/6/20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1571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9681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80717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861288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95326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36960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FE0B6-4946-466C-AEAA-B3A72448F18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07869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3765A2E-C543-498F-A184-58F148F262FA}"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07052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444724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5616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44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8014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565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4324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FE0B6-4946-466C-AEAA-B3A72448F18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2704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FE0B6-4946-466C-AEAA-B3A72448F18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312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3252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04991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FE0B6-4946-466C-AEAA-B3A72448F18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7232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FE0B6-4946-466C-AEAA-B3A72448F18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203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9659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57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569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909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2996E50E-8A9A-4016-9C58-C446E83612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9" name="Picture 8">
            <a:extLst>
              <a:ext uri="{FF2B5EF4-FFF2-40B4-BE49-F238E27FC236}">
                <a16:creationId xmlns:a16="http://schemas.microsoft.com/office/drawing/2014/main" id="{498F2637-BF85-4DDE-A1BE-7E9B96949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0" name="Picture 9">
            <a:extLst>
              <a:ext uri="{FF2B5EF4-FFF2-40B4-BE49-F238E27FC236}">
                <a16:creationId xmlns:a16="http://schemas.microsoft.com/office/drawing/2014/main" id="{30CA55B5-9A38-426D-B856-66C3E76B2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1" name="Picture 10">
            <a:extLst>
              <a:ext uri="{FF2B5EF4-FFF2-40B4-BE49-F238E27FC236}">
                <a16:creationId xmlns:a16="http://schemas.microsoft.com/office/drawing/2014/main" id="{DE2A7A92-5B0B-4555-B4A8-1A0F9E942A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095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1934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3098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92119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1186619" y="1778850"/>
            <a:ext cx="4872940" cy="824103"/>
          </a:xfrm>
        </p:spPr>
        <p:txBody>
          <a:bodyPr anchor="ctr" anchorCtr="0"/>
          <a:lstStyle>
            <a:lvl1pPr marL="0" indent="0">
              <a:buNone/>
              <a:defRPr sz="2800"/>
            </a:lvl1pPr>
            <a:lvl2pPr marL="457154" indent="0">
              <a:buNone/>
              <a:defRPr sz="2400"/>
            </a:lvl2pPr>
            <a:lvl3pPr marL="914309" indent="0">
              <a:buNone/>
              <a:defRPr sz="2000"/>
            </a:lvl3pPr>
            <a:lvl4pPr marL="1371463" indent="0">
              <a:buNone/>
              <a:defRPr sz="1800"/>
            </a:lvl4pPr>
            <a:lvl5pPr marL="1828617" indent="0">
              <a:buNone/>
              <a:defRPr sz="1800"/>
            </a:lvl5pPr>
            <a:lvl6pPr marL="2285771" indent="0">
              <a:buNone/>
              <a:defRPr sz="1800"/>
            </a:lvl6pPr>
            <a:lvl7pPr marL="2742926" indent="0">
              <a:buNone/>
              <a:defRPr sz="1800"/>
            </a:lvl7pPr>
            <a:lvl8pPr marL="3200080" indent="0">
              <a:buNone/>
              <a:defRPr sz="1800"/>
            </a:lvl8pPr>
            <a:lvl9pPr marL="3657234"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619" y="2665996"/>
            <a:ext cx="4872940" cy="3525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124" y="1778850"/>
            <a:ext cx="4896938" cy="824103"/>
          </a:xfrm>
        </p:spPr>
        <p:txBody>
          <a:bodyPr anchor="ctr" anchorCtr="0"/>
          <a:lstStyle>
            <a:lvl1pPr marL="0" indent="0">
              <a:buNone/>
              <a:defRPr sz="2800"/>
            </a:lvl1pPr>
            <a:lvl2pPr marL="457154" indent="0">
              <a:buNone/>
              <a:defRPr sz="2400"/>
            </a:lvl2pPr>
            <a:lvl3pPr marL="914309" indent="0">
              <a:buNone/>
              <a:defRPr sz="2000"/>
            </a:lvl3pPr>
            <a:lvl4pPr marL="1371463" indent="0">
              <a:buNone/>
              <a:defRPr sz="1800"/>
            </a:lvl4pPr>
            <a:lvl5pPr marL="1828617" indent="0">
              <a:buNone/>
              <a:defRPr sz="1800"/>
            </a:lvl5pPr>
            <a:lvl6pPr marL="2285771" indent="0">
              <a:buNone/>
              <a:defRPr sz="1800"/>
            </a:lvl6pPr>
            <a:lvl7pPr marL="2742926" indent="0">
              <a:buNone/>
              <a:defRPr sz="1800"/>
            </a:lvl7pPr>
            <a:lvl8pPr marL="3200080" indent="0">
              <a:buNone/>
              <a:defRPr sz="1800"/>
            </a:lvl8pPr>
            <a:lvl9pPr marL="3657234"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124" y="2665996"/>
            <a:ext cx="4896938" cy="3525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5515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792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86288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4164807"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457307"/>
            <a:ext cx="6171397" cy="5405101"/>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4164807" cy="3812471"/>
          </a:xfrm>
        </p:spPr>
        <p:txBody>
          <a:bodyPr/>
          <a:lstStyle>
            <a:lvl1pPr marL="0" indent="0">
              <a:buNone/>
              <a:defRPr sz="2000"/>
            </a:lvl1pPr>
            <a:lvl2pPr marL="457154" indent="0">
              <a:buNone/>
              <a:defRPr sz="1800"/>
            </a:lvl2pPr>
            <a:lvl3pPr marL="914309" indent="0">
              <a:buNone/>
              <a:defRPr sz="1600"/>
            </a:lvl3pPr>
            <a:lvl4pPr marL="1371463"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4"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97906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92125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091" y="365209"/>
            <a:ext cx="10514231" cy="58131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0380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567461"/>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32587"/>
      </p:ext>
    </p:extLst>
  </p:cSld>
  <p:clrMapOvr>
    <a:masterClrMapping/>
  </p:clrMapOvr>
  <p:transition spd="med" advClick="0" advTm="0">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640184"/>
      </p:ext>
    </p:extLst>
  </p:cSld>
  <p:clrMapOvr>
    <a:masterClrMapping/>
  </p:clrMapOvr>
  <p:transition spd="med" advClick="0" advTm="0">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343590"/>
      </p:ext>
    </p:extLst>
  </p:cSld>
  <p:clrMapOvr>
    <a:masterClrMapping/>
  </p:clrMapOvr>
  <p:transition spd="med" advClick="0" advTm="0">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387332"/>
      </p:ext>
    </p:extLst>
  </p:cSld>
  <p:clrMapOvr>
    <a:masterClrMapping/>
  </p:clrMapOvr>
  <p:transition spd="med" advClick="0" advTm="0">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6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3.jpg"/><Relationship Id="rId2" Type="http://schemas.openxmlformats.org/officeDocument/2006/relationships/slideLayout" Target="../slideLayouts/slideLayout37.xml"/><Relationship Id="rId16"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9.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11.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61.xml"/><Relationship Id="rId7"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天空, 绿色&#10;&#10;描述已自动生成">
            <a:extLst>
              <a:ext uri="{FF2B5EF4-FFF2-40B4-BE49-F238E27FC236}">
                <a16:creationId xmlns:a16="http://schemas.microsoft.com/office/drawing/2014/main" id="{5A6AB50D-C850-4964-88EA-27E80FE2BB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108487"/>
            <a:ext cx="12190412" cy="6968076"/>
          </a:xfrm>
          <a:prstGeom prst="rect">
            <a:avLst/>
          </a:prstGeom>
        </p:spPr>
      </p:pic>
      <p:pic>
        <p:nvPicPr>
          <p:cNvPr id="10" name="图片 9">
            <a:extLst>
              <a:ext uri="{FF2B5EF4-FFF2-40B4-BE49-F238E27FC236}">
                <a16:creationId xmlns:a16="http://schemas.microsoft.com/office/drawing/2014/main" id="{C2179348-C4A8-4567-9668-BBF9396C3F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80901" y="4751162"/>
            <a:ext cx="1866758" cy="1866758"/>
          </a:xfrm>
          <a:prstGeom prst="rect">
            <a:avLst/>
          </a:prstGeom>
        </p:spPr>
      </p:pic>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2024/6/20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pic>
        <p:nvPicPr>
          <p:cNvPr id="9" name="Picture 8">
            <a:extLst>
              <a:ext uri="{FF2B5EF4-FFF2-40B4-BE49-F238E27FC236}">
                <a16:creationId xmlns:a16="http://schemas.microsoft.com/office/drawing/2014/main" id="{296854CF-E6A0-4463-BBEB-26DD7A1D494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1" name="Picture 10">
            <a:extLst>
              <a:ext uri="{FF2B5EF4-FFF2-40B4-BE49-F238E27FC236}">
                <a16:creationId xmlns:a16="http://schemas.microsoft.com/office/drawing/2014/main" id="{F2CAA492-84B1-46A6-B631-CECB16A7EEC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2" name="Picture 11">
            <a:extLst>
              <a:ext uri="{FF2B5EF4-FFF2-40B4-BE49-F238E27FC236}">
                <a16:creationId xmlns:a16="http://schemas.microsoft.com/office/drawing/2014/main" id="{7EC8519D-A644-47C8-8A8B-718204916C1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816962C5-B453-404A-869F-CC729A80BC7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天空, 绿色&#10;&#10;描述已自动生成">
            <a:extLst>
              <a:ext uri="{FF2B5EF4-FFF2-40B4-BE49-F238E27FC236}">
                <a16:creationId xmlns:a16="http://schemas.microsoft.com/office/drawing/2014/main" id="{83722EA4-A3DE-4234-B762-4C228E5E2F2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4983" y="-100739"/>
            <a:ext cx="12345396" cy="6960327"/>
          </a:xfrm>
          <a:prstGeom prst="rect">
            <a:avLst/>
          </a:prstGeom>
        </p:spPr>
      </p:pic>
      <p:pic>
        <p:nvPicPr>
          <p:cNvPr id="10" name="图片 9">
            <a:extLst>
              <a:ext uri="{FF2B5EF4-FFF2-40B4-BE49-F238E27FC236}">
                <a16:creationId xmlns:a16="http://schemas.microsoft.com/office/drawing/2014/main" id="{85F9B6D2-2083-4086-B98A-CE0AD12D985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799227" y="4722369"/>
            <a:ext cx="2137219" cy="2137219"/>
          </a:xfrm>
          <a:prstGeom prst="rect">
            <a:avLst/>
          </a:prstGeom>
        </p:spPr>
      </p:pic>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20/06/2024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11088D6F-5300-4538-82DC-AA7D1521573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1" name="Picture 10">
            <a:extLst>
              <a:ext uri="{FF2B5EF4-FFF2-40B4-BE49-F238E27FC236}">
                <a16:creationId xmlns:a16="http://schemas.microsoft.com/office/drawing/2014/main" id="{6B64D62C-A5DA-4328-B900-BCB500357E8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2" name="Picture 11">
            <a:extLst>
              <a:ext uri="{FF2B5EF4-FFF2-40B4-BE49-F238E27FC236}">
                <a16:creationId xmlns:a16="http://schemas.microsoft.com/office/drawing/2014/main" id="{5C54F6BB-4F68-4624-A260-F159340DA8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FFC937B8-C36F-4F1F-AD20-C7FFC0A0A65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a:extLst>
              <a:ext uri="{FF2B5EF4-FFF2-40B4-BE49-F238E27FC236}">
                <a16:creationId xmlns:a16="http://schemas.microsoft.com/office/drawing/2014/main" id="{8F6381B0-1A66-4FD5-A0A0-D1BA721C71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8" name="Picture 7">
            <a:extLst>
              <a:ext uri="{FF2B5EF4-FFF2-40B4-BE49-F238E27FC236}">
                <a16:creationId xmlns:a16="http://schemas.microsoft.com/office/drawing/2014/main" id="{096D56A5-D016-4E8C-BB23-4F1869FEAC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9" name="Picture 8">
            <a:extLst>
              <a:ext uri="{FF2B5EF4-FFF2-40B4-BE49-F238E27FC236}">
                <a16:creationId xmlns:a16="http://schemas.microsoft.com/office/drawing/2014/main" id="{7D1E0CBF-7268-4E9B-8E60-A77626252F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0" name="Picture 9">
            <a:extLst>
              <a:ext uri="{FF2B5EF4-FFF2-40B4-BE49-F238E27FC236}">
                <a16:creationId xmlns:a16="http://schemas.microsoft.com/office/drawing/2014/main" id="{61FC21B3-060A-41B6-A9C8-DBA9D156B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4571933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 y="0"/>
            <a:ext cx="12186801" cy="6859588"/>
          </a:xfrm>
          <a:prstGeom prst="rect">
            <a:avLst/>
          </a:prstGeom>
        </p:spPr>
      </p:pic>
      <p:pic>
        <p:nvPicPr>
          <p:cNvPr id="3" name="Picture 2">
            <a:extLst>
              <a:ext uri="{FF2B5EF4-FFF2-40B4-BE49-F238E27FC236}">
                <a16:creationId xmlns:a16="http://schemas.microsoft.com/office/drawing/2014/main" id="{CDBDF69C-5FE6-4458-B649-336C34D7552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5" name="Picture 4">
            <a:extLst>
              <a:ext uri="{FF2B5EF4-FFF2-40B4-BE49-F238E27FC236}">
                <a16:creationId xmlns:a16="http://schemas.microsoft.com/office/drawing/2014/main" id="{5D30E306-9AF6-4FAF-A67A-149207B92A3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6" name="Picture 5">
            <a:extLst>
              <a:ext uri="{FF2B5EF4-FFF2-40B4-BE49-F238E27FC236}">
                <a16:creationId xmlns:a16="http://schemas.microsoft.com/office/drawing/2014/main" id="{30944548-F418-40DB-A3E3-3A85C44FEA4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7" name="Picture 6">
            <a:extLst>
              <a:ext uri="{FF2B5EF4-FFF2-40B4-BE49-F238E27FC236}">
                <a16:creationId xmlns:a16="http://schemas.microsoft.com/office/drawing/2014/main" id="{0F4D14DB-BA02-482F-A269-E37736B45C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291779859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2330" rtl="0" fontAlgn="base">
        <a:spcBef>
          <a:spcPct val="0"/>
        </a:spcBef>
        <a:spcAft>
          <a:spcPct val="0"/>
        </a:spcAft>
        <a:defRPr sz="5894" kern="1200">
          <a:solidFill>
            <a:schemeClr val="tx1"/>
          </a:solidFill>
          <a:latin typeface="+mj-lt"/>
          <a:ea typeface="+mj-ea"/>
          <a:cs typeface="+mj-cs"/>
        </a:defRPr>
      </a:lvl1pPr>
      <a:lvl2pPr algn="ctr" defTabSz="1212330" rtl="0" fontAlgn="base">
        <a:spcBef>
          <a:spcPct val="0"/>
        </a:spcBef>
        <a:spcAft>
          <a:spcPct val="0"/>
        </a:spcAft>
        <a:defRPr sz="5894">
          <a:solidFill>
            <a:schemeClr val="tx1"/>
          </a:solidFill>
          <a:latin typeface="Arial" pitchFamily="34" charset="0"/>
          <a:ea typeface="微软雅黑" pitchFamily="34" charset="-122"/>
        </a:defRPr>
      </a:lvl2pPr>
      <a:lvl3pPr algn="ctr" defTabSz="1212330" rtl="0" fontAlgn="base">
        <a:spcBef>
          <a:spcPct val="0"/>
        </a:spcBef>
        <a:spcAft>
          <a:spcPct val="0"/>
        </a:spcAft>
        <a:defRPr sz="5894">
          <a:solidFill>
            <a:schemeClr val="tx1"/>
          </a:solidFill>
          <a:latin typeface="Arial" pitchFamily="34" charset="0"/>
          <a:ea typeface="微软雅黑" pitchFamily="34" charset="-122"/>
        </a:defRPr>
      </a:lvl3pPr>
      <a:lvl4pPr algn="ctr" defTabSz="1212330" rtl="0" fontAlgn="base">
        <a:spcBef>
          <a:spcPct val="0"/>
        </a:spcBef>
        <a:spcAft>
          <a:spcPct val="0"/>
        </a:spcAft>
        <a:defRPr sz="5894">
          <a:solidFill>
            <a:schemeClr val="tx1"/>
          </a:solidFill>
          <a:latin typeface="Arial" pitchFamily="34" charset="0"/>
          <a:ea typeface="微软雅黑" pitchFamily="34" charset="-122"/>
        </a:defRPr>
      </a:lvl4pPr>
      <a:lvl5pPr algn="ctr" defTabSz="1212330" rtl="0" fontAlgn="base">
        <a:spcBef>
          <a:spcPct val="0"/>
        </a:spcBef>
        <a:spcAft>
          <a:spcPct val="0"/>
        </a:spcAft>
        <a:defRPr sz="5894">
          <a:solidFill>
            <a:schemeClr val="tx1"/>
          </a:solidFill>
          <a:latin typeface="Arial" pitchFamily="34" charset="0"/>
          <a:ea typeface="微软雅黑" pitchFamily="34" charset="-122"/>
        </a:defRPr>
      </a:lvl5pPr>
      <a:lvl6pPr marL="573318" algn="ctr" defTabSz="1212330" rtl="0" fontAlgn="base">
        <a:spcBef>
          <a:spcPct val="0"/>
        </a:spcBef>
        <a:spcAft>
          <a:spcPct val="0"/>
        </a:spcAft>
        <a:defRPr sz="5894">
          <a:solidFill>
            <a:schemeClr val="tx1"/>
          </a:solidFill>
          <a:latin typeface="Arial" pitchFamily="34" charset="0"/>
          <a:ea typeface="微软雅黑" pitchFamily="34" charset="-122"/>
        </a:defRPr>
      </a:lvl6pPr>
      <a:lvl7pPr marL="1146636" algn="ctr" defTabSz="1212330" rtl="0" fontAlgn="base">
        <a:spcBef>
          <a:spcPct val="0"/>
        </a:spcBef>
        <a:spcAft>
          <a:spcPct val="0"/>
        </a:spcAft>
        <a:defRPr sz="5894">
          <a:solidFill>
            <a:schemeClr val="tx1"/>
          </a:solidFill>
          <a:latin typeface="Arial" pitchFamily="34" charset="0"/>
          <a:ea typeface="微软雅黑" pitchFamily="34" charset="-122"/>
        </a:defRPr>
      </a:lvl7pPr>
      <a:lvl8pPr marL="1719954" algn="ctr" defTabSz="1212330" rtl="0" fontAlgn="base">
        <a:spcBef>
          <a:spcPct val="0"/>
        </a:spcBef>
        <a:spcAft>
          <a:spcPct val="0"/>
        </a:spcAft>
        <a:defRPr sz="5894">
          <a:solidFill>
            <a:schemeClr val="tx1"/>
          </a:solidFill>
          <a:latin typeface="Arial" pitchFamily="34" charset="0"/>
          <a:ea typeface="微软雅黑" pitchFamily="34" charset="-122"/>
        </a:defRPr>
      </a:lvl8pPr>
      <a:lvl9pPr marL="2293272" algn="ctr" defTabSz="1212330" rtl="0" fontAlgn="base">
        <a:spcBef>
          <a:spcPct val="0"/>
        </a:spcBef>
        <a:spcAft>
          <a:spcPct val="0"/>
        </a:spcAft>
        <a:defRPr sz="5894">
          <a:solidFill>
            <a:schemeClr val="tx1"/>
          </a:solidFill>
          <a:latin typeface="Arial" pitchFamily="34" charset="0"/>
          <a:ea typeface="微软雅黑" pitchFamily="34" charset="-122"/>
        </a:defRPr>
      </a:lvl9pPr>
    </p:titleStyle>
    <p:bodyStyle>
      <a:lvl1pPr marL="453877" indent="-453877" algn="l" defTabSz="1212330" rtl="0" fontAlgn="base">
        <a:spcBef>
          <a:spcPct val="20000"/>
        </a:spcBef>
        <a:spcAft>
          <a:spcPct val="0"/>
        </a:spcAft>
        <a:buFont typeface="Arial" pitchFamily="34" charset="0"/>
        <a:buChar char="•"/>
        <a:defRPr sz="4264" kern="1200">
          <a:solidFill>
            <a:schemeClr val="tx1"/>
          </a:solidFill>
          <a:latin typeface="+mn-lt"/>
          <a:ea typeface="+mn-ea"/>
          <a:cs typeface="+mn-cs"/>
        </a:defRPr>
      </a:lvl1pPr>
      <a:lvl2pPr marL="985391" indent="-378230" algn="l" defTabSz="1212330" rtl="0" fontAlgn="base">
        <a:spcBef>
          <a:spcPct val="20000"/>
        </a:spcBef>
        <a:spcAft>
          <a:spcPct val="0"/>
        </a:spcAft>
        <a:buFont typeface="Arial" pitchFamily="34" charset="0"/>
        <a:buChar char="–"/>
        <a:defRPr sz="3763" kern="1200">
          <a:solidFill>
            <a:schemeClr val="tx1"/>
          </a:solidFill>
          <a:latin typeface="+mn-lt"/>
          <a:ea typeface="+mn-ea"/>
          <a:cs typeface="+mn-cs"/>
        </a:defRPr>
      </a:lvl2pPr>
      <a:lvl3pPr marL="1516903" indent="-302585" algn="l" defTabSz="1212330" rtl="0" fontAlgn="base">
        <a:spcBef>
          <a:spcPct val="20000"/>
        </a:spcBef>
        <a:spcAft>
          <a:spcPct val="0"/>
        </a:spcAft>
        <a:buFont typeface="Arial" pitchFamily="34" charset="0"/>
        <a:buChar char="•"/>
        <a:defRPr sz="3136" kern="1200">
          <a:solidFill>
            <a:schemeClr val="tx1"/>
          </a:solidFill>
          <a:latin typeface="+mn-lt"/>
          <a:ea typeface="+mn-ea"/>
          <a:cs typeface="+mn-cs"/>
        </a:defRPr>
      </a:lvl3pPr>
      <a:lvl4pPr marL="2122074" indent="-302585" algn="l" defTabSz="1212330" rtl="0" fontAlgn="base">
        <a:spcBef>
          <a:spcPct val="20000"/>
        </a:spcBef>
        <a:spcAft>
          <a:spcPct val="0"/>
        </a:spcAft>
        <a:buFont typeface="Arial" pitchFamily="34" charset="0"/>
        <a:buChar char="–"/>
        <a:defRPr sz="2633" kern="1200">
          <a:solidFill>
            <a:schemeClr val="tx1"/>
          </a:solidFill>
          <a:latin typeface="+mn-lt"/>
          <a:ea typeface="+mn-ea"/>
          <a:cs typeface="+mn-cs"/>
        </a:defRPr>
      </a:lvl4pPr>
      <a:lvl5pPr marL="2729233" indent="-302585" algn="l" defTabSz="1212330" rtl="0" fontAlgn="base">
        <a:spcBef>
          <a:spcPct val="20000"/>
        </a:spcBef>
        <a:spcAft>
          <a:spcPct val="0"/>
        </a:spcAft>
        <a:buFont typeface="Arial" pitchFamily="34" charset="0"/>
        <a:buChar char="»"/>
        <a:defRPr sz="2633" kern="1200">
          <a:solidFill>
            <a:schemeClr val="tx1"/>
          </a:solidFill>
          <a:latin typeface="+mn-lt"/>
          <a:ea typeface="+mn-ea"/>
          <a:cs typeface="+mn-cs"/>
        </a:defRPr>
      </a:lvl5pPr>
      <a:lvl6pPr marL="3337400" indent="-303400" algn="l" defTabSz="1213601" rtl="0" eaLnBrk="1" latinLnBrk="0" hangingPunct="1">
        <a:spcBef>
          <a:spcPct val="20000"/>
        </a:spcBef>
        <a:buFont typeface="Arial" pitchFamily="34" charset="0"/>
        <a:buChar char="•"/>
        <a:defRPr sz="2633" kern="1200">
          <a:solidFill>
            <a:schemeClr val="tx1"/>
          </a:solidFill>
          <a:latin typeface="+mn-lt"/>
          <a:ea typeface="+mn-ea"/>
          <a:cs typeface="+mn-cs"/>
        </a:defRPr>
      </a:lvl6pPr>
      <a:lvl7pPr marL="3944199" indent="-303400" algn="l" defTabSz="1213601" rtl="0" eaLnBrk="1" latinLnBrk="0" hangingPunct="1">
        <a:spcBef>
          <a:spcPct val="20000"/>
        </a:spcBef>
        <a:buFont typeface="Arial" pitchFamily="34" charset="0"/>
        <a:buChar char="•"/>
        <a:defRPr sz="2633" kern="1200">
          <a:solidFill>
            <a:schemeClr val="tx1"/>
          </a:solidFill>
          <a:latin typeface="+mn-lt"/>
          <a:ea typeface="+mn-ea"/>
          <a:cs typeface="+mn-cs"/>
        </a:defRPr>
      </a:lvl7pPr>
      <a:lvl8pPr marL="4550999" indent="-303400" algn="l" defTabSz="1213601" rtl="0" eaLnBrk="1" latinLnBrk="0" hangingPunct="1">
        <a:spcBef>
          <a:spcPct val="20000"/>
        </a:spcBef>
        <a:buFont typeface="Arial" pitchFamily="34" charset="0"/>
        <a:buChar char="•"/>
        <a:defRPr sz="2633" kern="1200">
          <a:solidFill>
            <a:schemeClr val="tx1"/>
          </a:solidFill>
          <a:latin typeface="+mn-lt"/>
          <a:ea typeface="+mn-ea"/>
          <a:cs typeface="+mn-cs"/>
        </a:defRPr>
      </a:lvl8pPr>
      <a:lvl9pPr marL="5157799" indent="-303400" algn="l" defTabSz="1213601" rtl="0" eaLnBrk="1" latinLnBrk="0" hangingPunct="1">
        <a:spcBef>
          <a:spcPct val="20000"/>
        </a:spcBef>
        <a:buFont typeface="Arial" pitchFamily="34" charset="0"/>
        <a:buChar char="•"/>
        <a:defRPr sz="2633" kern="1200">
          <a:solidFill>
            <a:schemeClr val="tx1"/>
          </a:solidFill>
          <a:latin typeface="+mn-lt"/>
          <a:ea typeface="+mn-ea"/>
          <a:cs typeface="+mn-cs"/>
        </a:defRPr>
      </a:lvl9pPr>
    </p:bodyStyle>
    <p:otherStyle>
      <a:defPPr>
        <a:defRPr lang="zh-CN"/>
      </a:defPPr>
      <a:lvl1pPr marL="0" algn="l" defTabSz="1213601" rtl="0" eaLnBrk="1" latinLnBrk="0" hangingPunct="1">
        <a:defRPr sz="2383" kern="1200">
          <a:solidFill>
            <a:schemeClr val="tx1"/>
          </a:solidFill>
          <a:latin typeface="+mn-lt"/>
          <a:ea typeface="+mn-ea"/>
          <a:cs typeface="+mn-cs"/>
        </a:defRPr>
      </a:lvl1pPr>
      <a:lvl2pPr marL="606798" algn="l" defTabSz="1213601" rtl="0" eaLnBrk="1" latinLnBrk="0" hangingPunct="1">
        <a:defRPr sz="2383" kern="1200">
          <a:solidFill>
            <a:schemeClr val="tx1"/>
          </a:solidFill>
          <a:latin typeface="+mn-lt"/>
          <a:ea typeface="+mn-ea"/>
          <a:cs typeface="+mn-cs"/>
        </a:defRPr>
      </a:lvl2pPr>
      <a:lvl3pPr marL="1213601" algn="l" defTabSz="1213601" rtl="0" eaLnBrk="1" latinLnBrk="0" hangingPunct="1">
        <a:defRPr sz="2383" kern="1200">
          <a:solidFill>
            <a:schemeClr val="tx1"/>
          </a:solidFill>
          <a:latin typeface="+mn-lt"/>
          <a:ea typeface="+mn-ea"/>
          <a:cs typeface="+mn-cs"/>
        </a:defRPr>
      </a:lvl3pPr>
      <a:lvl4pPr marL="1820399" algn="l" defTabSz="1213601" rtl="0" eaLnBrk="1" latinLnBrk="0" hangingPunct="1">
        <a:defRPr sz="2383" kern="1200">
          <a:solidFill>
            <a:schemeClr val="tx1"/>
          </a:solidFill>
          <a:latin typeface="+mn-lt"/>
          <a:ea typeface="+mn-ea"/>
          <a:cs typeface="+mn-cs"/>
        </a:defRPr>
      </a:lvl4pPr>
      <a:lvl5pPr marL="2427199" algn="l" defTabSz="1213601" rtl="0" eaLnBrk="1" latinLnBrk="0" hangingPunct="1">
        <a:defRPr sz="2383" kern="1200">
          <a:solidFill>
            <a:schemeClr val="tx1"/>
          </a:solidFill>
          <a:latin typeface="+mn-lt"/>
          <a:ea typeface="+mn-ea"/>
          <a:cs typeface="+mn-cs"/>
        </a:defRPr>
      </a:lvl5pPr>
      <a:lvl6pPr marL="3034000" algn="l" defTabSz="1213601" rtl="0" eaLnBrk="1" latinLnBrk="0" hangingPunct="1">
        <a:defRPr sz="2383" kern="1200">
          <a:solidFill>
            <a:schemeClr val="tx1"/>
          </a:solidFill>
          <a:latin typeface="+mn-lt"/>
          <a:ea typeface="+mn-ea"/>
          <a:cs typeface="+mn-cs"/>
        </a:defRPr>
      </a:lvl6pPr>
      <a:lvl7pPr marL="3640800" algn="l" defTabSz="1213601" rtl="0" eaLnBrk="1" latinLnBrk="0" hangingPunct="1">
        <a:defRPr sz="2383" kern="1200">
          <a:solidFill>
            <a:schemeClr val="tx1"/>
          </a:solidFill>
          <a:latin typeface="+mn-lt"/>
          <a:ea typeface="+mn-ea"/>
          <a:cs typeface="+mn-cs"/>
        </a:defRPr>
      </a:lvl7pPr>
      <a:lvl8pPr marL="4247598" algn="l" defTabSz="1213601" rtl="0" eaLnBrk="1" latinLnBrk="0" hangingPunct="1">
        <a:defRPr sz="2383" kern="1200">
          <a:solidFill>
            <a:schemeClr val="tx1"/>
          </a:solidFill>
          <a:latin typeface="+mn-lt"/>
          <a:ea typeface="+mn-ea"/>
          <a:cs typeface="+mn-cs"/>
        </a:defRPr>
      </a:lvl8pPr>
      <a:lvl9pPr marL="4854399" algn="l" defTabSz="1213601" rtl="0" eaLnBrk="1" latinLnBrk="0" hangingPunct="1">
        <a:defRPr sz="238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86282DE2-E3C0-4E9A-8AD1-9FAA660713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9D7798A1-9828-4FA2-B69B-941C12CD251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8C219667-09EC-4345-9147-1748995E60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AFF63D7E-AAC7-407A-8783-66C29889857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D88684AE-EF0D-48EF-B8AF-1677805093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63FE038F-68AE-4DD8-9F4F-748BD2E57E1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0757F94E-CE7D-49BC-95A6-DC3C45A4B1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F2DE1D8F-3463-47B5-B818-C7A152879A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7D59F600-99FF-4CAE-81EB-008376A968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4354C5AD-D269-407D-90D3-C8CDBFDC0D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3D013B28-A28D-4C5F-8AF9-9FE93F3BC5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FEE9B494-1AE4-417F-8791-6B1FAE2B705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9565F051-B500-4421-A07A-5A66786E5D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67E57552-AFAD-44E6-8B72-A03C290B0C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2020534D-74DE-4150-BB4C-70D9773A611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FDF2EB4A-93ED-48C5-B1AB-D8F80711696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599EE7B2-0F4F-4A9A-81C9-8FF933189D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43458EC5-B686-44B8-8664-8B9337CF16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EE69CC42-3F45-483C-B91A-C7FFF521F8B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B42525F1-217D-4757-8C12-0A35BC9747C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E569DA54-F571-4F4B-AE6A-7FA78759641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B4EB4E36-B549-452D-BCAF-9C6D4F4C3FE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6C919227-39B7-4F59-9057-8C7E62527E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9D43E986-F12F-4D34-884D-3C808C0B08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90F1A19C-B2B2-4719-83EC-C73AB5E4618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CCF70FBF-D0B0-4F49-81A6-531A9FB28B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EC241FED-465C-4E11-8822-5D82A0A5F1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116C3EA5-32A9-49CF-9974-CFC07F0034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pic>
        <p:nvPicPr>
          <p:cNvPr id="12" name="Picture 11">
            <a:extLst>
              <a:ext uri="{FF2B5EF4-FFF2-40B4-BE49-F238E27FC236}">
                <a16:creationId xmlns:a16="http://schemas.microsoft.com/office/drawing/2014/main" id="{DD169345-F2F6-4316-9B4C-FFA94BF7340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13" name="Picture 12">
            <a:extLst>
              <a:ext uri="{FF2B5EF4-FFF2-40B4-BE49-F238E27FC236}">
                <a16:creationId xmlns:a16="http://schemas.microsoft.com/office/drawing/2014/main" id="{54BC1A9E-8C74-4EBF-9D53-80905DA6DF6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4" name="Picture 13">
            <a:extLst>
              <a:ext uri="{FF2B5EF4-FFF2-40B4-BE49-F238E27FC236}">
                <a16:creationId xmlns:a16="http://schemas.microsoft.com/office/drawing/2014/main" id="{575E55D1-8AEF-43C9-8427-77E9191754F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5" name="Picture 14">
            <a:extLst>
              <a:ext uri="{FF2B5EF4-FFF2-40B4-BE49-F238E27FC236}">
                <a16:creationId xmlns:a16="http://schemas.microsoft.com/office/drawing/2014/main" id="{1C39E702-A5EE-432A-A7DC-86EAAE74C1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3.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47.gif"/></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jpe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22.png"/><Relationship Id="rId5"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jpe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image" Target="../media/image22.png"/><Relationship Id="rId5"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34.wmf"/><Relationship Id="rId5" Type="http://schemas.openxmlformats.org/officeDocument/2006/relationships/oleObject" Target="../embeddings/oleObject1.bin"/><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552FA7-D3B8-49B4-A25B-2F9CFE40DEA9}"/>
              </a:ext>
            </a:extLst>
          </p:cNvPr>
          <p:cNvPicPr>
            <a:picLocks noChangeAspect="1"/>
          </p:cNvPicPr>
          <p:nvPr/>
        </p:nvPicPr>
        <p:blipFill>
          <a:blip r:embed="rId5"/>
          <a:stretch>
            <a:fillRect/>
          </a:stretch>
        </p:blipFill>
        <p:spPr>
          <a:xfrm>
            <a:off x="-623093" y="3127757"/>
            <a:ext cx="4257446" cy="4262781"/>
          </a:xfrm>
          <a:prstGeom prst="rect">
            <a:avLst/>
          </a:prstGeom>
        </p:spPr>
      </p:pic>
      <p:pic>
        <p:nvPicPr>
          <p:cNvPr id="2" name="流行趣味轻松可爱儿童吉他马林巴琴">
            <a:hlinkClick r:id="" action="ppaction://media"/>
            <a:extLst>
              <a:ext uri="{FF2B5EF4-FFF2-40B4-BE49-F238E27FC236}">
                <a16:creationId xmlns:a16="http://schemas.microsoft.com/office/drawing/2014/main" id="{11AB8E8F-0470-4788-9D91-1D75849A771D}"/>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241265" y="6984139"/>
            <a:ext cx="406400" cy="406400"/>
          </a:xfrm>
          <a:prstGeom prst="rect">
            <a:avLst/>
          </a:prstGeom>
        </p:spPr>
      </p:pic>
      <p:sp>
        <p:nvSpPr>
          <p:cNvPr id="11" name="Google Shape;487;p33">
            <a:extLst>
              <a:ext uri="{FF2B5EF4-FFF2-40B4-BE49-F238E27FC236}">
                <a16:creationId xmlns:a16="http://schemas.microsoft.com/office/drawing/2014/main" id="{870A7496-D999-4944-9AE5-436E5C0B3F23}"/>
              </a:ext>
            </a:extLst>
          </p:cNvPr>
          <p:cNvSpPr txBox="1">
            <a:spLocks/>
          </p:cNvSpPr>
          <p:nvPr/>
        </p:nvSpPr>
        <p:spPr>
          <a:xfrm>
            <a:off x="959206" y="33852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sp>
        <p:nvSpPr>
          <p:cNvPr id="13" name="Google Shape;487;p33">
            <a:extLst>
              <a:ext uri="{FF2B5EF4-FFF2-40B4-BE49-F238E27FC236}">
                <a16:creationId xmlns:a16="http://schemas.microsoft.com/office/drawing/2014/main" id="{C3E421CB-0BF4-46FD-9D3F-FE68B7957427}"/>
              </a:ext>
            </a:extLst>
          </p:cNvPr>
          <p:cNvSpPr txBox="1">
            <a:spLocks/>
          </p:cNvSpPr>
          <p:nvPr/>
        </p:nvSpPr>
        <p:spPr>
          <a:xfrm>
            <a:off x="1171824" y="2105168"/>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err="1">
                <a:ln>
                  <a:noFill/>
                </a:ln>
                <a:solidFill>
                  <a:srgbClr val="7030A0"/>
                </a:solidFill>
                <a:effectLst/>
                <a:uLnTx/>
                <a:uFillTx/>
                <a:latin typeface="Coiny" panose="02000903060500060000" pitchFamily="2" charset="0"/>
                <a:sym typeface="Bubblegum Sans"/>
              </a:rPr>
              <a:t>Tiếng</a:t>
            </a:r>
            <a:r>
              <a:rPr kumimoji="0" lang="en-US" sz="4800" b="0" i="0" u="none" strike="noStrike" kern="1200" cap="none" spc="0" normalizeH="0" baseline="0" noProof="0" dirty="0">
                <a:ln>
                  <a:noFill/>
                </a:ln>
                <a:solidFill>
                  <a:srgbClr val="7030A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7030A0"/>
                </a:solidFill>
                <a:effectLst/>
                <a:uLnTx/>
                <a:uFillTx/>
                <a:latin typeface="Coiny" panose="02000903060500060000" pitchFamily="2" charset="0"/>
                <a:sym typeface="Bubblegum Sans"/>
              </a:rPr>
              <a:t>Việt</a:t>
            </a:r>
            <a:r>
              <a:rPr kumimoji="0" lang="en-US" sz="4800" b="0" i="0" u="none" strike="noStrike" kern="1200" cap="none" spc="0" normalizeH="0" baseline="0" noProof="0" dirty="0">
                <a:ln>
                  <a:noFill/>
                </a:ln>
                <a:solidFill>
                  <a:srgbClr val="7030A0"/>
                </a:solidFill>
                <a:effectLst/>
                <a:uLnTx/>
                <a:uFillTx/>
                <a:latin typeface="Coiny" panose="02000903060500060000" pitchFamily="2" charset="0"/>
                <a:sym typeface="Bubblegum Sans"/>
              </a:rPr>
              <a:t> 2</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Chủ</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điểm</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Sắc</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màu</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quê</a:t>
            </a:r>
            <a:r>
              <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 h</a:t>
            </a:r>
            <a:r>
              <a:rPr kumimoji="0" lang="vi-VN" sz="4800" b="0" i="0" u="none" strike="noStrike" kern="1200" cap="none" spc="0" normalizeH="0" baseline="0" noProof="0" dirty="0">
                <a:ln>
                  <a:noFill/>
                </a:ln>
                <a:solidFill>
                  <a:srgbClr val="FF0000"/>
                </a:solidFill>
                <a:effectLst/>
                <a:uLnTx/>
                <a:uFillTx/>
                <a:latin typeface="Coiny" panose="02000903060500060000" pitchFamily="2" charset="0"/>
                <a:sym typeface="Bubblegum Sans"/>
              </a:rPr>
              <a:t>ư</a:t>
            </a:r>
            <a:r>
              <a:rPr kumimoji="0" lang="en-US" sz="4800" b="0" i="0" u="none" strike="noStrike" kern="1200" cap="none" spc="0" normalizeH="0" baseline="0" noProof="0" dirty="0" err="1">
                <a:ln>
                  <a:noFill/>
                </a:ln>
                <a:solidFill>
                  <a:srgbClr val="FF0000"/>
                </a:solidFill>
                <a:effectLst/>
                <a:uLnTx/>
                <a:uFillTx/>
                <a:latin typeface="Coiny" panose="02000903060500060000" pitchFamily="2" charset="0"/>
                <a:sym typeface="Bubblegum Sans"/>
              </a:rPr>
              <a:t>ơng</a:t>
            </a:r>
            <a:endParaRPr kumimoji="0" lang="en-US" sz="4800" b="0" i="0" u="none" strike="noStrike" kern="1200" cap="none" spc="0" normalizeH="0" baseline="0" noProof="0" dirty="0">
              <a:ln>
                <a:noFill/>
              </a:ln>
              <a:solidFill>
                <a:srgbClr val="FF0000"/>
              </a:solidFill>
              <a:effectLst/>
              <a:uLnTx/>
              <a:uFillTx/>
              <a:latin typeface="Coiny" panose="02000903060500060000" pitchFamily="2" charset="0"/>
              <a:sym typeface="Bubblegum Sans"/>
            </a:endParaRPr>
          </a:p>
        </p:txBody>
      </p:sp>
    </p:spTree>
    <p:extLst>
      <p:ext uri="{BB962C8B-B14F-4D97-AF65-F5344CB8AC3E}">
        <p14:creationId xmlns:p14="http://schemas.microsoft.com/office/powerpoint/2010/main" val="301491806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34640"/>
            <a:ext cx="11505254" cy="6310110"/>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67F867F-4A44-423C-A61F-A5BCB2A29DF5}"/>
              </a:ext>
            </a:extLst>
          </p:cNvPr>
          <p:cNvSpPr txBox="1"/>
          <p:nvPr/>
        </p:nvSpPr>
        <p:spPr>
          <a:xfrm>
            <a:off x="675180" y="756493"/>
            <a:ext cx="10536839" cy="56630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giấc mơ, Nguyên thấy mình và Thảo tình cờ gặp đám mây đang nằm ngủ trên đỉnh núi. Hai bạn nhẹ nhàng leo lên và nghĩ rằng đám mây sẽ cõng mình lên trời. Đám mây thức dậy, đưa hai bạn lên tận trời xanh. Xung quanh hai bạn là những đám mây nhiều sắc màu. Gần đó, cầu vồng lung linh, rực rỡ. Cả hai reo lên, thích thú:</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Ôi! Đẹp quá!</a:t>
            </a:r>
            <a:endPar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Được một lúc, Thảo nói: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trên này chẳng thú vị như mình</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tưởng. Tớ thích cánh đồng lúa vàng dưới kia hơn. </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Nguyên tiếp lời:</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Dưới ấy, biển xanh mênh mông. Tớ muốn nghe tiếng sóng vỗ êm êm như tiếng hát. </a:t>
            </a:r>
          </a:p>
        </p:txBody>
      </p:sp>
      <p:sp>
        <p:nvSpPr>
          <p:cNvPr id="7" name="Rectangle 6">
            <a:extLst>
              <a:ext uri="{FF2B5EF4-FFF2-40B4-BE49-F238E27FC236}">
                <a16:creationId xmlns:a16="http://schemas.microsoft.com/office/drawing/2014/main" id="{2ACD74C6-C482-433E-8FE4-5E9B2B5FC711}"/>
              </a:ext>
            </a:extLst>
          </p:cNvPr>
          <p:cNvSpPr/>
          <p:nvPr/>
        </p:nvSpPr>
        <p:spPr>
          <a:xfrm>
            <a:off x="1874292" y="269112"/>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Quê</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mình</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đẹp</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nhất</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8" name="Picture 7">
            <a:extLst>
              <a:ext uri="{FF2B5EF4-FFF2-40B4-BE49-F238E27FC236}">
                <a16:creationId xmlns:a16="http://schemas.microsoft.com/office/drawing/2014/main" id="{EFAAA69B-99F9-481D-BF67-08886611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299" y="314838"/>
            <a:ext cx="580334" cy="580334"/>
          </a:xfrm>
          <a:prstGeom prst="rect">
            <a:avLst/>
          </a:prstGeom>
        </p:spPr>
      </p:pic>
      <p:sp>
        <p:nvSpPr>
          <p:cNvPr id="9" name="矩形: 圆角 10">
            <a:extLst>
              <a:ext uri="{FF2B5EF4-FFF2-40B4-BE49-F238E27FC236}">
                <a16:creationId xmlns:a16="http://schemas.microsoft.com/office/drawing/2014/main" id="{08383A95-BE1F-4ECD-A454-5EFDA260432D}"/>
              </a:ext>
            </a:extLst>
          </p:cNvPr>
          <p:cNvSpPr/>
          <p:nvPr/>
        </p:nvSpPr>
        <p:spPr>
          <a:xfrm>
            <a:off x="4290000" y="6040615"/>
            <a:ext cx="4544717" cy="584333"/>
          </a:xfrm>
          <a:prstGeom prst="roundRect">
            <a:avLst>
              <a:gd name="adj" fmla="val 11805"/>
            </a:avLst>
          </a:prstGeom>
          <a:gradFill flip="none" rotWithShape="1">
            <a:gsLst>
              <a:gs pos="0">
                <a:srgbClr val="FFCF77">
                  <a:tint val="66000"/>
                  <a:satMod val="160000"/>
                </a:srgbClr>
              </a:gs>
              <a:gs pos="50000">
                <a:srgbClr val="FFCF77">
                  <a:tint val="44500"/>
                  <a:satMod val="160000"/>
                </a:srgbClr>
              </a:gs>
              <a:gs pos="100000">
                <a:srgbClr val="FFCF77">
                  <a:tint val="23500"/>
                  <a:satMod val="160000"/>
                </a:srgbClr>
              </a:gs>
            </a:gsLst>
            <a:lin ang="16200000" scaled="1"/>
            <a:tileRect/>
          </a:gradFill>
          <a:ln w="127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E4365F"/>
                </a:solidFill>
                <a:effectLst/>
                <a:uLnTx/>
                <a:uFillTx/>
              </a:rPr>
              <a:t>Chia</a:t>
            </a:r>
            <a:r>
              <a:rPr kumimoji="0" lang="en-US" sz="3200" b="1" i="0" u="none" strike="noStrike" kern="0" cap="none" spc="0" normalizeH="0" noProof="0">
                <a:ln>
                  <a:noFill/>
                </a:ln>
                <a:solidFill>
                  <a:srgbClr val="E4365F"/>
                </a:solidFill>
                <a:effectLst/>
                <a:uLnTx/>
                <a:uFillTx/>
              </a:rPr>
              <a:t> đoạn</a:t>
            </a:r>
            <a:endParaRPr kumimoji="0" lang="en-US" sz="3200" b="1" i="0" u="none" strike="noStrike" kern="0" cap="none" spc="0" normalizeH="0" baseline="0" noProof="0" dirty="0">
              <a:ln>
                <a:noFill/>
              </a:ln>
              <a:solidFill>
                <a:srgbClr val="E4365F"/>
              </a:solidFill>
              <a:effectLst/>
              <a:uLnTx/>
              <a:uFillTx/>
            </a:endParaRPr>
          </a:p>
        </p:txBody>
      </p:sp>
      <p:sp>
        <p:nvSpPr>
          <p:cNvPr id="2" name="Oval 1"/>
          <p:cNvSpPr/>
          <p:nvPr/>
        </p:nvSpPr>
        <p:spPr>
          <a:xfrm>
            <a:off x="742467" y="561499"/>
            <a:ext cx="857734" cy="657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296A8"/>
                </a:solidFill>
              </a:rPr>
              <a:t>1</a:t>
            </a:r>
          </a:p>
        </p:txBody>
      </p:sp>
      <p:sp>
        <p:nvSpPr>
          <p:cNvPr id="10" name="Oval 9"/>
          <p:cNvSpPr/>
          <p:nvPr/>
        </p:nvSpPr>
        <p:spPr>
          <a:xfrm>
            <a:off x="742466" y="3389695"/>
            <a:ext cx="857734" cy="657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296A8"/>
                </a:solidFill>
              </a:rPr>
              <a:t>2</a:t>
            </a:r>
          </a:p>
        </p:txBody>
      </p:sp>
    </p:spTree>
    <p:extLst>
      <p:ext uri="{BB962C8B-B14F-4D97-AF65-F5344CB8AC3E}">
        <p14:creationId xmlns:p14="http://schemas.microsoft.com/office/powerpoint/2010/main" val="40404861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67F867F-4A44-423C-A61F-A5BCB2A29DF5}"/>
              </a:ext>
            </a:extLst>
          </p:cNvPr>
          <p:cNvSpPr txBox="1"/>
          <p:nvPr/>
        </p:nvSpPr>
        <p:spPr>
          <a:xfrm>
            <a:off x="826787" y="975369"/>
            <a:ext cx="10536839" cy="4062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sụt sùi:</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Ôi, tớ đói! Tớ thèm bữa cơm chiều mẹ nấu quá!</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hai nhìn nhau, lo lắng:</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Làm sao bây giờ? Đám mây đã</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bay đi mất rồi!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sao, chị gió tốt bụng đi ngang qua. Nghe câu chuyện, chị liền nhờ đại bàng cõng hai bạn về lại quê nhà. Về đến nơi, cả Thảo và Nguyên cùng nói:</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Chỉ có quê mình là đẹp nhất!</a:t>
            </a:r>
          </a:p>
        </p:txBody>
      </p:sp>
      <p:sp>
        <p:nvSpPr>
          <p:cNvPr id="7" name="Rectangle 6">
            <a:extLst>
              <a:ext uri="{FF2B5EF4-FFF2-40B4-BE49-F238E27FC236}">
                <a16:creationId xmlns:a16="http://schemas.microsoft.com/office/drawing/2014/main" id="{2ACD74C6-C482-433E-8FE4-5E9B2B5FC711}"/>
              </a:ext>
            </a:extLst>
          </p:cNvPr>
          <p:cNvSpPr/>
          <p:nvPr/>
        </p:nvSpPr>
        <p:spPr>
          <a:xfrm>
            <a:off x="1874292" y="269112"/>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Quê</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mình</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đẹp</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nhất</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8" name="Picture 7">
            <a:extLst>
              <a:ext uri="{FF2B5EF4-FFF2-40B4-BE49-F238E27FC236}">
                <a16:creationId xmlns:a16="http://schemas.microsoft.com/office/drawing/2014/main" id="{EFAAA69B-99F9-481D-BF67-08886611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87" y="413325"/>
            <a:ext cx="580334" cy="580334"/>
          </a:xfrm>
          <a:prstGeom prst="rect">
            <a:avLst/>
          </a:prstGeom>
        </p:spPr>
      </p:pic>
      <p:sp>
        <p:nvSpPr>
          <p:cNvPr id="9" name="TextBox 8">
            <a:extLst>
              <a:ext uri="{FF2B5EF4-FFF2-40B4-BE49-F238E27FC236}">
                <a16:creationId xmlns:a16="http://schemas.microsoft.com/office/drawing/2014/main" id="{79884CFC-BC37-41AC-9945-58D201E43E86}"/>
              </a:ext>
            </a:extLst>
          </p:cNvPr>
          <p:cNvSpPr txBox="1"/>
          <p:nvPr/>
        </p:nvSpPr>
        <p:spPr>
          <a:xfrm>
            <a:off x="6427807" y="5005613"/>
            <a:ext cx="1053683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Võ Thu Hương</a:t>
            </a:r>
          </a:p>
        </p:txBody>
      </p:sp>
      <p:sp>
        <p:nvSpPr>
          <p:cNvPr id="10" name="矩形: 圆角 10">
            <a:extLst>
              <a:ext uri="{FF2B5EF4-FFF2-40B4-BE49-F238E27FC236}">
                <a16:creationId xmlns:a16="http://schemas.microsoft.com/office/drawing/2014/main" id="{45A3F72D-E36D-4089-9C49-2A644B86DC96}"/>
              </a:ext>
            </a:extLst>
          </p:cNvPr>
          <p:cNvSpPr/>
          <p:nvPr/>
        </p:nvSpPr>
        <p:spPr>
          <a:xfrm>
            <a:off x="2999082" y="5967873"/>
            <a:ext cx="4544717" cy="584333"/>
          </a:xfrm>
          <a:prstGeom prst="roundRect">
            <a:avLst>
              <a:gd name="adj" fmla="val 11805"/>
            </a:avLst>
          </a:prstGeom>
          <a:gradFill flip="none" rotWithShape="1">
            <a:gsLst>
              <a:gs pos="0">
                <a:srgbClr val="FFCF77">
                  <a:tint val="66000"/>
                  <a:satMod val="160000"/>
                </a:srgbClr>
              </a:gs>
              <a:gs pos="50000">
                <a:srgbClr val="FFCF77">
                  <a:tint val="44500"/>
                  <a:satMod val="160000"/>
                </a:srgbClr>
              </a:gs>
              <a:gs pos="100000">
                <a:srgbClr val="FFCF77">
                  <a:tint val="23500"/>
                  <a:satMod val="160000"/>
                </a:srgbClr>
              </a:gs>
            </a:gsLst>
            <a:lin ang="16200000" scaled="1"/>
            <a:tileRect/>
          </a:gradFill>
          <a:ln w="127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E4365F"/>
                </a:solidFill>
                <a:effectLst/>
                <a:uLnTx/>
                <a:uFillTx/>
              </a:rPr>
              <a:t>Chia đoạn</a:t>
            </a:r>
            <a:endParaRPr kumimoji="0" lang="en-US" sz="3200" b="1" i="0" u="none" strike="noStrike" kern="0" cap="none" spc="0" normalizeH="0" baseline="0" noProof="0" dirty="0">
              <a:ln>
                <a:noFill/>
              </a:ln>
              <a:solidFill>
                <a:srgbClr val="E4365F"/>
              </a:solidFill>
              <a:effectLst/>
              <a:uLnTx/>
              <a:uFillTx/>
            </a:endParaRPr>
          </a:p>
        </p:txBody>
      </p:sp>
      <p:sp>
        <p:nvSpPr>
          <p:cNvPr id="11" name="Oval 10"/>
          <p:cNvSpPr/>
          <p:nvPr/>
        </p:nvSpPr>
        <p:spPr>
          <a:xfrm>
            <a:off x="957736" y="3100943"/>
            <a:ext cx="857734" cy="657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3296A8"/>
                </a:solidFill>
              </a:rPr>
              <a:t>3</a:t>
            </a:r>
          </a:p>
        </p:txBody>
      </p:sp>
    </p:spTree>
    <p:extLst>
      <p:ext uri="{BB962C8B-B14F-4D97-AF65-F5344CB8AC3E}">
        <p14:creationId xmlns:p14="http://schemas.microsoft.com/office/powerpoint/2010/main" val="142976531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7">
            <a:extLst>
              <a:ext uri="{FF2B5EF4-FFF2-40B4-BE49-F238E27FC236}">
                <a16:creationId xmlns:a16="http://schemas.microsoft.com/office/drawing/2014/main" id="{9A5D727D-E658-4274-BB54-4AD00FC34DA5}"/>
              </a:ext>
            </a:extLst>
          </p:cNvPr>
          <p:cNvGrpSpPr/>
          <p:nvPr/>
        </p:nvGrpSpPr>
        <p:grpSpPr>
          <a:xfrm>
            <a:off x="3407036" y="231849"/>
            <a:ext cx="5481469" cy="709442"/>
            <a:chOff x="-298214" y="1088293"/>
            <a:chExt cx="8048357" cy="665294"/>
          </a:xfrm>
        </p:grpSpPr>
        <p:sp>
          <p:nvSpPr>
            <p:cNvPr id="7" name="矩形 10">
              <a:extLst>
                <a:ext uri="{FF2B5EF4-FFF2-40B4-BE49-F238E27FC236}">
                  <a16:creationId xmlns:a16="http://schemas.microsoft.com/office/drawing/2014/main" id="{23496DE1-A3A4-41CD-9F01-DF5DD8BC4FD3}"/>
                </a:ext>
              </a:extLst>
            </p:cNvPr>
            <p:cNvSpPr/>
            <p:nvPr/>
          </p:nvSpPr>
          <p:spPr>
            <a:xfrm flipV="1">
              <a:off x="-298214" y="1710713"/>
              <a:ext cx="8048357"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TextBox 8">
              <a:extLst>
                <a:ext uri="{FF2B5EF4-FFF2-40B4-BE49-F238E27FC236}">
                  <a16:creationId xmlns:a16="http://schemas.microsoft.com/office/drawing/2014/main" id="{B8A0BB49-2F64-474B-9D25-4B9A943D48DB}"/>
                </a:ext>
              </a:extLst>
            </p:cNvPr>
            <p:cNvSpPr txBox="1">
              <a:spLocks noChangeArrowheads="1"/>
            </p:cNvSpPr>
            <p:nvPr/>
          </p:nvSpPr>
          <p:spPr bwMode="auto">
            <a:xfrm>
              <a:off x="-298214" y="1088293"/>
              <a:ext cx="7883514" cy="54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LUYỆN ĐỌC CÂU DÀI</a:t>
              </a:r>
              <a:endParaRPr lang="zh-CN" altLang="en-US" sz="3800" b="1" dirty="0">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sp>
        <p:nvSpPr>
          <p:cNvPr id="10" name="矩形: 圆角 1">
            <a:extLst>
              <a:ext uri="{FF2B5EF4-FFF2-40B4-BE49-F238E27FC236}">
                <a16:creationId xmlns:a16="http://schemas.microsoft.com/office/drawing/2014/main" id="{788F75AE-64BF-42A7-8C45-14560363D281}"/>
              </a:ext>
            </a:extLst>
          </p:cNvPr>
          <p:cNvSpPr/>
          <p:nvPr/>
        </p:nvSpPr>
        <p:spPr>
          <a:xfrm>
            <a:off x="1075764" y="1368885"/>
            <a:ext cx="9611933" cy="3554807"/>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a:extLst>
              <a:ext uri="{FF2B5EF4-FFF2-40B4-BE49-F238E27FC236}">
                <a16:creationId xmlns:a16="http://schemas.microsoft.com/office/drawing/2014/main" id="{F1BE6380-ACE5-4E8F-B7DF-560E2D6555B8}"/>
              </a:ext>
            </a:extLst>
          </p:cNvPr>
          <p:cNvSpPr/>
          <p:nvPr/>
        </p:nvSpPr>
        <p:spPr>
          <a:xfrm>
            <a:off x="1502716" y="1639669"/>
            <a:ext cx="8878413" cy="954107"/>
          </a:xfrm>
          <a:prstGeom prst="rect">
            <a:avLst/>
          </a:prstGeom>
        </p:spPr>
        <p:txBody>
          <a:bodyPr wrap="square">
            <a:spAutoFit/>
          </a:bodyPr>
          <a:lstStyle/>
          <a:p>
            <a:r>
              <a:rPr lang="en-US" sz="2800" kern="0" dirty="0">
                <a:solidFill>
                  <a:prstClr val="black"/>
                </a:solidFill>
                <a:cs typeface="Arial" panose="020B0604020202020204" pitchFamily="34" charset="0"/>
              </a:rPr>
              <a:t>	</a:t>
            </a:r>
            <a:r>
              <a:rPr lang="vi-VN" sz="2800" kern="0" dirty="0">
                <a:solidFill>
                  <a:prstClr val="black"/>
                </a:solidFill>
                <a:cs typeface="Arial" panose="020B0604020202020204" pitchFamily="34" charset="0"/>
              </a:rPr>
              <a:t>Trong giấc mơ, Nguyên thấy mình và Thảo tình cờ gặp đám mây đang nằm ngủ trên đỉnh núi. </a:t>
            </a:r>
            <a:endParaRPr lang="en-US" sz="2000" dirty="0"/>
          </a:p>
        </p:txBody>
      </p:sp>
      <p:cxnSp>
        <p:nvCxnSpPr>
          <p:cNvPr id="13" name="Straight Connector 12">
            <a:extLst>
              <a:ext uri="{FF2B5EF4-FFF2-40B4-BE49-F238E27FC236}">
                <a16:creationId xmlns:a16="http://schemas.microsoft.com/office/drawing/2014/main" id="{EC17518A-0BE2-47D8-BCE4-6854FAC9A55F}"/>
              </a:ext>
            </a:extLst>
          </p:cNvPr>
          <p:cNvCxnSpPr/>
          <p:nvPr/>
        </p:nvCxnSpPr>
        <p:spPr>
          <a:xfrm flipH="1">
            <a:off x="4787660" y="1639669"/>
            <a:ext cx="271463" cy="557212"/>
          </a:xfrm>
          <a:prstGeom prst="line">
            <a:avLst/>
          </a:prstGeom>
          <a:noFill/>
          <a:ln w="28575"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FA7F1B4D-4377-42C0-BB99-69A4F5C34554}"/>
              </a:ext>
            </a:extLst>
          </p:cNvPr>
          <p:cNvCxnSpPr/>
          <p:nvPr/>
        </p:nvCxnSpPr>
        <p:spPr>
          <a:xfrm flipH="1">
            <a:off x="9225190" y="1639669"/>
            <a:ext cx="271463" cy="557212"/>
          </a:xfrm>
          <a:prstGeom prst="line">
            <a:avLst/>
          </a:prstGeom>
          <a:noFill/>
          <a:ln w="28575"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74AFB76E-9A2A-44CB-8EA4-CF5EDEFF9F8E}"/>
              </a:ext>
            </a:extLst>
          </p:cNvPr>
          <p:cNvCxnSpPr/>
          <p:nvPr/>
        </p:nvCxnSpPr>
        <p:spPr>
          <a:xfrm flipH="1">
            <a:off x="6535778" y="2036564"/>
            <a:ext cx="271463" cy="557212"/>
          </a:xfrm>
          <a:prstGeom prst="line">
            <a:avLst/>
          </a:prstGeom>
          <a:noFill/>
          <a:ln w="28575" cap="flat" cmpd="sng" algn="ctr">
            <a:solidFill>
              <a:srgbClr val="FF0000"/>
            </a:solidFill>
            <a:prstDash val="solid"/>
          </a:ln>
          <a:effectLst/>
        </p:spPr>
      </p:cxnSp>
      <p:grpSp>
        <p:nvGrpSpPr>
          <p:cNvPr id="3" name="Group 2">
            <a:extLst>
              <a:ext uri="{FF2B5EF4-FFF2-40B4-BE49-F238E27FC236}">
                <a16:creationId xmlns:a16="http://schemas.microsoft.com/office/drawing/2014/main" id="{A362A0FA-B335-4C7F-8C8D-CC1E29AADC34}"/>
              </a:ext>
            </a:extLst>
          </p:cNvPr>
          <p:cNvGrpSpPr/>
          <p:nvPr/>
        </p:nvGrpSpPr>
        <p:grpSpPr>
          <a:xfrm>
            <a:off x="8647159" y="2065210"/>
            <a:ext cx="364555" cy="557212"/>
            <a:chOff x="8647159" y="2065210"/>
            <a:chExt cx="364555" cy="557212"/>
          </a:xfrm>
        </p:grpSpPr>
        <p:cxnSp>
          <p:nvCxnSpPr>
            <p:cNvPr id="16" name="Straight Connector 15">
              <a:extLst>
                <a:ext uri="{FF2B5EF4-FFF2-40B4-BE49-F238E27FC236}">
                  <a16:creationId xmlns:a16="http://schemas.microsoft.com/office/drawing/2014/main" id="{59AC831B-FB08-4D28-9E4B-ADCCC375661D}"/>
                </a:ext>
              </a:extLst>
            </p:cNvPr>
            <p:cNvCxnSpPr/>
            <p:nvPr/>
          </p:nvCxnSpPr>
          <p:spPr>
            <a:xfrm flipH="1">
              <a:off x="8647159" y="2065210"/>
              <a:ext cx="271463" cy="557212"/>
            </a:xfrm>
            <a:prstGeom prst="line">
              <a:avLst/>
            </a:prstGeom>
            <a:noFill/>
            <a:ln w="28575"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0497EEE8-33DE-48DD-9728-C9778752638A}"/>
                </a:ext>
              </a:extLst>
            </p:cNvPr>
            <p:cNvCxnSpPr/>
            <p:nvPr/>
          </p:nvCxnSpPr>
          <p:spPr>
            <a:xfrm flipH="1">
              <a:off x="8740251" y="2065210"/>
              <a:ext cx="271463" cy="557212"/>
            </a:xfrm>
            <a:prstGeom prst="line">
              <a:avLst/>
            </a:prstGeom>
            <a:noFill/>
            <a:ln w="28575" cap="flat" cmpd="sng" algn="ctr">
              <a:solidFill>
                <a:srgbClr val="FF0000"/>
              </a:solidFill>
              <a:prstDash val="solid"/>
            </a:ln>
            <a:effectLst/>
          </p:spPr>
        </p:cxnSp>
      </p:grpSp>
      <p:sp>
        <p:nvSpPr>
          <p:cNvPr id="18" name="Rectangle 17">
            <a:extLst>
              <a:ext uri="{FF2B5EF4-FFF2-40B4-BE49-F238E27FC236}">
                <a16:creationId xmlns:a16="http://schemas.microsoft.com/office/drawing/2014/main" id="{2C669B52-B300-4C41-AE27-619665CD173E}"/>
              </a:ext>
            </a:extLst>
          </p:cNvPr>
          <p:cNvSpPr/>
          <p:nvPr/>
        </p:nvSpPr>
        <p:spPr>
          <a:xfrm>
            <a:off x="1502715" y="3050064"/>
            <a:ext cx="9184982" cy="954107"/>
          </a:xfrm>
          <a:prstGeom prst="rect">
            <a:avLst/>
          </a:prstGeom>
        </p:spPr>
        <p:txBody>
          <a:bodyPr wrap="square">
            <a:spAutoFit/>
          </a:bodyPr>
          <a:lstStyle/>
          <a:p>
            <a:r>
              <a:rPr lang="en-US" sz="2800" kern="0" dirty="0">
                <a:solidFill>
                  <a:prstClr val="black"/>
                </a:solidFill>
                <a:cs typeface="Arial" panose="020B0604020202020204" pitchFamily="34" charset="0"/>
              </a:rPr>
              <a:t>	</a:t>
            </a:r>
            <a:r>
              <a:rPr lang="vi-VN" sz="2800" kern="0" dirty="0">
                <a:solidFill>
                  <a:prstClr val="black"/>
                </a:solidFill>
                <a:cs typeface="Arial" panose="020B0604020202020204" pitchFamily="34" charset="0"/>
              </a:rPr>
              <a:t>Hai bạn nhẹ nhàng leo lên và nghĩ rằng đám mây sẽ cõng mình lên trời. </a:t>
            </a:r>
            <a:endParaRPr lang="en-US" sz="2000" dirty="0"/>
          </a:p>
        </p:txBody>
      </p:sp>
      <p:cxnSp>
        <p:nvCxnSpPr>
          <p:cNvPr id="19" name="Straight Connector 18">
            <a:extLst>
              <a:ext uri="{FF2B5EF4-FFF2-40B4-BE49-F238E27FC236}">
                <a16:creationId xmlns:a16="http://schemas.microsoft.com/office/drawing/2014/main" id="{86D9C29F-5D29-448E-B118-2E4BE2E227F8}"/>
              </a:ext>
            </a:extLst>
          </p:cNvPr>
          <p:cNvCxnSpPr/>
          <p:nvPr/>
        </p:nvCxnSpPr>
        <p:spPr>
          <a:xfrm flipH="1">
            <a:off x="6587968" y="3050858"/>
            <a:ext cx="271463" cy="557212"/>
          </a:xfrm>
          <a:prstGeom prst="line">
            <a:avLst/>
          </a:prstGeom>
          <a:noFill/>
          <a:ln w="28575"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3B5FFEEA-615B-453A-865D-D6EE72DDD171}"/>
              </a:ext>
            </a:extLst>
          </p:cNvPr>
          <p:cNvCxnSpPr/>
          <p:nvPr/>
        </p:nvCxnSpPr>
        <p:spPr>
          <a:xfrm flipH="1">
            <a:off x="8712287" y="2969905"/>
            <a:ext cx="271463" cy="557212"/>
          </a:xfrm>
          <a:prstGeom prst="line">
            <a:avLst/>
          </a:prstGeom>
          <a:noFill/>
          <a:ln w="28575" cap="flat" cmpd="sng" algn="ctr">
            <a:solidFill>
              <a:srgbClr val="FF0000"/>
            </a:solidFill>
            <a:prstDash val="solid"/>
          </a:ln>
          <a:effectLst/>
        </p:spPr>
      </p:cxnSp>
      <p:grpSp>
        <p:nvGrpSpPr>
          <p:cNvPr id="21" name="Group 20">
            <a:extLst>
              <a:ext uri="{FF2B5EF4-FFF2-40B4-BE49-F238E27FC236}">
                <a16:creationId xmlns:a16="http://schemas.microsoft.com/office/drawing/2014/main" id="{207EA5EE-8827-449B-81C8-22294BCBA8C5}"/>
              </a:ext>
            </a:extLst>
          </p:cNvPr>
          <p:cNvGrpSpPr/>
          <p:nvPr/>
        </p:nvGrpSpPr>
        <p:grpSpPr>
          <a:xfrm>
            <a:off x="4931557" y="3527117"/>
            <a:ext cx="364555" cy="557212"/>
            <a:chOff x="8647159" y="2065210"/>
            <a:chExt cx="364555" cy="557212"/>
          </a:xfrm>
        </p:grpSpPr>
        <p:cxnSp>
          <p:nvCxnSpPr>
            <p:cNvPr id="22" name="Straight Connector 21">
              <a:extLst>
                <a:ext uri="{FF2B5EF4-FFF2-40B4-BE49-F238E27FC236}">
                  <a16:creationId xmlns:a16="http://schemas.microsoft.com/office/drawing/2014/main" id="{959C0636-D0EC-4DD0-BAC7-FFF3D2022EC9}"/>
                </a:ext>
              </a:extLst>
            </p:cNvPr>
            <p:cNvCxnSpPr/>
            <p:nvPr/>
          </p:nvCxnSpPr>
          <p:spPr>
            <a:xfrm flipH="1">
              <a:off x="8647159" y="2065210"/>
              <a:ext cx="271463" cy="557212"/>
            </a:xfrm>
            <a:prstGeom prst="line">
              <a:avLst/>
            </a:prstGeom>
            <a:noFill/>
            <a:ln w="28575" cap="flat" cmpd="sng" algn="ctr">
              <a:solidFill>
                <a:srgbClr val="FF0000"/>
              </a:solidFill>
              <a:prstDash val="solid"/>
            </a:ln>
            <a:effectLst/>
          </p:spPr>
        </p:cxnSp>
        <p:cxnSp>
          <p:nvCxnSpPr>
            <p:cNvPr id="23" name="Straight Connector 22">
              <a:extLst>
                <a:ext uri="{FF2B5EF4-FFF2-40B4-BE49-F238E27FC236}">
                  <a16:creationId xmlns:a16="http://schemas.microsoft.com/office/drawing/2014/main" id="{F3DB96A8-75B7-498B-ADA5-FD25BCF656D6}"/>
                </a:ext>
              </a:extLst>
            </p:cNvPr>
            <p:cNvCxnSpPr/>
            <p:nvPr/>
          </p:nvCxnSpPr>
          <p:spPr>
            <a:xfrm flipH="1">
              <a:off x="8740251" y="2065210"/>
              <a:ext cx="271463" cy="557212"/>
            </a:xfrm>
            <a:prstGeom prst="line">
              <a:avLst/>
            </a:prstGeom>
            <a:noFill/>
            <a:ln w="28575" cap="flat" cmpd="sng" algn="ctr">
              <a:solidFill>
                <a:srgbClr val="FF0000"/>
              </a:solidFill>
              <a:prstDash val="solid"/>
            </a:ln>
            <a:effectLst/>
          </p:spPr>
        </p:cxnSp>
      </p:grpSp>
    </p:spTree>
    <p:extLst>
      <p:ext uri="{BB962C8B-B14F-4D97-AF65-F5344CB8AC3E}">
        <p14:creationId xmlns:p14="http://schemas.microsoft.com/office/powerpoint/2010/main" val="349874625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71CB79-B0C1-4671-9793-DE9B3DE939B7}"/>
              </a:ext>
            </a:extLst>
          </p:cNvPr>
          <p:cNvSpPr/>
          <p:nvPr/>
        </p:nvSpPr>
        <p:spPr>
          <a:xfrm>
            <a:off x="458458" y="559676"/>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Light"/>
                <a:ea typeface="inpin heiti" charset="-122"/>
                <a:cs typeface="Times New Roman" panose="02020603050405020304" pitchFamily="18" charset="0"/>
              </a:rPr>
              <a:t>Luyện</a:t>
            </a:r>
            <a:r>
              <a:rPr lang="en-US" altLang="zh-CN" sz="3600" b="1" dirty="0">
                <a:solidFill>
                  <a:srgbClr val="0070C0"/>
                </a:solidFill>
                <a:latin typeface="Calibri Light"/>
                <a:ea typeface="inpin heiti" charset="-122"/>
                <a:cs typeface="Times New Roman" panose="02020603050405020304" pitchFamily="18" charset="0"/>
              </a:rPr>
              <a:t> </a:t>
            </a:r>
            <a:r>
              <a:rPr lang="en-US" altLang="zh-CN" sz="3600" b="1" dirty="0" err="1">
                <a:solidFill>
                  <a:srgbClr val="0070C0"/>
                </a:solidFill>
                <a:latin typeface="Calibri Light"/>
                <a:ea typeface="inpin heiti" charset="-122"/>
                <a:cs typeface="Times New Roman" panose="02020603050405020304" pitchFamily="18" charset="0"/>
              </a:rPr>
              <a:t>đọc</a:t>
            </a:r>
            <a:r>
              <a:rPr lang="en-US" altLang="zh-CN" sz="3600" b="1" dirty="0">
                <a:solidFill>
                  <a:srgbClr val="0070C0"/>
                </a:solidFill>
                <a:latin typeface="Calibri Light"/>
                <a:ea typeface="inpin heiti" charset="-122"/>
                <a:cs typeface="Times New Roman" panose="02020603050405020304" pitchFamily="18" charset="0"/>
              </a:rPr>
              <a:t> </a:t>
            </a:r>
            <a:r>
              <a:rPr lang="en-US" altLang="zh-CN" sz="3600" b="1" dirty="0" err="1">
                <a:solidFill>
                  <a:srgbClr val="0070C0"/>
                </a:solidFill>
                <a:latin typeface="Calibri Light"/>
                <a:ea typeface="inpin heiti" charset="-122"/>
                <a:cs typeface="Times New Roman" panose="02020603050405020304" pitchFamily="18" charset="0"/>
              </a:rPr>
              <a:t>nhóm</a:t>
            </a:r>
            <a:endParaRPr lang="zh-CN" altLang="en-US" sz="3600" b="1" dirty="0">
              <a:solidFill>
                <a:srgbClr val="0070C0"/>
              </a:solidFill>
              <a:latin typeface="Calibri Light"/>
              <a:ea typeface="inpin heiti" charset="-122"/>
              <a:cs typeface="Times New Roman" panose="02020603050405020304" pitchFamily="18" charset="0"/>
            </a:endParaRPr>
          </a:p>
        </p:txBody>
      </p:sp>
      <p:sp>
        <p:nvSpPr>
          <p:cNvPr id="15" name="Rectangle 14">
            <a:extLst>
              <a:ext uri="{FF2B5EF4-FFF2-40B4-BE49-F238E27FC236}">
                <a16:creationId xmlns:a16="http://schemas.microsoft.com/office/drawing/2014/main" id="{717D0FBC-672E-4A0D-A1F0-11B2EE3C14DB}"/>
              </a:ext>
            </a:extLst>
          </p:cNvPr>
          <p:cNvSpPr/>
          <p:nvPr/>
        </p:nvSpPr>
        <p:spPr>
          <a:xfrm>
            <a:off x="547122" y="1206007"/>
            <a:ext cx="5599812" cy="2062103"/>
          </a:xfrm>
          <a:prstGeom prst="rect">
            <a:avLst/>
          </a:prstGeom>
        </p:spPr>
        <p:txBody>
          <a:bodyPr wrap="square">
            <a:spAutoFit/>
          </a:bodyPr>
          <a:lstStyle/>
          <a:p>
            <a:pPr algn="ctr" defTabSz="457200"/>
            <a:r>
              <a:rPr lang="en-US" altLang="zh-CN" sz="3200" b="1" dirty="0" err="1">
                <a:solidFill>
                  <a:srgbClr val="C00000"/>
                </a:solidFill>
                <a:ea typeface="等线" panose="02010600030101010101" pitchFamily="2" charset="-122"/>
              </a:rPr>
              <a:t>Yêu</a:t>
            </a:r>
            <a:r>
              <a:rPr lang="zh-CN" altLang="en-US" sz="3200" b="1" dirty="0">
                <a:solidFill>
                  <a:srgbClr val="C00000"/>
                </a:solidFill>
                <a:ea typeface="等线" panose="02010600030101010101" pitchFamily="2" charset="-122"/>
              </a:rPr>
              <a:t> </a:t>
            </a:r>
            <a:r>
              <a:rPr lang="en-US" altLang="zh-CN" sz="3200" b="1" dirty="0" err="1">
                <a:solidFill>
                  <a:srgbClr val="C00000"/>
                </a:solidFill>
                <a:ea typeface="等线" panose="02010600030101010101" pitchFamily="2" charset="-122"/>
              </a:rPr>
              <a:t>cầu</a:t>
            </a:r>
            <a:endParaRPr lang="zh-CN" altLang="en-US" sz="3200" b="1" dirty="0">
              <a:solidFill>
                <a:srgbClr val="C00000"/>
              </a:solidFill>
              <a:ea typeface="等线" panose="02010600030101010101" pitchFamily="2" charset="-122"/>
            </a:endParaRPr>
          </a:p>
          <a:p>
            <a:pPr defTabSz="457200">
              <a:buSzPts val="2800"/>
            </a:pPr>
            <a:r>
              <a:rPr lang="en-US" altLang="zh-CN"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Phân</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công</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đọc</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theo</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đoạn</a:t>
            </a:r>
            <a:endParaRPr lang="zh-CN" altLang="en-US" sz="3200" dirty="0">
              <a:solidFill>
                <a:srgbClr val="C00000"/>
              </a:solidFill>
              <a:ea typeface="等线" panose="02010600030101010101" pitchFamily="2" charset="-122"/>
            </a:endParaRPr>
          </a:p>
          <a:p>
            <a:pPr defTabSz="457200">
              <a:buSzPts val="2800"/>
            </a:pPr>
            <a:r>
              <a:rPr lang="en-US" altLang="zh-CN"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Tất</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cả</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thành</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viên</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đều</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đọc</a:t>
            </a:r>
            <a:endParaRPr lang="zh-CN" altLang="en-US" sz="3200" dirty="0">
              <a:solidFill>
                <a:srgbClr val="C00000"/>
              </a:solidFill>
              <a:ea typeface="等线" panose="02010600030101010101" pitchFamily="2" charset="-122"/>
            </a:endParaRPr>
          </a:p>
          <a:p>
            <a:pPr defTabSz="457200">
              <a:buSzPts val="2800"/>
            </a:pPr>
            <a:r>
              <a:rPr lang="en-US" altLang="zh-CN"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Giải</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nghĩa</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từ</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cùng</a:t>
            </a:r>
            <a:r>
              <a:rPr lang="zh-CN" altLang="en-US" sz="3200" dirty="0">
                <a:solidFill>
                  <a:srgbClr val="C00000"/>
                </a:solidFill>
                <a:ea typeface="等线" panose="02010600030101010101" pitchFamily="2" charset="-122"/>
              </a:rPr>
              <a:t> </a:t>
            </a:r>
            <a:r>
              <a:rPr lang="en-US" altLang="zh-CN" sz="3200" dirty="0" err="1">
                <a:solidFill>
                  <a:srgbClr val="C00000"/>
                </a:solidFill>
                <a:ea typeface="等线" panose="02010600030101010101" pitchFamily="2" charset="-122"/>
              </a:rPr>
              <a:t>nhau</a:t>
            </a:r>
            <a:endParaRPr lang="zh-CN" altLang="en-US" sz="3200" dirty="0">
              <a:solidFill>
                <a:srgbClr val="C00000"/>
              </a:solidFill>
              <a:ea typeface="等线" panose="02010600030101010101" pitchFamily="2" charset="-122"/>
            </a:endParaRPr>
          </a:p>
        </p:txBody>
      </p:sp>
      <p:pic>
        <p:nvPicPr>
          <p:cNvPr id="17" name="Picture 16">
            <a:extLst>
              <a:ext uri="{FF2B5EF4-FFF2-40B4-BE49-F238E27FC236}">
                <a16:creationId xmlns:a16="http://schemas.microsoft.com/office/drawing/2014/main" id="{35E73B0A-7E73-42AC-9070-C2678A842F3A}"/>
              </a:ext>
            </a:extLst>
          </p:cNvPr>
          <p:cNvPicPr>
            <a:picLocks noChangeAspect="1"/>
          </p:cNvPicPr>
          <p:nvPr/>
        </p:nvPicPr>
        <p:blipFill>
          <a:blip r:embed="rId3"/>
          <a:stretch>
            <a:fillRect/>
          </a:stretch>
        </p:blipFill>
        <p:spPr>
          <a:xfrm>
            <a:off x="6939458" y="934848"/>
            <a:ext cx="4637808" cy="2333262"/>
          </a:xfrm>
          <a:prstGeom prst="rect">
            <a:avLst/>
          </a:prstGeom>
        </p:spPr>
      </p:pic>
      <p:pic>
        <p:nvPicPr>
          <p:cNvPr id="18" name="Picture 17">
            <a:extLst>
              <a:ext uri="{FF2B5EF4-FFF2-40B4-BE49-F238E27FC236}">
                <a16:creationId xmlns:a16="http://schemas.microsoft.com/office/drawing/2014/main" id="{7D8A4A50-FC25-41F2-8122-F8920CDFBF09}"/>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776302" y="4376530"/>
            <a:ext cx="4637807" cy="2353687"/>
          </a:xfrm>
          <a:prstGeom prst="rect">
            <a:avLst/>
          </a:prstGeom>
        </p:spPr>
      </p:pic>
      <p:pic>
        <p:nvPicPr>
          <p:cNvPr id="20" name="Picture 19">
            <a:extLst>
              <a:ext uri="{FF2B5EF4-FFF2-40B4-BE49-F238E27FC236}">
                <a16:creationId xmlns:a16="http://schemas.microsoft.com/office/drawing/2014/main" id="{BFE5E871-F3E5-4EEC-87BB-0C10053A1C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955" y="584001"/>
            <a:ext cx="580334" cy="580334"/>
          </a:xfrm>
          <a:prstGeom prst="rect">
            <a:avLst/>
          </a:prstGeom>
        </p:spPr>
      </p:pic>
      <p:pic>
        <p:nvPicPr>
          <p:cNvPr id="21" name="图片 2" descr="图片包含 蛋糕&#10;&#10;描述已自动生成">
            <a:extLst>
              <a:ext uri="{FF2B5EF4-FFF2-40B4-BE49-F238E27FC236}">
                <a16:creationId xmlns:a16="http://schemas.microsoft.com/office/drawing/2014/main" id="{468F0740-C7B0-491C-9B92-94619FB63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504" y="3268110"/>
            <a:ext cx="3955516" cy="3955516"/>
          </a:xfrm>
          <a:prstGeom prst="rect">
            <a:avLst/>
          </a:prstGeom>
        </p:spPr>
      </p:pic>
    </p:spTree>
    <p:extLst>
      <p:ext uri="{BB962C8B-B14F-4D97-AF65-F5344CB8AC3E}">
        <p14:creationId xmlns:p14="http://schemas.microsoft.com/office/powerpoint/2010/main" val="153245183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蛋糕&#10;&#10;描述已自动生成">
            <a:extLst>
              <a:ext uri="{FF2B5EF4-FFF2-40B4-BE49-F238E27FC236}">
                <a16:creationId xmlns:a16="http://schemas.microsoft.com/office/drawing/2014/main" id="{7D3FE821-801E-49CC-89C2-B48E4B70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04" y="2415763"/>
            <a:ext cx="4865975" cy="4865975"/>
          </a:xfrm>
          <a:prstGeom prst="rect">
            <a:avLst/>
          </a:prstGeom>
        </p:spPr>
      </p:pic>
      <p:sp>
        <p:nvSpPr>
          <p:cNvPr id="7" name="Rounded Rectangle 7">
            <a:extLst>
              <a:ext uri="{FF2B5EF4-FFF2-40B4-BE49-F238E27FC236}">
                <a16:creationId xmlns:a16="http://schemas.microsoft.com/office/drawing/2014/main" id="{2ABC0681-2145-4748-B095-1D637F3EF953}"/>
              </a:ext>
            </a:extLst>
          </p:cNvPr>
          <p:cNvSpPr/>
          <p:nvPr/>
        </p:nvSpPr>
        <p:spPr>
          <a:xfrm>
            <a:off x="3560033" y="1656277"/>
            <a:ext cx="3032916"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kern="0">
              <a:solidFill>
                <a:prstClr val="white"/>
              </a:solidFill>
              <a:latin typeface="Calibri"/>
              <a:sym typeface="Arial"/>
            </a:endParaRPr>
          </a:p>
        </p:txBody>
      </p:sp>
      <p:sp>
        <p:nvSpPr>
          <p:cNvPr id="8" name="Rectangle 7">
            <a:extLst>
              <a:ext uri="{FF2B5EF4-FFF2-40B4-BE49-F238E27FC236}">
                <a16:creationId xmlns:a16="http://schemas.microsoft.com/office/drawing/2014/main" id="{7406E2E2-6C60-4ECC-956A-FF4F0595E38E}"/>
              </a:ext>
            </a:extLst>
          </p:cNvPr>
          <p:cNvSpPr/>
          <p:nvPr/>
        </p:nvSpPr>
        <p:spPr>
          <a:xfrm>
            <a:off x="968767" y="246292"/>
            <a:ext cx="6487407" cy="584775"/>
          </a:xfrm>
          <a:prstGeom prst="rect">
            <a:avLst/>
          </a:prstGeom>
        </p:spPr>
        <p:txBody>
          <a:bodyPr wrap="square">
            <a:spAutoFit/>
          </a:bodyPr>
          <a:lstStyle/>
          <a:p>
            <a:pPr algn="ctr">
              <a:defRPr/>
            </a:pP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Luyện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trước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lớp</a:t>
            </a:r>
            <a:endParaRPr lang="zh-CN" altLang="en-US" sz="3200" b="1" kern="0" dirty="0">
              <a:solidFill>
                <a:srgbClr val="0070C0"/>
              </a:solidFill>
              <a:latin typeface="Arial" panose="020B0604020202020204" pitchFamily="34" charset="0"/>
              <a:ea typeface="inpin heiti" charset="-122"/>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B49B3E21-81F5-4C05-B60A-F4A6DBBF4B36}"/>
              </a:ext>
            </a:extLst>
          </p:cNvPr>
          <p:cNvSpPr/>
          <p:nvPr/>
        </p:nvSpPr>
        <p:spPr>
          <a:xfrm>
            <a:off x="5364968" y="865383"/>
            <a:ext cx="4024744" cy="662810"/>
          </a:xfrm>
          <a:prstGeom prst="rect">
            <a:avLst/>
          </a:prstGeom>
        </p:spPr>
        <p:txBody>
          <a:bodyPr wrap="square">
            <a:spAutoFit/>
          </a:bodyPr>
          <a:lstStyle/>
          <a:p>
            <a:pPr algn="ctr">
              <a:lnSpc>
                <a:spcPct val="112000"/>
              </a:lnSpc>
              <a:buFont typeface="Arial"/>
              <a:buNone/>
              <a:defRPr/>
            </a:pP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Tiêu</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chí</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đánh</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giá</a:t>
            </a:r>
            <a:endPar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8FF879F-01C9-4A4B-A1C6-693B68ADEF5D}"/>
              </a:ext>
            </a:extLst>
          </p:cNvPr>
          <p:cNvSpPr/>
          <p:nvPr/>
        </p:nvSpPr>
        <p:spPr>
          <a:xfrm>
            <a:off x="4312388" y="1763215"/>
            <a:ext cx="2105160" cy="536044"/>
          </a:xfrm>
          <a:prstGeom prst="rect">
            <a:avLst/>
          </a:prstGeom>
        </p:spPr>
        <p:txBody>
          <a:bodyPr wrap="square">
            <a:spAutoFit/>
          </a:bodyPr>
          <a:lstStyle/>
          <a:p>
            <a:pPr>
              <a:lnSpc>
                <a:spcPct val="112000"/>
              </a:lnSpc>
              <a:buFont typeface="Arial"/>
              <a:buNone/>
              <a:defRPr/>
            </a:pP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1" name="Oval 10">
            <a:extLst>
              <a:ext uri="{FF2B5EF4-FFF2-40B4-BE49-F238E27FC236}">
                <a16:creationId xmlns:a16="http://schemas.microsoft.com/office/drawing/2014/main" id="{5273F84F-0DE2-41E5-8F70-2BF3EF911196}"/>
              </a:ext>
            </a:extLst>
          </p:cNvPr>
          <p:cNvSpPr/>
          <p:nvPr/>
        </p:nvSpPr>
        <p:spPr>
          <a:xfrm>
            <a:off x="3700967" y="1803602"/>
            <a:ext cx="419288" cy="419288"/>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6" name="Rounded Rectangle 9">
            <a:extLst>
              <a:ext uri="{FF2B5EF4-FFF2-40B4-BE49-F238E27FC236}">
                <a16:creationId xmlns:a16="http://schemas.microsoft.com/office/drawing/2014/main" id="{E7D3EA32-3B89-4058-BA98-F4E307FF4582}"/>
              </a:ext>
            </a:extLst>
          </p:cNvPr>
          <p:cNvSpPr/>
          <p:nvPr/>
        </p:nvSpPr>
        <p:spPr>
          <a:xfrm>
            <a:off x="3560033" y="2633265"/>
            <a:ext cx="3032916"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sp>
        <p:nvSpPr>
          <p:cNvPr id="17" name="Rectangle 16">
            <a:extLst>
              <a:ext uri="{FF2B5EF4-FFF2-40B4-BE49-F238E27FC236}">
                <a16:creationId xmlns:a16="http://schemas.microsoft.com/office/drawing/2014/main" id="{800F282C-0B3D-4BC6-B7D2-58347FEE5F92}"/>
              </a:ext>
            </a:extLst>
          </p:cNvPr>
          <p:cNvSpPr/>
          <p:nvPr/>
        </p:nvSpPr>
        <p:spPr>
          <a:xfrm>
            <a:off x="4312387" y="2740203"/>
            <a:ext cx="1930023" cy="536044"/>
          </a:xfrm>
          <a:prstGeom prst="rect">
            <a:avLst/>
          </a:prstGeom>
        </p:spPr>
        <p:txBody>
          <a:bodyPr wrap="square">
            <a:spAutoFit/>
          </a:bodyPr>
          <a:lstStyle/>
          <a:p>
            <a:pPr>
              <a:lnSpc>
                <a:spcPct val="112000"/>
              </a:lnSpc>
              <a:buFont typeface="Arial"/>
              <a:buNone/>
              <a:defRPr/>
            </a:pP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15F15AB0-FB23-49BB-A1E2-4F3BB9CB0B59}"/>
              </a:ext>
            </a:extLst>
          </p:cNvPr>
          <p:cNvSpPr/>
          <p:nvPr/>
        </p:nvSpPr>
        <p:spPr>
          <a:xfrm>
            <a:off x="3700967" y="2780590"/>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19" name="Rounded Rectangle 12">
            <a:extLst>
              <a:ext uri="{FF2B5EF4-FFF2-40B4-BE49-F238E27FC236}">
                <a16:creationId xmlns:a16="http://schemas.microsoft.com/office/drawing/2014/main" id="{06777F6C-256A-4091-8E4E-4C1112CAF941}"/>
              </a:ext>
            </a:extLst>
          </p:cNvPr>
          <p:cNvSpPr/>
          <p:nvPr/>
        </p:nvSpPr>
        <p:spPr>
          <a:xfrm>
            <a:off x="3560032" y="3699007"/>
            <a:ext cx="4258829"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sp>
        <p:nvSpPr>
          <p:cNvPr id="20" name="Rectangle 19">
            <a:extLst>
              <a:ext uri="{FF2B5EF4-FFF2-40B4-BE49-F238E27FC236}">
                <a16:creationId xmlns:a16="http://schemas.microsoft.com/office/drawing/2014/main" id="{8E4A2FCF-441E-4048-911F-3BF7B34F8036}"/>
              </a:ext>
            </a:extLst>
          </p:cNvPr>
          <p:cNvSpPr/>
          <p:nvPr/>
        </p:nvSpPr>
        <p:spPr>
          <a:xfrm>
            <a:off x="4312387" y="3805945"/>
            <a:ext cx="3506474" cy="523220"/>
          </a:xfrm>
          <a:prstGeom prst="rect">
            <a:avLst/>
          </a:prstGeom>
        </p:spPr>
        <p:txBody>
          <a:bodyPr wrap="square">
            <a:spAutoFit/>
          </a:bodyPr>
          <a:lstStyle/>
          <a:p>
            <a:pPr>
              <a:buClr>
                <a:srgbClr val="000000"/>
              </a:buClr>
              <a:buFont typeface="Arial"/>
              <a:buNone/>
              <a:defRPr/>
            </a:pP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Ngắt</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nghỉ</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đúng</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chỗ</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1" name="Oval 20">
            <a:extLst>
              <a:ext uri="{FF2B5EF4-FFF2-40B4-BE49-F238E27FC236}">
                <a16:creationId xmlns:a16="http://schemas.microsoft.com/office/drawing/2014/main" id="{57EB8873-20B5-4BAA-A71A-6A391AEA407D}"/>
              </a:ext>
            </a:extLst>
          </p:cNvPr>
          <p:cNvSpPr/>
          <p:nvPr/>
        </p:nvSpPr>
        <p:spPr>
          <a:xfrm>
            <a:off x="3700967" y="3846332"/>
            <a:ext cx="419288" cy="419288"/>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2" name="Picture 2" descr="Star Cartoon Images, Stock Photos &amp;amp; Vectors | Shutterstock">
            <a:extLst>
              <a:ext uri="{FF2B5EF4-FFF2-40B4-BE49-F238E27FC236}">
                <a16:creationId xmlns:a16="http://schemas.microsoft.com/office/drawing/2014/main" id="{E1B6E3D4-949E-4233-91D6-2EDB4CD5D0B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52601" y="1674436"/>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47F81CD-354A-4941-8F0B-3A02DC3AE9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503696" y="2662083"/>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163FE7C-25F0-43D6-973F-810728ADC4FB}"/>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71216" y="366533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1BD0BF92-0762-4970-90E7-4444068DC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9984" y="289740"/>
            <a:ext cx="482792" cy="482792"/>
          </a:xfrm>
          <a:prstGeom prst="rect">
            <a:avLst/>
          </a:prstGeom>
        </p:spPr>
      </p:pic>
    </p:spTree>
    <p:extLst>
      <p:ext uri="{BB962C8B-B14F-4D97-AF65-F5344CB8AC3E}">
        <p14:creationId xmlns:p14="http://schemas.microsoft.com/office/powerpoint/2010/main" val="151118805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0">
            <a:extLst>
              <a:ext uri="{FF2B5EF4-FFF2-40B4-BE49-F238E27FC236}">
                <a16:creationId xmlns:a16="http://schemas.microsoft.com/office/drawing/2014/main" id="{55852FD0-ABDA-4E89-A8DA-5E890C2703AB}"/>
              </a:ext>
            </a:extLst>
          </p:cNvPr>
          <p:cNvGrpSpPr/>
          <p:nvPr/>
        </p:nvGrpSpPr>
        <p:grpSpPr>
          <a:xfrm>
            <a:off x="4918692" y="619925"/>
            <a:ext cx="2354613" cy="1513257"/>
            <a:chOff x="2252843" y="2920562"/>
            <a:chExt cx="842923" cy="465647"/>
          </a:xfrm>
        </p:grpSpPr>
        <p:pic>
          <p:nvPicPr>
            <p:cNvPr id="14" name="图片 21">
              <a:extLst>
                <a:ext uri="{FF2B5EF4-FFF2-40B4-BE49-F238E27FC236}">
                  <a16:creationId xmlns:a16="http://schemas.microsoft.com/office/drawing/2014/main" id="{795B3596-529A-44B0-9FE2-E03111EE3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52843" y="2920562"/>
              <a:ext cx="842923" cy="465647"/>
            </a:xfrm>
            <a:prstGeom prst="rect">
              <a:avLst/>
            </a:prstGeom>
          </p:spPr>
        </p:pic>
        <p:sp>
          <p:nvSpPr>
            <p:cNvPr id="15" name="文本框 22">
              <a:extLst>
                <a:ext uri="{FF2B5EF4-FFF2-40B4-BE49-F238E27FC236}">
                  <a16:creationId xmlns:a16="http://schemas.microsoft.com/office/drawing/2014/main" id="{B10270B7-2F87-4C65-95A0-CEAB92495CDE}"/>
                </a:ext>
              </a:extLst>
            </p:cNvPr>
            <p:cNvSpPr txBox="1"/>
            <p:nvPr/>
          </p:nvSpPr>
          <p:spPr>
            <a:xfrm>
              <a:off x="2470471" y="3084514"/>
              <a:ext cx="339846" cy="198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rPr>
                <a:t>02</a:t>
              </a:r>
              <a:endParaRPr kumimoji="0" lang="zh-CN" altLang="en-US" sz="36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grpSp>
      <p:pic>
        <p:nvPicPr>
          <p:cNvPr id="16" name="Picture 15">
            <a:extLst>
              <a:ext uri="{FF2B5EF4-FFF2-40B4-BE49-F238E27FC236}">
                <a16:creationId xmlns:a16="http://schemas.microsoft.com/office/drawing/2014/main" id="{77AA1BEF-2175-4FB9-A991-86ECB53CBA3A}"/>
              </a:ext>
            </a:extLst>
          </p:cNvPr>
          <p:cNvPicPr>
            <a:picLocks noChangeAspect="1"/>
          </p:cNvPicPr>
          <p:nvPr/>
        </p:nvPicPr>
        <p:blipFill rotWithShape="1">
          <a:blip r:embed="rId4"/>
          <a:srcRect l="16127" t="11921" r="14764" b="20863"/>
          <a:stretch/>
        </p:blipFill>
        <p:spPr>
          <a:xfrm>
            <a:off x="3857623" y="2299607"/>
            <a:ext cx="4476749" cy="2258786"/>
          </a:xfrm>
          <a:prstGeom prst="rect">
            <a:avLst/>
          </a:prstGeom>
        </p:spPr>
      </p:pic>
    </p:spTree>
    <p:extLst>
      <p:ext uri="{BB962C8B-B14F-4D97-AF65-F5344CB8AC3E}">
        <p14:creationId xmlns:p14="http://schemas.microsoft.com/office/powerpoint/2010/main" val="173594997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179915" y="-130379"/>
            <a:ext cx="8764899" cy="7070046"/>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 y="2785473"/>
            <a:ext cx="12191938" cy="4154196"/>
          </a:xfrm>
          <a:prstGeom prst="rect">
            <a:avLst/>
          </a:prstGeom>
        </p:spPr>
      </p:pic>
      <p:pic>
        <p:nvPicPr>
          <p:cNvPr id="13"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50" y="645626"/>
            <a:ext cx="769275" cy="7025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046" y="3778159"/>
            <a:ext cx="1377126" cy="1257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147" y="184813"/>
            <a:ext cx="807009" cy="7369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4077" y="1527908"/>
            <a:ext cx="860545" cy="7858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EE828FA-4867-4524-9368-104FE622078D}"/>
              </a:ext>
            </a:extLst>
          </p:cNvPr>
          <p:cNvSpPr/>
          <p:nvPr/>
        </p:nvSpPr>
        <p:spPr>
          <a:xfrm>
            <a:off x="4182804" y="2580066"/>
            <a:ext cx="4310918" cy="1754326"/>
          </a:xfrm>
          <a:prstGeom prst="rect">
            <a:avLst/>
          </a:prstGeom>
        </p:spPr>
        <p:txBody>
          <a:bodyPr wrap="square">
            <a:spAutoFit/>
          </a:bodyPr>
          <a:lstStyle/>
          <a:p>
            <a:pPr algn="ctr">
              <a:defRPr/>
            </a:pPr>
            <a:r>
              <a:rPr lang="en-US" sz="3600" kern="0" dirty="0" err="1">
                <a:solidFill>
                  <a:prstClr val="black"/>
                </a:solidFill>
                <a:latin typeface="Calibri"/>
              </a:rPr>
              <a:t>Trong</a:t>
            </a:r>
            <a:r>
              <a:rPr lang="en-US" sz="3600" kern="0" dirty="0">
                <a:solidFill>
                  <a:prstClr val="black"/>
                </a:solidFill>
                <a:latin typeface="Calibri"/>
              </a:rPr>
              <a:t> </a:t>
            </a:r>
            <a:r>
              <a:rPr lang="en-US" sz="3600" kern="0" dirty="0" err="1">
                <a:solidFill>
                  <a:prstClr val="black"/>
                </a:solidFill>
                <a:latin typeface="Calibri"/>
              </a:rPr>
              <a:t>bài</a:t>
            </a:r>
            <a:r>
              <a:rPr lang="en-US" sz="3600" kern="0" dirty="0">
                <a:solidFill>
                  <a:prstClr val="black"/>
                </a:solidFill>
                <a:latin typeface="Calibri"/>
              </a:rPr>
              <a:t> “</a:t>
            </a:r>
            <a:r>
              <a:rPr lang="en-US" sz="3600" kern="0" dirty="0" err="1">
                <a:solidFill>
                  <a:prstClr val="black"/>
                </a:solidFill>
                <a:latin typeface="Calibri"/>
              </a:rPr>
              <a:t>Quê</a:t>
            </a:r>
            <a:r>
              <a:rPr lang="en-US" sz="3600" kern="0" dirty="0">
                <a:solidFill>
                  <a:prstClr val="black"/>
                </a:solidFill>
                <a:latin typeface="Calibri"/>
              </a:rPr>
              <a:t> </a:t>
            </a:r>
            <a:r>
              <a:rPr lang="en-US" sz="3600" kern="0" dirty="0" err="1">
                <a:solidFill>
                  <a:prstClr val="black"/>
                </a:solidFill>
                <a:latin typeface="Calibri"/>
              </a:rPr>
              <a:t>mình</a:t>
            </a:r>
            <a:r>
              <a:rPr lang="en-US" sz="3600" kern="0" dirty="0">
                <a:solidFill>
                  <a:prstClr val="black"/>
                </a:solidFill>
                <a:latin typeface="Calibri"/>
              </a:rPr>
              <a:t> </a:t>
            </a:r>
            <a:r>
              <a:rPr lang="en-US" sz="3600" kern="0" dirty="0" err="1">
                <a:solidFill>
                  <a:prstClr val="black"/>
                </a:solidFill>
                <a:latin typeface="Calibri"/>
              </a:rPr>
              <a:t>đẹp</a:t>
            </a:r>
            <a:r>
              <a:rPr lang="en-US" sz="3600" kern="0" dirty="0">
                <a:solidFill>
                  <a:prstClr val="black"/>
                </a:solidFill>
                <a:latin typeface="Calibri"/>
              </a:rPr>
              <a:t> </a:t>
            </a:r>
            <a:r>
              <a:rPr lang="en-US" sz="3600" kern="0" dirty="0" err="1">
                <a:solidFill>
                  <a:prstClr val="black"/>
                </a:solidFill>
                <a:latin typeface="Calibri"/>
              </a:rPr>
              <a:t>nhất</a:t>
            </a:r>
            <a:r>
              <a:rPr lang="en-US" sz="3600" kern="0" dirty="0">
                <a:solidFill>
                  <a:prstClr val="black"/>
                </a:solidFill>
                <a:latin typeface="Calibri"/>
              </a:rPr>
              <a:t>” </a:t>
            </a:r>
            <a:r>
              <a:rPr lang="en-US" sz="3600" kern="0" dirty="0" err="1">
                <a:solidFill>
                  <a:prstClr val="black"/>
                </a:solidFill>
                <a:latin typeface="Calibri"/>
              </a:rPr>
              <a:t>có</a:t>
            </a:r>
            <a:r>
              <a:rPr lang="en-US" sz="3600" kern="0" dirty="0">
                <a:solidFill>
                  <a:prstClr val="black"/>
                </a:solidFill>
                <a:latin typeface="Calibri"/>
              </a:rPr>
              <a:t> </a:t>
            </a:r>
            <a:r>
              <a:rPr lang="pt-BR" sz="3600" b="1" kern="0" dirty="0">
                <a:solidFill>
                  <a:prstClr val="black"/>
                </a:solidFill>
                <a:latin typeface="Calibri"/>
              </a:rPr>
              <a:t>từ nào em chưa hiểu nghĩa</a:t>
            </a:r>
            <a:r>
              <a:rPr lang="pt-BR" sz="3600" kern="0" dirty="0">
                <a:solidFill>
                  <a:prstClr val="black"/>
                </a:solidFill>
                <a:latin typeface="Calibri"/>
              </a:rPr>
              <a:t>?</a:t>
            </a:r>
          </a:p>
        </p:txBody>
      </p:sp>
    </p:spTree>
  </p:cSld>
  <p:clrMapOvr>
    <a:masterClrMapping/>
  </p:clrMapOvr>
  <mc:AlternateContent xmlns:mc="http://schemas.openxmlformats.org/markup-compatibility/2006" xmlns:p14="http://schemas.microsoft.com/office/powerpoint/2010/main">
    <mc:Choice Requires="p14">
      <p:transition spd="slow" p14:dur="1600" advTm="5111">
        <p:blinds dir="vert"/>
      </p:transition>
    </mc:Choice>
    <mc:Fallback xmlns="">
      <p:transition spd="slow" advTm="51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ppt_x</p:attrName>
                                        </p:attrNameLst>
                                      </p:cBhvr>
                                      <p:tavLst>
                                        <p:tav tm="0">
                                          <p:val>
                                            <p:strVal val="#ppt_x"/>
                                          </p:val>
                                        </p:tav>
                                        <p:tav tm="100000">
                                          <p:val>
                                            <p:strVal val="#ppt_x"/>
                                          </p:val>
                                        </p:tav>
                                      </p:tavLst>
                                    </p:anim>
                                    <p:anim calcmode="lin" valueType="num">
                                      <p:cBhvr>
                                        <p:cTn id="19" dur="2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ppt_x</p:attrName>
                                        </p:attrNameLst>
                                      </p:cBhvr>
                                      <p:tavLst>
                                        <p:tav tm="0">
                                          <p:val>
                                            <p:strVal val="#ppt_x"/>
                                          </p:val>
                                        </p:tav>
                                        <p:tav tm="100000">
                                          <p:val>
                                            <p:strVal val="#ppt_x"/>
                                          </p:val>
                                        </p:tav>
                                      </p:tavLst>
                                    </p:anim>
                                    <p:anim calcmode="lin" valueType="num">
                                      <p:cBhvr>
                                        <p:cTn id="24" dur="2000" fill="hold"/>
                                        <p:tgtEl>
                                          <p:spTgt spid="14"/>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250" fill="hold"/>
                                        <p:tgtEl>
                                          <p:spTgt spid="15"/>
                                        </p:tgtEl>
                                        <p:attrNameLst>
                                          <p:attrName>ppt_w</p:attrName>
                                        </p:attrNameLst>
                                      </p:cBhvr>
                                      <p:tavLst>
                                        <p:tav tm="0">
                                          <p:val>
                                            <p:fltVal val="0"/>
                                          </p:val>
                                        </p:tav>
                                        <p:tav tm="100000">
                                          <p:val>
                                            <p:strVal val="#ppt_w"/>
                                          </p:val>
                                        </p:tav>
                                      </p:tavLst>
                                    </p:anim>
                                    <p:anim calcmode="lin" valueType="num">
                                      <p:cBhvr>
                                        <p:cTn id="34" dur="1250" fill="hold"/>
                                        <p:tgtEl>
                                          <p:spTgt spid="15"/>
                                        </p:tgtEl>
                                        <p:attrNameLst>
                                          <p:attrName>ppt_h</p:attrName>
                                        </p:attrNameLst>
                                      </p:cBhvr>
                                      <p:tavLst>
                                        <p:tav tm="0">
                                          <p:val>
                                            <p:fltVal val="0"/>
                                          </p:val>
                                        </p:tav>
                                        <p:tav tm="100000">
                                          <p:val>
                                            <p:strVal val="#ppt_h"/>
                                          </p:val>
                                        </p:tav>
                                      </p:tavLst>
                                    </p:anim>
                                    <p:animEffect transition="in" filter="fade">
                                      <p:cBhvr>
                                        <p:cTn id="35"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115563" y="995082"/>
            <a:ext cx="7085677" cy="1780229"/>
            <a:chOff x="2484661" y="758653"/>
            <a:chExt cx="5650825" cy="1419733"/>
          </a:xfrm>
        </p:grpSpPr>
        <p:grpSp>
          <p:nvGrpSpPr>
            <p:cNvPr id="146" name="组合 76"/>
            <p:cNvGrpSpPr>
              <a:grpSpLocks/>
            </p:cNvGrpSpPr>
            <p:nvPr/>
          </p:nvGrpSpPr>
          <p:grpSpPr bwMode="auto">
            <a:xfrm>
              <a:off x="2484661" y="758653"/>
              <a:ext cx="5650825" cy="1419733"/>
              <a:chOff x="3300347" y="935580"/>
              <a:chExt cx="10763512" cy="2738419"/>
            </a:xfrm>
          </p:grpSpPr>
          <p:grpSp>
            <p:nvGrpSpPr>
              <p:cNvPr id="147" name="组合 77"/>
              <p:cNvGrpSpPr>
                <a:grpSpLocks/>
              </p:cNvGrpSpPr>
              <p:nvPr/>
            </p:nvGrpSpPr>
            <p:grpSpPr bwMode="auto">
              <a:xfrm>
                <a:off x="4631859" y="935580"/>
                <a:ext cx="9432000" cy="2738419"/>
                <a:chOff x="1986534" y="3677014"/>
                <a:chExt cx="9432000" cy="2738419"/>
              </a:xfrm>
            </p:grpSpPr>
            <p:sp>
              <p:nvSpPr>
                <p:cNvPr id="15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614">
                    <a:defRPr/>
                  </a:pPr>
                  <a:endParaRPr lang="zh-CN" altLang="en-US" sz="2251">
                    <a:solidFill>
                      <a:prstClr val="white"/>
                    </a:solidFill>
                    <a:latin typeface="Arial"/>
                    <a:ea typeface="微软雅黑"/>
                  </a:endParaRPr>
                </a:p>
              </p:txBody>
            </p:sp>
            <p:sp>
              <p:nvSpPr>
                <p:cNvPr id="152" name="Freeform 7"/>
                <p:cNvSpPr>
                  <a:spLocks noChangeAspect="1"/>
                </p:cNvSpPr>
                <p:nvPr/>
              </p:nvSpPr>
              <p:spPr bwMode="auto">
                <a:xfrm>
                  <a:off x="1986534" y="3677014"/>
                  <a:ext cx="9432000" cy="273841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614">
                    <a:defRPr/>
                  </a:pPr>
                  <a:endParaRPr lang="zh-CN" altLang="en-US" sz="2251">
                    <a:solidFill>
                      <a:prstClr val="white"/>
                    </a:solidFill>
                    <a:latin typeface="Arial"/>
                    <a:ea typeface="微软雅黑"/>
                  </a:endParaRPr>
                </a:p>
              </p:txBody>
            </p:sp>
          </p:grpSp>
          <p:grpSp>
            <p:nvGrpSpPr>
              <p:cNvPr id="148" name="组合 78"/>
              <p:cNvGrpSpPr>
                <a:grpSpLocks/>
              </p:cNvGrpSpPr>
              <p:nvPr/>
            </p:nvGrpSpPr>
            <p:grpSpPr bwMode="auto">
              <a:xfrm>
                <a:off x="3300347" y="1368497"/>
                <a:ext cx="1581466" cy="1417865"/>
                <a:chOff x="1349437" y="779714"/>
                <a:chExt cx="2923167" cy="2620769"/>
              </a:xfrm>
            </p:grpSpPr>
            <p:sp>
              <p:nvSpPr>
                <p:cNvPr id="149" name="Freeform 23"/>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614">
                    <a:defRPr/>
                  </a:pPr>
                  <a:endParaRPr lang="zh-CN" altLang="en-US" sz="2251">
                    <a:solidFill>
                      <a:prstClr val="black"/>
                    </a:solidFill>
                    <a:latin typeface="Arial"/>
                    <a:ea typeface="微软雅黑"/>
                  </a:endParaRPr>
                </a:p>
              </p:txBody>
            </p:sp>
            <p:sp>
              <p:nvSpPr>
                <p:cNvPr id="150"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614">
                    <a:defRPr/>
                  </a:pPr>
                  <a:endParaRPr lang="zh-CN" altLang="en-US" sz="2251">
                    <a:solidFill>
                      <a:prstClr val="white"/>
                    </a:solidFill>
                    <a:latin typeface="Arial"/>
                    <a:ea typeface="微软雅黑"/>
                  </a:endParaRPr>
                </a:p>
              </p:txBody>
            </p:sp>
          </p:grpSp>
        </p:grpSp>
        <p:grpSp>
          <p:nvGrpSpPr>
            <p:cNvPr id="178" name="组合 205"/>
            <p:cNvGrpSpPr>
              <a:grpSpLocks/>
            </p:cNvGrpSpPr>
            <p:nvPr/>
          </p:nvGrpSpPr>
          <p:grpSpPr bwMode="auto">
            <a:xfrm>
              <a:off x="2708494" y="1140262"/>
              <a:ext cx="502884" cy="473025"/>
              <a:chOff x="12294771" y="811518"/>
              <a:chExt cx="801528" cy="761850"/>
            </a:xfrm>
          </p:grpSpPr>
          <p:sp>
            <p:nvSpPr>
              <p:cNvPr id="179" name="Freeform 55"/>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614">
                  <a:defRPr/>
                </a:pPr>
                <a:endParaRPr lang="zh-CN" altLang="en-US" sz="2251">
                  <a:solidFill>
                    <a:prstClr val="black"/>
                  </a:solidFill>
                  <a:latin typeface="Arial"/>
                  <a:ea typeface="微软雅黑"/>
                </a:endParaRPr>
              </a:p>
            </p:txBody>
          </p:sp>
          <p:sp>
            <p:nvSpPr>
              <p:cNvPr id="180"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614" fontAlgn="base">
                  <a:spcBef>
                    <a:spcPct val="0"/>
                  </a:spcBef>
                  <a:spcAft>
                    <a:spcPct val="0"/>
                  </a:spcAft>
                </a:pPr>
                <a:endParaRPr lang="zh-CN" altLang="en-US" sz="2251">
                  <a:solidFill>
                    <a:prstClr val="black"/>
                  </a:solidFill>
                  <a:latin typeface="Arial"/>
                  <a:ea typeface="宋体" pitchFamily="2" charset="-122"/>
                </a:endParaRPr>
              </a:p>
            </p:txBody>
          </p:sp>
          <p:sp>
            <p:nvSpPr>
              <p:cNvPr id="181" name="Freeform 57"/>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614" fontAlgn="base">
                  <a:spcBef>
                    <a:spcPct val="0"/>
                  </a:spcBef>
                  <a:spcAft>
                    <a:spcPct val="0"/>
                  </a:spcAft>
                </a:pPr>
                <a:endParaRPr lang="zh-CN" altLang="en-US" sz="2251">
                  <a:solidFill>
                    <a:prstClr val="black"/>
                  </a:solidFill>
                  <a:latin typeface="Arial"/>
                  <a:ea typeface="宋体" pitchFamily="2" charset="-122"/>
                </a:endParaRPr>
              </a:p>
            </p:txBody>
          </p:sp>
        </p:grpSp>
      </p:grpSp>
      <p:grpSp>
        <p:nvGrpSpPr>
          <p:cNvPr id="11" name="组合 10"/>
          <p:cNvGrpSpPr/>
          <p:nvPr/>
        </p:nvGrpSpPr>
        <p:grpSpPr>
          <a:xfrm>
            <a:off x="3115563" y="3270309"/>
            <a:ext cx="7183734" cy="2086353"/>
            <a:chOff x="2484661" y="1618248"/>
            <a:chExt cx="5729026" cy="1663868"/>
          </a:xfrm>
        </p:grpSpPr>
        <p:grpSp>
          <p:nvGrpSpPr>
            <p:cNvPr id="153" name="组合 158"/>
            <p:cNvGrpSpPr>
              <a:grpSpLocks/>
            </p:cNvGrpSpPr>
            <p:nvPr/>
          </p:nvGrpSpPr>
          <p:grpSpPr bwMode="auto">
            <a:xfrm>
              <a:off x="2484661" y="1618248"/>
              <a:ext cx="5729026" cy="1663868"/>
              <a:chOff x="3300347" y="850196"/>
              <a:chExt cx="10912466" cy="3209314"/>
            </a:xfrm>
          </p:grpSpPr>
          <p:grpSp>
            <p:nvGrpSpPr>
              <p:cNvPr id="154" name="组合 159"/>
              <p:cNvGrpSpPr>
                <a:grpSpLocks/>
              </p:cNvGrpSpPr>
              <p:nvPr/>
            </p:nvGrpSpPr>
            <p:grpSpPr bwMode="auto">
              <a:xfrm>
                <a:off x="4631859" y="850196"/>
                <a:ext cx="9580954" cy="3209314"/>
                <a:chOff x="1986534" y="3591630"/>
                <a:chExt cx="9580954" cy="3209314"/>
              </a:xfrm>
            </p:grpSpPr>
            <p:sp>
              <p:nvSpPr>
                <p:cNvPr id="158"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614">
                    <a:defRPr/>
                  </a:pPr>
                  <a:endParaRPr lang="zh-CN" altLang="en-US" sz="2251">
                    <a:solidFill>
                      <a:prstClr val="white"/>
                    </a:solidFill>
                    <a:latin typeface="Arial"/>
                    <a:ea typeface="微软雅黑"/>
                  </a:endParaRPr>
                </a:p>
              </p:txBody>
            </p:sp>
            <p:sp>
              <p:nvSpPr>
                <p:cNvPr id="159" name="Freeform 7"/>
                <p:cNvSpPr>
                  <a:spLocks noChangeAspect="1"/>
                </p:cNvSpPr>
                <p:nvPr/>
              </p:nvSpPr>
              <p:spPr bwMode="auto">
                <a:xfrm>
                  <a:off x="2135488" y="3591630"/>
                  <a:ext cx="9432000" cy="3209314"/>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614">
                    <a:defRPr/>
                  </a:pPr>
                  <a:endParaRPr lang="zh-CN" altLang="en-US" sz="2251">
                    <a:solidFill>
                      <a:prstClr val="white"/>
                    </a:solidFill>
                    <a:latin typeface="Arial"/>
                    <a:ea typeface="微软雅黑"/>
                  </a:endParaRPr>
                </a:p>
              </p:txBody>
            </p:sp>
          </p:grpSp>
          <p:grpSp>
            <p:nvGrpSpPr>
              <p:cNvPr id="155" name="组合 160"/>
              <p:cNvGrpSpPr>
                <a:grpSpLocks/>
              </p:cNvGrpSpPr>
              <p:nvPr/>
            </p:nvGrpSpPr>
            <p:grpSpPr bwMode="auto">
              <a:xfrm>
                <a:off x="3300347" y="1368497"/>
                <a:ext cx="1581466" cy="1417865"/>
                <a:chOff x="1349437" y="779714"/>
                <a:chExt cx="2923167" cy="2620769"/>
              </a:xfrm>
            </p:grpSpPr>
            <p:sp>
              <p:nvSpPr>
                <p:cNvPr id="156" name="Freeform 23"/>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614">
                    <a:defRPr/>
                  </a:pPr>
                  <a:endParaRPr lang="zh-CN" altLang="en-US" sz="2251">
                    <a:solidFill>
                      <a:prstClr val="black"/>
                    </a:solidFill>
                    <a:latin typeface="Arial"/>
                    <a:ea typeface="微软雅黑"/>
                  </a:endParaRPr>
                </a:p>
              </p:txBody>
            </p:sp>
            <p:sp>
              <p:nvSpPr>
                <p:cNvPr id="157"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614">
                    <a:defRPr/>
                  </a:pPr>
                  <a:endParaRPr lang="zh-CN" altLang="en-US" sz="2251">
                    <a:solidFill>
                      <a:prstClr val="white"/>
                    </a:solidFill>
                    <a:latin typeface="Arial"/>
                    <a:ea typeface="微软雅黑"/>
                  </a:endParaRPr>
                </a:p>
              </p:txBody>
            </p:sp>
          </p:grpSp>
        </p:grpSp>
        <p:grpSp>
          <p:nvGrpSpPr>
            <p:cNvPr id="182" name="组合 209"/>
            <p:cNvGrpSpPr>
              <a:grpSpLocks/>
            </p:cNvGrpSpPr>
            <p:nvPr/>
          </p:nvGrpSpPr>
          <p:grpSpPr bwMode="auto">
            <a:xfrm>
              <a:off x="2727708" y="2110740"/>
              <a:ext cx="534195" cy="475059"/>
              <a:chOff x="952501" y="6013451"/>
              <a:chExt cx="511175" cy="460375"/>
            </a:xfrm>
          </p:grpSpPr>
          <p:sp>
            <p:nvSpPr>
              <p:cNvPr id="183" name="Freeform 58"/>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614">
                  <a:defRPr/>
                </a:pPr>
                <a:endParaRPr lang="zh-CN" altLang="en-US" sz="2251">
                  <a:solidFill>
                    <a:prstClr val="black"/>
                  </a:solidFill>
                  <a:latin typeface="Arial"/>
                  <a:ea typeface="微软雅黑"/>
                </a:endParaRPr>
              </a:p>
            </p:txBody>
          </p:sp>
          <p:sp>
            <p:nvSpPr>
              <p:cNvPr id="18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614" fontAlgn="base">
                  <a:spcBef>
                    <a:spcPct val="0"/>
                  </a:spcBef>
                  <a:spcAft>
                    <a:spcPct val="0"/>
                  </a:spcAft>
                </a:pPr>
                <a:endParaRPr lang="zh-CN" altLang="en-US" sz="2251">
                  <a:solidFill>
                    <a:prstClr val="black"/>
                  </a:solidFill>
                  <a:latin typeface="Arial"/>
                  <a:ea typeface="宋体" pitchFamily="2" charset="-122"/>
                </a:endParaRPr>
              </a:p>
            </p:txBody>
          </p:sp>
          <p:sp>
            <p:nvSpPr>
              <p:cNvPr id="185" name="Freeform 60"/>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614" fontAlgn="base">
                  <a:spcBef>
                    <a:spcPct val="0"/>
                  </a:spcBef>
                  <a:spcAft>
                    <a:spcPct val="0"/>
                  </a:spcAft>
                </a:pPr>
                <a:endParaRPr lang="zh-CN" altLang="en-US" sz="2251">
                  <a:solidFill>
                    <a:prstClr val="black"/>
                  </a:solidFill>
                  <a:latin typeface="Arial"/>
                  <a:ea typeface="宋体" pitchFamily="2" charset="-122"/>
                </a:endParaRPr>
              </a:p>
            </p:txBody>
          </p:sp>
        </p:grpSp>
      </p:grpSp>
      <p:grpSp>
        <p:nvGrpSpPr>
          <p:cNvPr id="7" name="组合 6"/>
          <p:cNvGrpSpPr/>
          <p:nvPr/>
        </p:nvGrpSpPr>
        <p:grpSpPr>
          <a:xfrm>
            <a:off x="677674" y="46347"/>
            <a:ext cx="1574554" cy="1987798"/>
            <a:chOff x="540445" y="2037"/>
            <a:chExt cx="1255706" cy="1585269"/>
          </a:xfrm>
        </p:grpSpPr>
        <p:sp>
          <p:nvSpPr>
            <p:cNvPr id="4"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4" fontAlgn="base">
                <a:spcBef>
                  <a:spcPct val="0"/>
                </a:spcBef>
                <a:spcAft>
                  <a:spcPct val="0"/>
                </a:spcAft>
              </a:pPr>
              <a:endParaRPr lang="zh-CN" altLang="en-US" sz="2251">
                <a:solidFill>
                  <a:prstClr val="white"/>
                </a:solidFill>
                <a:latin typeface="Arial"/>
                <a:ea typeface="微软雅黑"/>
              </a:endParaRPr>
            </a:p>
          </p:txBody>
        </p:sp>
        <p:sp>
          <p:nvSpPr>
            <p:cNvPr id="47" name="Title 3"/>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algn="ctr" defTabSz="1217614" fontAlgn="base">
                <a:spcBef>
                  <a:spcPct val="0"/>
                </a:spcBef>
                <a:spcAft>
                  <a:spcPct val="0"/>
                </a:spcAft>
              </a:pPr>
              <a:r>
                <a:rPr lang="en-US" altLang="zh-CN" sz="3200" b="1" dirty="0">
                  <a:solidFill>
                    <a:srgbClr val="FFFF00"/>
                  </a:solidFill>
                  <a:latin typeface="Arial"/>
                  <a:ea typeface="微软雅黑"/>
                </a:rPr>
                <a:t>GIẢI NGHĨA TỪ</a:t>
              </a:r>
            </a:p>
          </p:txBody>
        </p:sp>
      </p:grpSp>
      <p:pic>
        <p:nvPicPr>
          <p:cNvPr id="1026" name="Picture 2" descr="C:\Documents and Settings\Administrator\桌面\PNG\手势.png"/>
          <p:cNvPicPr>
            <a:picLocks noChangeAspect="1" noChangeArrowheads="1"/>
          </p:cNvPicPr>
          <p:nvPr/>
        </p:nvPicPr>
        <p:blipFill rotWithShape="1">
          <a:blip r:embed="rId3">
            <a:extLst>
              <a:ext uri="{28A0092B-C50C-407E-A947-70E740481C1C}">
                <a14:useLocalDpi xmlns:a14="http://schemas.microsoft.com/office/drawing/2010/main" val="0"/>
              </a:ext>
            </a:extLst>
          </a:blip>
          <a:srcRect l="48637" r="32382"/>
          <a:stretch/>
        </p:blipFill>
        <p:spPr bwMode="auto">
          <a:xfrm>
            <a:off x="0" y="1310412"/>
            <a:ext cx="1863080" cy="5515431"/>
          </a:xfrm>
          <a:prstGeom prst="rect">
            <a:avLst/>
          </a:prstGeom>
          <a:noFill/>
          <a:extLst>
            <a:ext uri="{909E8E84-426E-40DD-AFC4-6F175D3DCCD1}">
              <a14:hiddenFill xmlns:a14="http://schemas.microsoft.com/office/drawing/2010/main">
                <a:solidFill>
                  <a:srgbClr val="FFFFFF"/>
                </a:solidFill>
              </a14:hiddenFill>
            </a:ext>
          </a:extLst>
        </p:spPr>
      </p:pic>
      <p:sp>
        <p:nvSpPr>
          <p:cNvPr id="174" name="文本框 186"/>
          <p:cNvSpPr txBox="1"/>
          <p:nvPr/>
        </p:nvSpPr>
        <p:spPr>
          <a:xfrm>
            <a:off x="4307765" y="1222957"/>
            <a:ext cx="5819988" cy="1199902"/>
          </a:xfrm>
          <a:prstGeom prst="rect">
            <a:avLst/>
          </a:prstGeom>
          <a:noFill/>
        </p:spPr>
        <p:txBody>
          <a:bodyPr wrap="square" lIns="91016" tIns="45509" rIns="91016" bIns="45509">
            <a:spAutoFit/>
          </a:bodyPr>
          <a:lstStyle/>
          <a:p>
            <a:pPr defTabSz="1217614" fontAlgn="base">
              <a:spcBef>
                <a:spcPct val="0"/>
              </a:spcBef>
              <a:spcAft>
                <a:spcPct val="0"/>
              </a:spcAft>
              <a:defRPr/>
            </a:pPr>
            <a:r>
              <a:rPr lang="en-US" altLang="zh-CN" sz="3600" dirty="0" err="1">
                <a:solidFill>
                  <a:srgbClr val="FF0000"/>
                </a:solidFill>
                <a:latin typeface="Arial"/>
                <a:ea typeface="微软雅黑" panose="020B0503020204020204" pitchFamily="34" charset="-122"/>
              </a:rPr>
              <a:t>sụt</a:t>
            </a:r>
            <a:r>
              <a:rPr lang="en-US" altLang="zh-CN" sz="3600" dirty="0">
                <a:solidFill>
                  <a:srgbClr val="FF0000"/>
                </a:solidFill>
                <a:latin typeface="Arial"/>
                <a:ea typeface="微软雅黑" panose="020B0503020204020204" pitchFamily="34" charset="-122"/>
              </a:rPr>
              <a:t> </a:t>
            </a:r>
            <a:r>
              <a:rPr lang="en-US" altLang="zh-CN" sz="3600" dirty="0" err="1">
                <a:solidFill>
                  <a:srgbClr val="FF0000"/>
                </a:solidFill>
                <a:latin typeface="Arial"/>
                <a:ea typeface="微软雅黑" panose="020B0503020204020204" pitchFamily="34" charset="-122"/>
              </a:rPr>
              <a:t>sùi</a:t>
            </a:r>
            <a:r>
              <a:rPr lang="en-US" altLang="zh-CN" sz="3600" dirty="0">
                <a:solidFill>
                  <a:srgbClr val="FF0000"/>
                </a:solidFill>
                <a:latin typeface="Arial"/>
                <a:ea typeface="微软雅黑" panose="020B0503020204020204" pitchFamily="34" charset="-122"/>
              </a:rPr>
              <a:t>: </a:t>
            </a:r>
            <a:r>
              <a:rPr lang="en-US" sz="3600" dirty="0" err="1">
                <a:solidFill>
                  <a:srgbClr val="7030A0"/>
                </a:solidFill>
                <a:latin typeface="Arial"/>
                <a:ea typeface="微软雅黑"/>
              </a:rPr>
              <a:t>khóc</a:t>
            </a:r>
            <a:r>
              <a:rPr lang="en-US" sz="3600" dirty="0">
                <a:solidFill>
                  <a:srgbClr val="7030A0"/>
                </a:solidFill>
                <a:latin typeface="Arial"/>
                <a:ea typeface="微软雅黑"/>
              </a:rPr>
              <a:t> </a:t>
            </a:r>
            <a:r>
              <a:rPr lang="en-US" sz="3600" dirty="0" err="1">
                <a:solidFill>
                  <a:srgbClr val="7030A0"/>
                </a:solidFill>
                <a:latin typeface="Arial"/>
                <a:ea typeface="微软雅黑"/>
              </a:rPr>
              <a:t>có</a:t>
            </a:r>
            <a:r>
              <a:rPr lang="en-US" sz="3600" dirty="0">
                <a:solidFill>
                  <a:srgbClr val="7030A0"/>
                </a:solidFill>
                <a:latin typeface="Arial"/>
                <a:ea typeface="微软雅黑"/>
              </a:rPr>
              <a:t> </a:t>
            </a:r>
            <a:r>
              <a:rPr lang="en-US" sz="3600" dirty="0" err="1">
                <a:solidFill>
                  <a:srgbClr val="7030A0"/>
                </a:solidFill>
                <a:latin typeface="Arial"/>
                <a:ea typeface="微软雅黑"/>
              </a:rPr>
              <a:t>tiếng</a:t>
            </a:r>
            <a:r>
              <a:rPr lang="en-US" sz="3600" dirty="0">
                <a:solidFill>
                  <a:srgbClr val="7030A0"/>
                </a:solidFill>
                <a:latin typeface="Arial"/>
                <a:ea typeface="微软雅黑"/>
              </a:rPr>
              <a:t> </a:t>
            </a:r>
            <a:r>
              <a:rPr lang="en-US" sz="3600" dirty="0" err="1">
                <a:solidFill>
                  <a:srgbClr val="7030A0"/>
                </a:solidFill>
                <a:latin typeface="Arial"/>
                <a:ea typeface="微软雅黑"/>
              </a:rPr>
              <a:t>nhỏ</a:t>
            </a:r>
            <a:r>
              <a:rPr lang="en-US" sz="3600" dirty="0">
                <a:solidFill>
                  <a:srgbClr val="7030A0"/>
                </a:solidFill>
                <a:latin typeface="Arial"/>
                <a:ea typeface="微软雅黑"/>
              </a:rPr>
              <a:t> </a:t>
            </a:r>
            <a:r>
              <a:rPr lang="en-US" sz="3600" dirty="0" err="1">
                <a:solidFill>
                  <a:srgbClr val="7030A0"/>
                </a:solidFill>
                <a:latin typeface="Arial"/>
                <a:ea typeface="微软雅黑"/>
              </a:rPr>
              <a:t>kéo</a:t>
            </a:r>
            <a:r>
              <a:rPr lang="en-US" sz="3600" dirty="0">
                <a:solidFill>
                  <a:srgbClr val="7030A0"/>
                </a:solidFill>
                <a:latin typeface="Arial"/>
                <a:ea typeface="微软雅黑"/>
              </a:rPr>
              <a:t> </a:t>
            </a:r>
            <a:r>
              <a:rPr lang="en-US" sz="3600" dirty="0" err="1">
                <a:solidFill>
                  <a:srgbClr val="7030A0"/>
                </a:solidFill>
                <a:latin typeface="Arial"/>
                <a:ea typeface="微软雅黑"/>
              </a:rPr>
              <a:t>dài</a:t>
            </a:r>
            <a:r>
              <a:rPr lang="en-US" sz="3600" dirty="0">
                <a:solidFill>
                  <a:srgbClr val="7030A0"/>
                </a:solidFill>
                <a:latin typeface="Arial"/>
                <a:ea typeface="微软雅黑"/>
              </a:rPr>
              <a:t> </a:t>
            </a:r>
            <a:r>
              <a:rPr lang="en-US" sz="3600" dirty="0" err="1">
                <a:solidFill>
                  <a:srgbClr val="7030A0"/>
                </a:solidFill>
                <a:latin typeface="Arial"/>
                <a:ea typeface="微软雅黑"/>
              </a:rPr>
              <a:t>và</a:t>
            </a:r>
            <a:r>
              <a:rPr lang="en-US" sz="3600" dirty="0">
                <a:solidFill>
                  <a:srgbClr val="7030A0"/>
                </a:solidFill>
                <a:latin typeface="Arial"/>
                <a:ea typeface="微软雅黑"/>
              </a:rPr>
              <a:t> </a:t>
            </a:r>
            <a:r>
              <a:rPr lang="en-US" sz="3600" dirty="0" err="1">
                <a:solidFill>
                  <a:srgbClr val="7030A0"/>
                </a:solidFill>
                <a:latin typeface="Arial"/>
                <a:ea typeface="微软雅黑"/>
              </a:rPr>
              <a:t>ngậm</a:t>
            </a:r>
            <a:r>
              <a:rPr lang="en-US" sz="3600" dirty="0">
                <a:solidFill>
                  <a:srgbClr val="7030A0"/>
                </a:solidFill>
                <a:latin typeface="Arial"/>
                <a:ea typeface="微软雅黑"/>
              </a:rPr>
              <a:t> </a:t>
            </a:r>
            <a:r>
              <a:rPr lang="en-US" sz="3600" dirty="0" err="1">
                <a:solidFill>
                  <a:srgbClr val="7030A0"/>
                </a:solidFill>
                <a:latin typeface="Arial"/>
                <a:ea typeface="微软雅黑"/>
              </a:rPr>
              <a:t>ngùi</a:t>
            </a:r>
            <a:endParaRPr lang="zh-CN" altLang="en-US" sz="3600" dirty="0">
              <a:solidFill>
                <a:srgbClr val="7030A0"/>
              </a:solidFill>
              <a:latin typeface="Arial"/>
              <a:ea typeface="微软雅黑" panose="020B0503020204020204" pitchFamily="34" charset="-122"/>
            </a:endParaRPr>
          </a:p>
        </p:txBody>
      </p:sp>
      <p:sp>
        <p:nvSpPr>
          <p:cNvPr id="175" name="文本框 187"/>
          <p:cNvSpPr txBox="1"/>
          <p:nvPr/>
        </p:nvSpPr>
        <p:spPr>
          <a:xfrm>
            <a:off x="4393511" y="3271103"/>
            <a:ext cx="5734241" cy="1753900"/>
          </a:xfrm>
          <a:prstGeom prst="rect">
            <a:avLst/>
          </a:prstGeom>
          <a:noFill/>
        </p:spPr>
        <p:txBody>
          <a:bodyPr wrap="square" lIns="91016" tIns="45509" rIns="91016" bIns="45509">
            <a:spAutoFit/>
          </a:bodyPr>
          <a:lstStyle/>
          <a:p>
            <a:pPr defTabSz="1217614" fontAlgn="base">
              <a:spcBef>
                <a:spcPct val="0"/>
              </a:spcBef>
              <a:spcAft>
                <a:spcPct val="0"/>
              </a:spcAft>
              <a:defRPr/>
            </a:pPr>
            <a:r>
              <a:rPr lang="en-US" altLang="zh-CN" sz="3600" dirty="0" err="1">
                <a:solidFill>
                  <a:srgbClr val="FF0000"/>
                </a:solidFill>
                <a:latin typeface="Arial"/>
                <a:ea typeface="微软雅黑" panose="020B0503020204020204" pitchFamily="34" charset="-122"/>
              </a:rPr>
              <a:t>đại</a:t>
            </a:r>
            <a:r>
              <a:rPr lang="en-US" altLang="zh-CN" sz="3600" dirty="0">
                <a:solidFill>
                  <a:srgbClr val="FF0000"/>
                </a:solidFill>
                <a:latin typeface="Arial"/>
                <a:ea typeface="微软雅黑" panose="020B0503020204020204" pitchFamily="34" charset="-122"/>
              </a:rPr>
              <a:t> </a:t>
            </a:r>
            <a:r>
              <a:rPr lang="en-US" altLang="zh-CN" sz="3600" dirty="0" err="1">
                <a:solidFill>
                  <a:srgbClr val="FF0000"/>
                </a:solidFill>
                <a:latin typeface="Arial"/>
                <a:ea typeface="微软雅黑" panose="020B0503020204020204" pitchFamily="34" charset="-122"/>
              </a:rPr>
              <a:t>bàng</a:t>
            </a:r>
            <a:r>
              <a:rPr lang="vi-VN" altLang="zh-CN" sz="3600" dirty="0">
                <a:solidFill>
                  <a:srgbClr val="FF0000"/>
                </a:solidFill>
                <a:latin typeface="Arial"/>
                <a:ea typeface="微软雅黑" panose="020B0503020204020204" pitchFamily="34" charset="-122"/>
              </a:rPr>
              <a:t>: </a:t>
            </a:r>
            <a:r>
              <a:rPr lang="vi-VN" altLang="zh-CN" sz="3600" dirty="0">
                <a:solidFill>
                  <a:srgbClr val="7030A0"/>
                </a:solidFill>
                <a:ea typeface="微软雅黑" panose="020B0503020204020204" pitchFamily="34" charset="-122"/>
              </a:rPr>
              <a:t>chim ăn thịt cỡ lớn, mắt tinh, cánh dài và rộng, bay rất cao và rất xa</a:t>
            </a:r>
            <a:r>
              <a:rPr lang="en-US" altLang="zh-CN" sz="3600" dirty="0">
                <a:solidFill>
                  <a:srgbClr val="7030A0"/>
                </a:solidFill>
                <a:ea typeface="微软雅黑" panose="020B0503020204020204" pitchFamily="34" charset="-122"/>
              </a:rPr>
              <a:t>.</a:t>
            </a:r>
            <a:endParaRPr lang="zh-CN" altLang="en-US" sz="3600" dirty="0">
              <a:solidFill>
                <a:srgbClr val="7030A0"/>
              </a:solidFill>
              <a:latin typeface="Arial"/>
              <a:ea typeface="微软雅黑" panose="020B0503020204020204" pitchFamily="34" charset="-122"/>
            </a:endParaRPr>
          </a:p>
        </p:txBody>
      </p:sp>
      <p:pic>
        <p:nvPicPr>
          <p:cNvPr id="3" name="Picture 2">
            <a:extLst>
              <a:ext uri="{FF2B5EF4-FFF2-40B4-BE49-F238E27FC236}">
                <a16:creationId xmlns:a16="http://schemas.microsoft.com/office/drawing/2014/main" id="{98AEFA0D-E336-446F-BC89-8D8D38787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58075" y="4871586"/>
            <a:ext cx="3144572" cy="2792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
                                        <p:tgtEl>
                                          <p:spTgt spid="7"/>
                                        </p:tgtEl>
                                      </p:cBhvr>
                                    </p:animEffect>
                                    <p:anim calcmode="lin" valueType="num">
                                      <p:cBhvr>
                                        <p:cTn id="15" dur="400" fill="hold"/>
                                        <p:tgtEl>
                                          <p:spTgt spid="7"/>
                                        </p:tgtEl>
                                        <p:attrNameLst>
                                          <p:attrName>ppt_x</p:attrName>
                                        </p:attrNameLst>
                                      </p:cBhvr>
                                      <p:tavLst>
                                        <p:tav tm="0">
                                          <p:val>
                                            <p:strVal val="#ppt_x"/>
                                          </p:val>
                                        </p:tav>
                                        <p:tav tm="100000">
                                          <p:val>
                                            <p:strVal val="#ppt_x"/>
                                          </p:val>
                                        </p:tav>
                                      </p:tavLst>
                                    </p:anim>
                                    <p:anim calcmode="lin" valueType="num">
                                      <p:cBhvr>
                                        <p:cTn id="16" dur="400" fill="hold"/>
                                        <p:tgtEl>
                                          <p:spTgt spid="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1026"/>
                                        </p:tgtEl>
                                        <p:attrNameLst>
                                          <p:attrName>ppt_x</p:attrName>
                                          <p:attrName>ppt_y</p:attrName>
                                        </p:attrNameLst>
                                      </p:cBhvr>
                                      <p:rCtr x="16727" y="47971"/>
                                    </p:animMotion>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50" fill="hold"/>
                                        <p:tgtEl>
                                          <p:spTgt spid="9"/>
                                        </p:tgtEl>
                                        <p:attrNameLst>
                                          <p:attrName>ppt_x</p:attrName>
                                        </p:attrNameLst>
                                      </p:cBhvr>
                                      <p:tavLst>
                                        <p:tav tm="0">
                                          <p:val>
                                            <p:strVal val="1+#ppt_w/2"/>
                                          </p:val>
                                        </p:tav>
                                        <p:tav tm="100000">
                                          <p:val>
                                            <p:strVal val="#ppt_x"/>
                                          </p:val>
                                        </p:tav>
                                      </p:tavLst>
                                    </p:anim>
                                    <p:anim calcmode="lin" valueType="num">
                                      <p:cBhvr additive="base">
                                        <p:cTn id="26" dur="2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74"/>
                                        </p:tgtEl>
                                        <p:attrNameLst>
                                          <p:attrName>style.visibility</p:attrName>
                                        </p:attrNameLst>
                                      </p:cBhvr>
                                      <p:to>
                                        <p:strVal val="visible"/>
                                      </p:to>
                                    </p:set>
                                    <p:animEffect transition="in" filter="wipe(left)">
                                      <p:cBhvr>
                                        <p:cTn id="30" dur="250"/>
                                        <p:tgtEl>
                                          <p:spTgt spid="174"/>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250" fill="hold"/>
                                        <p:tgtEl>
                                          <p:spTgt spid="11"/>
                                        </p:tgtEl>
                                        <p:attrNameLst>
                                          <p:attrName>ppt_x</p:attrName>
                                        </p:attrNameLst>
                                      </p:cBhvr>
                                      <p:tavLst>
                                        <p:tav tm="0">
                                          <p:val>
                                            <p:strVal val="1+#ppt_w/2"/>
                                          </p:val>
                                        </p:tav>
                                        <p:tav tm="100000">
                                          <p:val>
                                            <p:strVal val="#ppt_x"/>
                                          </p:val>
                                        </p:tav>
                                      </p:tavLst>
                                    </p:anim>
                                    <p:anim calcmode="lin" valueType="num">
                                      <p:cBhvr additive="base">
                                        <p:cTn id="35" dur="25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175"/>
                                        </p:tgtEl>
                                        <p:attrNameLst>
                                          <p:attrName>style.visibility</p:attrName>
                                        </p:attrNameLst>
                                      </p:cBhvr>
                                      <p:to>
                                        <p:strVal val="visible"/>
                                      </p:to>
                                    </p:set>
                                    <p:animEffect transition="in" filter="wipe(left)">
                                      <p:cBhvr>
                                        <p:cTn id="39" dur="250"/>
                                        <p:tgtEl>
                                          <p:spTgt spid="175"/>
                                        </p:tgtEl>
                                      </p:cBhvr>
                                    </p:animEffect>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93B4699A-7168-4E4E-B021-4AA4ACC68619}"/>
              </a:ext>
            </a:extLst>
          </p:cNvPr>
          <p:cNvSpPr/>
          <p:nvPr/>
        </p:nvSpPr>
        <p:spPr>
          <a:xfrm>
            <a:off x="231314" y="261534"/>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Picture 13" descr="C:\Users\Administrator\Desktop\56e262d2db7dc.png">
            <a:extLst>
              <a:ext uri="{FF2B5EF4-FFF2-40B4-BE49-F238E27FC236}">
                <a16:creationId xmlns:a16="http://schemas.microsoft.com/office/drawing/2014/main" id="{00581B50-8391-4451-9130-43F4CE3EB1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8860" y="357105"/>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a:extLst>
              <a:ext uri="{FF2B5EF4-FFF2-40B4-BE49-F238E27FC236}">
                <a16:creationId xmlns:a16="http://schemas.microsoft.com/office/drawing/2014/main" id="{ECA47F85-0197-4C43-A0DE-E4D375998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759" y="2397871"/>
            <a:ext cx="860657" cy="7859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a:extLst>
              <a:ext uri="{FF2B5EF4-FFF2-40B4-BE49-F238E27FC236}">
                <a16:creationId xmlns:a16="http://schemas.microsoft.com/office/drawing/2014/main" id="{B18EC06C-74D5-4EB6-990D-8A8381DF49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058" y="817978"/>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56e262d2db7dc.png">
            <a:extLst>
              <a:ext uri="{FF2B5EF4-FFF2-40B4-BE49-F238E27FC236}">
                <a16:creationId xmlns:a16="http://schemas.microsoft.com/office/drawing/2014/main" id="{F6E5C202-A5FE-4575-8ACE-2D5415935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661" y="613423"/>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58pic_5388033792e0c [转换]-02.png">
            <a:extLst>
              <a:ext uri="{FF2B5EF4-FFF2-40B4-BE49-F238E27FC236}">
                <a16:creationId xmlns:a16="http://schemas.microsoft.com/office/drawing/2014/main" id="{E8223CE8-6534-42E5-8739-54770991EA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6636" y="-31498"/>
            <a:ext cx="4464942" cy="121334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24">
            <a:extLst>
              <a:ext uri="{FF2B5EF4-FFF2-40B4-BE49-F238E27FC236}">
                <a16:creationId xmlns:a16="http://schemas.microsoft.com/office/drawing/2014/main" id="{8FA005E5-EA85-4002-8F43-82C0F8DFAAC1}"/>
              </a:ext>
            </a:extLst>
          </p:cNvPr>
          <p:cNvSpPr/>
          <p:nvPr/>
        </p:nvSpPr>
        <p:spPr>
          <a:xfrm>
            <a:off x="4065749" y="449959"/>
            <a:ext cx="2986716" cy="533223"/>
          </a:xfrm>
          <a:prstGeom prst="rect">
            <a:avLst/>
          </a:prstGeom>
        </p:spPr>
        <p:txBody>
          <a:bodyPr wrap="none">
            <a:spAutoFit/>
          </a:bodyPr>
          <a:lstStyle/>
          <a:p>
            <a:pPr algn="ctr"/>
            <a:r>
              <a:rPr lang="en-US" altLang="zh-CN" sz="2865" b="1" dirty="0">
                <a:solidFill>
                  <a:srgbClr val="70AD47">
                    <a:lumMod val="75000"/>
                  </a:srgbClr>
                </a:solidFill>
                <a:effectLst>
                  <a:glow rad="165100">
                    <a:prstClr val="white"/>
                  </a:glow>
                  <a:outerShdw blurRad="38100" dist="38100" dir="2700000" algn="tl">
                    <a:srgbClr val="000000">
                      <a:alpha val="43137"/>
                    </a:srgbClr>
                  </a:outerShdw>
                </a:effectLst>
                <a:latin typeface="Arial"/>
                <a:ea typeface="微软雅黑"/>
                <a:cs typeface="+mn-ea"/>
                <a:sym typeface="+mn-lt"/>
              </a:rPr>
              <a:t>CÙNG TÌM HIỂU</a:t>
            </a:r>
            <a:endParaRPr lang="zh-CN" altLang="en-US" sz="2865" b="1" dirty="0">
              <a:solidFill>
                <a:srgbClr val="70AD47">
                  <a:lumMod val="75000"/>
                </a:srgbClr>
              </a:solidFill>
              <a:effectLst>
                <a:glow rad="165100">
                  <a:prstClr val="white"/>
                </a:glow>
                <a:outerShdw blurRad="38100" dist="38100" dir="2700000" algn="tl">
                  <a:srgbClr val="000000">
                    <a:alpha val="43137"/>
                  </a:srgbClr>
                </a:outerShdw>
              </a:effectLst>
              <a:latin typeface="Arial"/>
              <a:ea typeface="微软雅黑"/>
              <a:cs typeface="+mn-ea"/>
              <a:sym typeface="+mn-lt"/>
            </a:endParaRPr>
          </a:p>
        </p:txBody>
      </p:sp>
      <p:grpSp>
        <p:nvGrpSpPr>
          <p:cNvPr id="20" name="组合 7">
            <a:extLst>
              <a:ext uri="{FF2B5EF4-FFF2-40B4-BE49-F238E27FC236}">
                <a16:creationId xmlns:a16="http://schemas.microsoft.com/office/drawing/2014/main" id="{A3436089-FEAF-43C2-ACB9-AD2B06DA15F1}"/>
              </a:ext>
            </a:extLst>
          </p:cNvPr>
          <p:cNvGrpSpPr/>
          <p:nvPr/>
        </p:nvGrpSpPr>
        <p:grpSpPr>
          <a:xfrm>
            <a:off x="1947344" y="1181847"/>
            <a:ext cx="8295723" cy="826300"/>
            <a:chOff x="252264" y="1044005"/>
            <a:chExt cx="4320480" cy="667242"/>
          </a:xfrm>
        </p:grpSpPr>
        <p:grpSp>
          <p:nvGrpSpPr>
            <p:cNvPr id="21" name="组合 22">
              <a:extLst>
                <a:ext uri="{FF2B5EF4-FFF2-40B4-BE49-F238E27FC236}">
                  <a16:creationId xmlns:a16="http://schemas.microsoft.com/office/drawing/2014/main" id="{5C8F5410-6591-4A16-A6A6-C29E69C9DD13}"/>
                </a:ext>
              </a:extLst>
            </p:cNvPr>
            <p:cNvGrpSpPr/>
            <p:nvPr/>
          </p:nvGrpSpPr>
          <p:grpSpPr>
            <a:xfrm>
              <a:off x="252264" y="1044005"/>
              <a:ext cx="4320480" cy="648072"/>
              <a:chOff x="252264" y="1044005"/>
              <a:chExt cx="4320480" cy="648072"/>
            </a:xfrm>
          </p:grpSpPr>
          <p:sp>
            <p:nvSpPr>
              <p:cNvPr id="23" name="圆角矩形 19">
                <a:extLst>
                  <a:ext uri="{FF2B5EF4-FFF2-40B4-BE49-F238E27FC236}">
                    <a16:creationId xmlns:a16="http://schemas.microsoft.com/office/drawing/2014/main" id="{957E9FFA-F80E-44DB-A704-E6CDDBD10B4B}"/>
                  </a:ext>
                </a:extLst>
              </p:cNvPr>
              <p:cNvSpPr/>
              <p:nvPr/>
            </p:nvSpPr>
            <p:spPr>
              <a:xfrm>
                <a:off x="252264" y="1044005"/>
                <a:ext cx="4320480" cy="648072"/>
              </a:xfrm>
              <a:prstGeom prst="roundRect">
                <a:avLst>
                  <a:gd name="adj" fmla="val 50000"/>
                </a:avLst>
              </a:prstGeom>
              <a:solidFill>
                <a:schemeClr val="accent1">
                  <a:lumMod val="60000"/>
                  <a:lumOff val="40000"/>
                </a:scheme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effectLst/>
                  <a:uLnTx/>
                  <a:uFillTx/>
                  <a:latin typeface="Arial"/>
                  <a:ea typeface="微软雅黑"/>
                  <a:cs typeface="+mn-ea"/>
                  <a:sym typeface="+mn-lt"/>
                </a:endParaRPr>
              </a:p>
            </p:txBody>
          </p:sp>
          <p:sp>
            <p:nvSpPr>
              <p:cNvPr id="24" name="椭圆 20">
                <a:extLst>
                  <a:ext uri="{FF2B5EF4-FFF2-40B4-BE49-F238E27FC236}">
                    <a16:creationId xmlns:a16="http://schemas.microsoft.com/office/drawing/2014/main" id="{2957DC7D-F4B0-4B15-BFEF-B2E3C38AF3A6}"/>
                  </a:ext>
                </a:extLst>
              </p:cNvPr>
              <p:cNvSpPr/>
              <p:nvPr/>
            </p:nvSpPr>
            <p:spPr>
              <a:xfrm>
                <a:off x="396280" y="1116013"/>
                <a:ext cx="376674" cy="504056"/>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effectLst/>
                  <a:uLnTx/>
                  <a:uFillTx/>
                  <a:latin typeface="Arial"/>
                  <a:ea typeface="微软雅黑"/>
                  <a:cs typeface="+mn-ea"/>
                  <a:sym typeface="+mn-lt"/>
                </a:endParaRPr>
              </a:p>
            </p:txBody>
          </p:sp>
          <p:sp>
            <p:nvSpPr>
              <p:cNvPr id="25" name="TextBox 24">
                <a:extLst>
                  <a:ext uri="{FF2B5EF4-FFF2-40B4-BE49-F238E27FC236}">
                    <a16:creationId xmlns:a16="http://schemas.microsoft.com/office/drawing/2014/main" id="{F157987D-D29F-4B83-93A6-DF92018EB294}"/>
                  </a:ext>
                </a:extLst>
              </p:cNvPr>
              <p:cNvSpPr txBox="1"/>
              <p:nvPr/>
            </p:nvSpPr>
            <p:spPr>
              <a:xfrm>
                <a:off x="409624" y="1147951"/>
                <a:ext cx="363330" cy="521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effectLst/>
                    <a:uLnTx/>
                    <a:uFillTx/>
                    <a:latin typeface="Arial"/>
                    <a:ea typeface="微软雅黑"/>
                    <a:cs typeface="+mn-ea"/>
                    <a:sym typeface="+mn-lt"/>
                  </a:rPr>
                  <a:t>01</a:t>
                </a:r>
                <a:endParaRPr kumimoji="0" lang="zh-CN" altLang="en-US" sz="3600" b="0" i="0" u="none" strike="noStrike" kern="0" cap="none" spc="0" normalizeH="0" baseline="0" noProof="0" dirty="0">
                  <a:ln>
                    <a:noFill/>
                  </a:ln>
                  <a:effectLst/>
                  <a:uLnTx/>
                  <a:uFillTx/>
                  <a:latin typeface="Arial"/>
                  <a:ea typeface="微软雅黑"/>
                  <a:cs typeface="+mn-ea"/>
                  <a:sym typeface="+mn-lt"/>
                </a:endParaRPr>
              </a:p>
            </p:txBody>
          </p:sp>
        </p:grpSp>
        <p:sp>
          <p:nvSpPr>
            <p:cNvPr id="22" name="TextBox 21">
              <a:extLst>
                <a:ext uri="{FF2B5EF4-FFF2-40B4-BE49-F238E27FC236}">
                  <a16:creationId xmlns:a16="http://schemas.microsoft.com/office/drawing/2014/main" id="{8AAF2EFB-2CB8-43D5-8CC4-ADB9CA904BB7}"/>
                </a:ext>
              </a:extLst>
            </p:cNvPr>
            <p:cNvSpPr txBox="1"/>
            <p:nvPr/>
          </p:nvSpPr>
          <p:spPr>
            <a:xfrm>
              <a:off x="869479" y="1139625"/>
              <a:ext cx="3589902" cy="571622"/>
            </a:xfrm>
            <a:prstGeom prst="rect">
              <a:avLst/>
            </a:prstGeom>
            <a:noFill/>
          </p:spPr>
          <p:txBody>
            <a:bodyPr wrap="square" rtlCol="0">
              <a:spAutoFit/>
            </a:bodyPr>
            <a:lstStyle/>
            <a:p>
              <a:pPr lvl="0"/>
              <a:r>
                <a:rPr lang="vi-VN" altLang="zh-CN" sz="2000" b="1" kern="0" dirty="0">
                  <a:latin typeface="Arial"/>
                  <a:ea typeface="微软雅黑"/>
                  <a:cs typeface="+mn-ea"/>
                  <a:sym typeface="+mn-lt"/>
                </a:rPr>
                <a:t>Trong giấc mơ, Nguyên và Thảo được đám mây đưa đi đâu?</a:t>
              </a:r>
            </a:p>
          </p:txBody>
        </p:sp>
      </p:grpSp>
      <p:grpSp>
        <p:nvGrpSpPr>
          <p:cNvPr id="26" name="组合 26">
            <a:extLst>
              <a:ext uri="{FF2B5EF4-FFF2-40B4-BE49-F238E27FC236}">
                <a16:creationId xmlns:a16="http://schemas.microsoft.com/office/drawing/2014/main" id="{BEA8035F-1B94-4BF2-9810-F339C1FD872B}"/>
              </a:ext>
            </a:extLst>
          </p:cNvPr>
          <p:cNvGrpSpPr/>
          <p:nvPr/>
        </p:nvGrpSpPr>
        <p:grpSpPr>
          <a:xfrm>
            <a:off x="1949419" y="2125659"/>
            <a:ext cx="8178881" cy="707886"/>
            <a:chOff x="252264" y="1044005"/>
            <a:chExt cx="4320480" cy="678472"/>
          </a:xfrm>
        </p:grpSpPr>
        <p:grpSp>
          <p:nvGrpSpPr>
            <p:cNvPr id="27" name="组合 27">
              <a:extLst>
                <a:ext uri="{FF2B5EF4-FFF2-40B4-BE49-F238E27FC236}">
                  <a16:creationId xmlns:a16="http://schemas.microsoft.com/office/drawing/2014/main" id="{BF15E139-95AA-493E-8D63-70864C45B2E4}"/>
                </a:ext>
              </a:extLst>
            </p:cNvPr>
            <p:cNvGrpSpPr/>
            <p:nvPr/>
          </p:nvGrpSpPr>
          <p:grpSpPr>
            <a:xfrm>
              <a:off x="252264" y="1044005"/>
              <a:ext cx="4320480" cy="678472"/>
              <a:chOff x="252264" y="1044005"/>
              <a:chExt cx="4320480" cy="678472"/>
            </a:xfrm>
          </p:grpSpPr>
          <p:sp>
            <p:nvSpPr>
              <p:cNvPr id="29" name="圆角矩形 29">
                <a:extLst>
                  <a:ext uri="{FF2B5EF4-FFF2-40B4-BE49-F238E27FC236}">
                    <a16:creationId xmlns:a16="http://schemas.microsoft.com/office/drawing/2014/main" id="{63BE56C9-E438-4A6C-BF7A-FCC856B5BC7A}"/>
                  </a:ext>
                </a:extLst>
              </p:cNvPr>
              <p:cNvSpPr/>
              <p:nvPr/>
            </p:nvSpPr>
            <p:spPr>
              <a:xfrm>
                <a:off x="252264" y="1044005"/>
                <a:ext cx="4320480" cy="648072"/>
              </a:xfrm>
              <a:prstGeom prst="roundRect">
                <a:avLst>
                  <a:gd name="adj" fmla="val 50000"/>
                </a:avLst>
              </a:prstGeom>
              <a:solidFill>
                <a:schemeClr val="accent3">
                  <a:lumMod val="20000"/>
                  <a:lumOff val="80000"/>
                </a:scheme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effectLst/>
                  <a:uLnTx/>
                  <a:uFillTx/>
                  <a:latin typeface="Arial"/>
                  <a:ea typeface="微软雅黑"/>
                  <a:cs typeface="+mn-ea"/>
                  <a:sym typeface="+mn-lt"/>
                </a:endParaRPr>
              </a:p>
            </p:txBody>
          </p:sp>
          <p:sp>
            <p:nvSpPr>
              <p:cNvPr id="30" name="椭圆 30">
                <a:extLst>
                  <a:ext uri="{FF2B5EF4-FFF2-40B4-BE49-F238E27FC236}">
                    <a16:creationId xmlns:a16="http://schemas.microsoft.com/office/drawing/2014/main" id="{660E944F-66F1-4170-A81F-DDB4A03DD0EA}"/>
                  </a:ext>
                </a:extLst>
              </p:cNvPr>
              <p:cNvSpPr/>
              <p:nvPr/>
            </p:nvSpPr>
            <p:spPr>
              <a:xfrm>
                <a:off x="396280" y="1116013"/>
                <a:ext cx="381864" cy="574526"/>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effectLst/>
                  <a:uLnTx/>
                  <a:uFillTx/>
                  <a:latin typeface="Arial"/>
                  <a:ea typeface="微软雅黑"/>
                  <a:cs typeface="+mn-ea"/>
                  <a:sym typeface="+mn-lt"/>
                </a:endParaRPr>
              </a:p>
            </p:txBody>
          </p:sp>
          <p:sp>
            <p:nvSpPr>
              <p:cNvPr id="31" name="TextBox 30">
                <a:extLst>
                  <a:ext uri="{FF2B5EF4-FFF2-40B4-BE49-F238E27FC236}">
                    <a16:creationId xmlns:a16="http://schemas.microsoft.com/office/drawing/2014/main" id="{A48DE04C-54E9-40C2-9F4B-D34FE6E18F03}"/>
                  </a:ext>
                </a:extLst>
              </p:cNvPr>
              <p:cNvSpPr txBox="1"/>
              <p:nvPr/>
            </p:nvSpPr>
            <p:spPr>
              <a:xfrm>
                <a:off x="409624" y="1147951"/>
                <a:ext cx="368520" cy="57452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effectLst/>
                    <a:uLnTx/>
                    <a:uFillTx/>
                    <a:latin typeface="Arial"/>
                    <a:ea typeface="微软雅黑"/>
                    <a:cs typeface="+mn-ea"/>
                    <a:sym typeface="+mn-lt"/>
                  </a:rPr>
                  <a:t>02</a:t>
                </a:r>
                <a:endParaRPr kumimoji="0" lang="zh-CN" altLang="en-US" sz="3600" b="0" i="0" u="none" strike="noStrike" kern="0" cap="none" spc="0" normalizeH="0" baseline="0" noProof="0" dirty="0">
                  <a:ln>
                    <a:noFill/>
                  </a:ln>
                  <a:effectLst/>
                  <a:uLnTx/>
                  <a:uFillTx/>
                  <a:latin typeface="Arial"/>
                  <a:ea typeface="微软雅黑"/>
                  <a:cs typeface="+mn-ea"/>
                  <a:sym typeface="+mn-lt"/>
                </a:endParaRPr>
              </a:p>
            </p:txBody>
          </p:sp>
        </p:grpSp>
        <p:sp>
          <p:nvSpPr>
            <p:cNvPr id="28" name="TextBox 27">
              <a:extLst>
                <a:ext uri="{FF2B5EF4-FFF2-40B4-BE49-F238E27FC236}">
                  <a16:creationId xmlns:a16="http://schemas.microsoft.com/office/drawing/2014/main" id="{597A241B-2F87-4B04-A378-1ED6F4F35C99}"/>
                </a:ext>
              </a:extLst>
            </p:cNvPr>
            <p:cNvSpPr txBox="1"/>
            <p:nvPr/>
          </p:nvSpPr>
          <p:spPr>
            <a:xfrm>
              <a:off x="935504" y="1160416"/>
              <a:ext cx="3401858" cy="35565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Lúc</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đầu</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hai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bạn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cảm</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thấy</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thế</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nào</a:t>
              </a:r>
              <a:r>
                <a:rPr lang="en-US" altLang="zh-CN" sz="2000" b="1" kern="0" dirty="0">
                  <a:latin typeface="Arial"/>
                  <a:ea typeface="微软雅黑"/>
                  <a:cs typeface="+mn-ea"/>
                  <a:sym typeface="+mn-lt"/>
                </a:rPr>
                <a:t>?</a:t>
              </a:r>
            </a:p>
          </p:txBody>
        </p:sp>
      </p:grpSp>
      <p:grpSp>
        <p:nvGrpSpPr>
          <p:cNvPr id="32" name="组合 32">
            <a:extLst>
              <a:ext uri="{FF2B5EF4-FFF2-40B4-BE49-F238E27FC236}">
                <a16:creationId xmlns:a16="http://schemas.microsoft.com/office/drawing/2014/main" id="{81C263DE-6F37-40E0-816A-BF5C4F4748F5}"/>
              </a:ext>
            </a:extLst>
          </p:cNvPr>
          <p:cNvGrpSpPr/>
          <p:nvPr/>
        </p:nvGrpSpPr>
        <p:grpSpPr>
          <a:xfrm>
            <a:off x="1947344" y="3031522"/>
            <a:ext cx="8142115" cy="603693"/>
            <a:chOff x="252264" y="1038370"/>
            <a:chExt cx="4320480" cy="653707"/>
          </a:xfrm>
        </p:grpSpPr>
        <p:grpSp>
          <p:nvGrpSpPr>
            <p:cNvPr id="33" name="组合 33">
              <a:extLst>
                <a:ext uri="{FF2B5EF4-FFF2-40B4-BE49-F238E27FC236}">
                  <a16:creationId xmlns:a16="http://schemas.microsoft.com/office/drawing/2014/main" id="{E14F2490-BC00-45B6-9180-14036722E0C8}"/>
                </a:ext>
              </a:extLst>
            </p:cNvPr>
            <p:cNvGrpSpPr/>
            <p:nvPr/>
          </p:nvGrpSpPr>
          <p:grpSpPr>
            <a:xfrm>
              <a:off x="252264" y="1038370"/>
              <a:ext cx="4320480" cy="653707"/>
              <a:chOff x="252264" y="1038370"/>
              <a:chExt cx="4320480" cy="653707"/>
            </a:xfrm>
          </p:grpSpPr>
          <p:sp>
            <p:nvSpPr>
              <p:cNvPr id="35" name="圆角矩形 35">
                <a:extLst>
                  <a:ext uri="{FF2B5EF4-FFF2-40B4-BE49-F238E27FC236}">
                    <a16:creationId xmlns:a16="http://schemas.microsoft.com/office/drawing/2014/main" id="{F6C008DC-DFED-40C1-8B15-61D4A630F755}"/>
                  </a:ext>
                </a:extLst>
              </p:cNvPr>
              <p:cNvSpPr/>
              <p:nvPr/>
            </p:nvSpPr>
            <p:spPr>
              <a:xfrm>
                <a:off x="252264" y="1044005"/>
                <a:ext cx="4320480" cy="648072"/>
              </a:xfrm>
              <a:prstGeom prst="roundRect">
                <a:avLst>
                  <a:gd name="adj" fmla="val 50000"/>
                </a:avLst>
              </a:prstGeom>
              <a:solidFill>
                <a:schemeClr val="accent2">
                  <a:lumMod val="20000"/>
                  <a:lumOff val="80000"/>
                </a:schemeClr>
              </a:solidFill>
              <a:ln w="12700" cap="flat" cmpd="sng" algn="ctr">
                <a:solidFill>
                  <a:schemeClr val="accent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36" name="椭圆 36">
                <a:extLst>
                  <a:ext uri="{FF2B5EF4-FFF2-40B4-BE49-F238E27FC236}">
                    <a16:creationId xmlns:a16="http://schemas.microsoft.com/office/drawing/2014/main" id="{901AFDB6-3CDD-4150-A9A0-0F9D652ACC16}"/>
                  </a:ext>
                </a:extLst>
              </p:cNvPr>
              <p:cNvSpPr/>
              <p:nvPr/>
            </p:nvSpPr>
            <p:spPr>
              <a:xfrm>
                <a:off x="396281" y="1116013"/>
                <a:ext cx="387333" cy="504056"/>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Arial"/>
                  <a:ea typeface="微软雅黑"/>
                  <a:cs typeface="+mn-ea"/>
                  <a:sym typeface="+mn-lt"/>
                </a:endParaRPr>
              </a:p>
            </p:txBody>
          </p:sp>
          <p:sp>
            <p:nvSpPr>
              <p:cNvPr id="37" name="TextBox 36">
                <a:extLst>
                  <a:ext uri="{FF2B5EF4-FFF2-40B4-BE49-F238E27FC236}">
                    <a16:creationId xmlns:a16="http://schemas.microsoft.com/office/drawing/2014/main" id="{86C5113F-8899-4050-808E-EE8D6E322C86}"/>
                  </a:ext>
                </a:extLst>
              </p:cNvPr>
              <p:cNvSpPr txBox="1"/>
              <p:nvPr/>
            </p:nvSpPr>
            <p:spPr>
              <a:xfrm>
                <a:off x="408399" y="1038370"/>
                <a:ext cx="370184" cy="521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微软雅黑"/>
                    <a:cs typeface="+mn-ea"/>
                    <a:sym typeface="+mn-lt"/>
                  </a:rPr>
                  <a:t>03</a:t>
                </a:r>
                <a:endParaRPr kumimoji="0" lang="zh-CN" altLang="en-US" sz="3600" b="0" i="0" u="none" strike="noStrike" kern="0" cap="none" spc="0" normalizeH="0" baseline="0" noProof="0" dirty="0">
                  <a:ln>
                    <a:noFill/>
                  </a:ln>
                  <a:solidFill>
                    <a:prstClr val="black"/>
                  </a:solidFill>
                  <a:effectLst/>
                  <a:uLnTx/>
                  <a:uFillTx/>
                  <a:latin typeface="Arial"/>
                  <a:ea typeface="微软雅黑"/>
                  <a:cs typeface="+mn-ea"/>
                  <a:sym typeface="+mn-lt"/>
                </a:endParaRPr>
              </a:p>
            </p:txBody>
          </p:sp>
        </p:grpSp>
        <p:sp>
          <p:nvSpPr>
            <p:cNvPr id="34" name="TextBox 33">
              <a:extLst>
                <a:ext uri="{FF2B5EF4-FFF2-40B4-BE49-F238E27FC236}">
                  <a16:creationId xmlns:a16="http://schemas.microsoft.com/office/drawing/2014/main" id="{0FFD64E6-AE0A-45D8-8E65-89D71A2DB3DF}"/>
                </a:ext>
              </a:extLst>
            </p:cNvPr>
            <p:cNvSpPr txBox="1"/>
            <p:nvPr/>
          </p:nvSpPr>
          <p:spPr>
            <a:xfrm>
              <a:off x="939690" y="1148210"/>
              <a:ext cx="3188246" cy="323091"/>
            </a:xfrm>
            <a:prstGeom prst="rect">
              <a:avLst/>
            </a:prstGeom>
            <a:noFill/>
          </p:spPr>
          <p:txBody>
            <a:bodyPr wrap="none" rtlCol="0">
              <a:spAutoFit/>
            </a:bodyPr>
            <a:lstStyle/>
            <a:p>
              <a:pPr lvl="0"/>
              <a:r>
                <a:rPr lang="en-US" altLang="zh-CN" sz="2000" b="1" kern="0" dirty="0">
                  <a:latin typeface="Arial"/>
                  <a:ea typeface="微软雅黑"/>
                  <a:cs typeface="+mn-ea"/>
                  <a:sym typeface="+mn-lt"/>
                </a:rPr>
                <a:t>Sau </a:t>
              </a:r>
              <a:r>
                <a:rPr lang="en-US" altLang="zh-CN" sz="2000" b="1" kern="0" dirty="0" err="1">
                  <a:latin typeface="Arial"/>
                  <a:ea typeface="微软雅黑"/>
                  <a:cs typeface="+mn-ea"/>
                  <a:sym typeface="+mn-lt"/>
                </a:rPr>
                <a:t>đó</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hai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bạn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lại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mong</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muốn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điều</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gì</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Vì</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sao</a:t>
              </a:r>
              <a:r>
                <a:rPr lang="en-US" altLang="zh-CN" sz="2000" b="1" kern="0" dirty="0">
                  <a:latin typeface="Arial"/>
                  <a:ea typeface="微软雅黑"/>
                  <a:cs typeface="+mn-ea"/>
                  <a:sym typeface="+mn-lt"/>
                </a:rPr>
                <a:t>?</a:t>
              </a:r>
            </a:p>
          </p:txBody>
        </p:sp>
      </p:grpSp>
      <p:grpSp>
        <p:nvGrpSpPr>
          <p:cNvPr id="38" name="组合 38">
            <a:extLst>
              <a:ext uri="{FF2B5EF4-FFF2-40B4-BE49-F238E27FC236}">
                <a16:creationId xmlns:a16="http://schemas.microsoft.com/office/drawing/2014/main" id="{C81723BC-1828-4C27-9DC7-6AE39D4157BB}"/>
              </a:ext>
            </a:extLst>
          </p:cNvPr>
          <p:cNvGrpSpPr/>
          <p:nvPr/>
        </p:nvGrpSpPr>
        <p:grpSpPr>
          <a:xfrm>
            <a:off x="1963767" y="3838396"/>
            <a:ext cx="8061632" cy="555976"/>
            <a:chOff x="252264" y="1020325"/>
            <a:chExt cx="4320480" cy="671752"/>
          </a:xfrm>
        </p:grpSpPr>
        <p:grpSp>
          <p:nvGrpSpPr>
            <p:cNvPr id="39" name="组合 39">
              <a:extLst>
                <a:ext uri="{FF2B5EF4-FFF2-40B4-BE49-F238E27FC236}">
                  <a16:creationId xmlns:a16="http://schemas.microsoft.com/office/drawing/2014/main" id="{EFA45B3C-2590-4724-BD06-743047B25DE7}"/>
                </a:ext>
              </a:extLst>
            </p:cNvPr>
            <p:cNvGrpSpPr/>
            <p:nvPr/>
          </p:nvGrpSpPr>
          <p:grpSpPr>
            <a:xfrm>
              <a:off x="252264" y="1020325"/>
              <a:ext cx="4320480" cy="671752"/>
              <a:chOff x="252264" y="1020325"/>
              <a:chExt cx="4320480" cy="671752"/>
            </a:xfrm>
          </p:grpSpPr>
          <p:sp>
            <p:nvSpPr>
              <p:cNvPr id="41" name="圆角矩形 41">
                <a:extLst>
                  <a:ext uri="{FF2B5EF4-FFF2-40B4-BE49-F238E27FC236}">
                    <a16:creationId xmlns:a16="http://schemas.microsoft.com/office/drawing/2014/main" id="{C3432194-2508-488D-8DDA-788970B56D40}"/>
                  </a:ext>
                </a:extLst>
              </p:cNvPr>
              <p:cNvSpPr/>
              <p:nvPr/>
            </p:nvSpPr>
            <p:spPr>
              <a:xfrm>
                <a:off x="252264" y="1044005"/>
                <a:ext cx="4320480" cy="648072"/>
              </a:xfrm>
              <a:prstGeom prst="roundRect">
                <a:avLst>
                  <a:gd name="adj" fmla="val 50000"/>
                </a:avLst>
              </a:prstGeom>
              <a:solidFill>
                <a:srgbClr val="92D050"/>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42" name="椭圆 42">
                <a:extLst>
                  <a:ext uri="{FF2B5EF4-FFF2-40B4-BE49-F238E27FC236}">
                    <a16:creationId xmlns:a16="http://schemas.microsoft.com/office/drawing/2014/main" id="{BE66B187-6C7F-4E8A-9DA4-E60F6217256B}"/>
                  </a:ext>
                </a:extLst>
              </p:cNvPr>
              <p:cNvSpPr/>
              <p:nvPr/>
            </p:nvSpPr>
            <p:spPr>
              <a:xfrm>
                <a:off x="396280" y="1116013"/>
                <a:ext cx="346421" cy="576063"/>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Arial"/>
                  <a:ea typeface="微软雅黑"/>
                  <a:cs typeface="+mn-ea"/>
                  <a:sym typeface="+mn-lt"/>
                </a:endParaRPr>
              </a:p>
            </p:txBody>
          </p:sp>
          <p:sp>
            <p:nvSpPr>
              <p:cNvPr id="43" name="TextBox 42">
                <a:extLst>
                  <a:ext uri="{FF2B5EF4-FFF2-40B4-BE49-F238E27FC236}">
                    <a16:creationId xmlns:a16="http://schemas.microsoft.com/office/drawing/2014/main" id="{FE62531C-1981-4BA1-9BD2-429045A6BD46}"/>
                  </a:ext>
                </a:extLst>
              </p:cNvPr>
              <p:cNvSpPr txBox="1"/>
              <p:nvPr/>
            </p:nvSpPr>
            <p:spPr>
              <a:xfrm>
                <a:off x="382705" y="1020325"/>
                <a:ext cx="431559" cy="64453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微软雅黑"/>
                    <a:cs typeface="+mn-ea"/>
                    <a:sym typeface="+mn-lt"/>
                  </a:rPr>
                  <a:t>04</a:t>
                </a:r>
                <a:endParaRPr kumimoji="0" lang="zh-CN" altLang="en-US" sz="3600" b="0" i="0" u="none" strike="noStrike" kern="0" cap="none" spc="0" normalizeH="0" baseline="0" noProof="0" dirty="0">
                  <a:ln>
                    <a:noFill/>
                  </a:ln>
                  <a:solidFill>
                    <a:prstClr val="black"/>
                  </a:solidFill>
                  <a:effectLst/>
                  <a:uLnTx/>
                  <a:uFillTx/>
                  <a:latin typeface="Arial"/>
                  <a:ea typeface="微软雅黑"/>
                  <a:cs typeface="+mn-ea"/>
                  <a:sym typeface="+mn-lt"/>
                </a:endParaRPr>
              </a:p>
            </p:txBody>
          </p:sp>
        </p:grpSp>
        <p:sp>
          <p:nvSpPr>
            <p:cNvPr id="40" name="TextBox 39">
              <a:extLst>
                <a:ext uri="{FF2B5EF4-FFF2-40B4-BE49-F238E27FC236}">
                  <a16:creationId xmlns:a16="http://schemas.microsoft.com/office/drawing/2014/main" id="{744F1DDA-E13E-476C-97C2-EEB7F3B6964C}"/>
                </a:ext>
              </a:extLst>
            </p:cNvPr>
            <p:cNvSpPr txBox="1"/>
            <p:nvPr/>
          </p:nvSpPr>
          <p:spPr>
            <a:xfrm>
              <a:off x="936120" y="1208435"/>
              <a:ext cx="3379764" cy="398999"/>
            </a:xfrm>
            <a:prstGeom prst="rect">
              <a:avLst/>
            </a:prstGeom>
            <a:noFill/>
          </p:spPr>
          <p:txBody>
            <a:bodyPr wrap="square" rtlCol="0">
              <a:spAutoFit/>
            </a:bodyPr>
            <a:lstStyle/>
            <a:p>
              <a:pPr lvl="0"/>
              <a:r>
                <a:rPr lang="en-US" altLang="zh-CN" sz="2000" b="1" kern="0" dirty="0">
                  <a:latin typeface="Arial"/>
                  <a:ea typeface="微软雅黑"/>
                  <a:cs typeface="+mn-ea"/>
                  <a:sym typeface="+mn-lt"/>
                </a:rPr>
                <a:t>Sau </a:t>
              </a:r>
              <a:r>
                <a:rPr lang="en-US" altLang="zh-CN" sz="2000" b="1" kern="0" dirty="0" err="1">
                  <a:latin typeface="Arial"/>
                  <a:ea typeface="微软雅黑"/>
                  <a:cs typeface="+mn-ea"/>
                  <a:sym typeface="+mn-lt"/>
                </a:rPr>
                <a:t>chuyến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hai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bạn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nhận</a:t>
              </a:r>
              <a:r>
                <a:rPr lang="en-US" altLang="zh-CN" sz="2000" b="1" kern="0" dirty="0">
                  <a:latin typeface="Arial"/>
                  <a:ea typeface="微软雅黑"/>
                  <a:cs typeface="+mn-ea"/>
                  <a:sym typeface="+mn-lt"/>
                </a:rPr>
                <a:t> ra </a:t>
              </a:r>
              <a:r>
                <a:rPr lang="en-US" altLang="zh-CN" sz="2000" b="1" kern="0" dirty="0" err="1">
                  <a:latin typeface="Arial"/>
                  <a:ea typeface="微软雅黑"/>
                  <a:cs typeface="+mn-ea"/>
                  <a:sym typeface="+mn-lt"/>
                </a:rPr>
                <a:t>điều</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gì</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pic>
        <p:nvPicPr>
          <p:cNvPr id="50" name="Picture 5">
            <a:extLst>
              <a:ext uri="{FF2B5EF4-FFF2-40B4-BE49-F238E27FC236}">
                <a16:creationId xmlns:a16="http://schemas.microsoft.com/office/drawing/2014/main" id="{F3276A58-B03B-4C93-8932-7D2087CC54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flipH="1">
            <a:off x="-17038" y="3517001"/>
            <a:ext cx="2148144" cy="26576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1" name="组合 38">
            <a:extLst>
              <a:ext uri="{FF2B5EF4-FFF2-40B4-BE49-F238E27FC236}">
                <a16:creationId xmlns:a16="http://schemas.microsoft.com/office/drawing/2014/main" id="{B240301E-BB34-490B-934E-A1CC84A97BCB}"/>
              </a:ext>
            </a:extLst>
          </p:cNvPr>
          <p:cNvGrpSpPr/>
          <p:nvPr/>
        </p:nvGrpSpPr>
        <p:grpSpPr>
          <a:xfrm>
            <a:off x="2290338" y="4609163"/>
            <a:ext cx="3663255" cy="649877"/>
            <a:chOff x="252264" y="1044005"/>
            <a:chExt cx="4320480" cy="648072"/>
          </a:xfrm>
        </p:grpSpPr>
        <p:sp>
          <p:nvSpPr>
            <p:cNvPr id="54" name="圆角矩形 41">
              <a:extLst>
                <a:ext uri="{FF2B5EF4-FFF2-40B4-BE49-F238E27FC236}">
                  <a16:creationId xmlns:a16="http://schemas.microsoft.com/office/drawing/2014/main" id="{943FBAA1-72F8-43B6-B78B-BB5D785F38A0}"/>
                </a:ext>
              </a:extLst>
            </p:cNvPr>
            <p:cNvSpPr/>
            <p:nvPr/>
          </p:nvSpPr>
          <p:spPr>
            <a:xfrm>
              <a:off x="252264" y="1044005"/>
              <a:ext cx="4320480" cy="648072"/>
            </a:xfrm>
            <a:prstGeom prst="roundRect">
              <a:avLst>
                <a:gd name="adj" fmla="val 50000"/>
              </a:avLst>
            </a:prstGeom>
            <a:solidFill>
              <a:schemeClr val="accent6">
                <a:lumMod val="60000"/>
                <a:lumOff val="40000"/>
              </a:scheme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53" name="TextBox 52">
              <a:extLst>
                <a:ext uri="{FF2B5EF4-FFF2-40B4-BE49-F238E27FC236}">
                  <a16:creationId xmlns:a16="http://schemas.microsoft.com/office/drawing/2014/main" id="{2B879917-EE2C-4904-9679-146F3923EE62}"/>
                </a:ext>
              </a:extLst>
            </p:cNvPr>
            <p:cNvSpPr txBox="1"/>
            <p:nvPr/>
          </p:nvSpPr>
          <p:spPr>
            <a:xfrm>
              <a:off x="889710" y="1167742"/>
              <a:ext cx="3379764" cy="39899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Chuyến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rất</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thú</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vị</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grpSp>
        <p:nvGrpSpPr>
          <p:cNvPr id="57" name="组合 38">
            <a:extLst>
              <a:ext uri="{FF2B5EF4-FFF2-40B4-BE49-F238E27FC236}">
                <a16:creationId xmlns:a16="http://schemas.microsoft.com/office/drawing/2014/main" id="{FACA9DA6-7F8E-44AA-9219-B5F981FAA387}"/>
              </a:ext>
            </a:extLst>
          </p:cNvPr>
          <p:cNvGrpSpPr/>
          <p:nvPr/>
        </p:nvGrpSpPr>
        <p:grpSpPr>
          <a:xfrm>
            <a:off x="6247012" y="4565024"/>
            <a:ext cx="3663255" cy="649877"/>
            <a:chOff x="252264" y="1044005"/>
            <a:chExt cx="4320480" cy="648072"/>
          </a:xfrm>
        </p:grpSpPr>
        <p:sp>
          <p:nvSpPr>
            <p:cNvPr id="58" name="圆角矩形 41">
              <a:extLst>
                <a:ext uri="{FF2B5EF4-FFF2-40B4-BE49-F238E27FC236}">
                  <a16:creationId xmlns:a16="http://schemas.microsoft.com/office/drawing/2014/main" id="{0883C1A5-2AA0-4D04-997B-21C51F008048}"/>
                </a:ext>
              </a:extLst>
            </p:cNvPr>
            <p:cNvSpPr/>
            <p:nvPr/>
          </p:nvSpPr>
          <p:spPr>
            <a:xfrm>
              <a:off x="252264" y="1044005"/>
              <a:ext cx="4320480" cy="648072"/>
            </a:xfrm>
            <a:prstGeom prst="roundRect">
              <a:avLst>
                <a:gd name="adj" fmla="val 50000"/>
              </a:avLst>
            </a:prstGeom>
            <a:solidFill>
              <a:srgbClr val="00B0F0"/>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59" name="TextBox 58">
              <a:extLst>
                <a:ext uri="{FF2B5EF4-FFF2-40B4-BE49-F238E27FC236}">
                  <a16:creationId xmlns:a16="http://schemas.microsoft.com/office/drawing/2014/main" id="{F7C45E66-186B-440C-9D7E-F3B7BB119CE5}"/>
                </a:ext>
              </a:extLst>
            </p:cNvPr>
            <p:cNvSpPr txBox="1"/>
            <p:nvPr/>
          </p:nvSpPr>
          <p:spPr>
            <a:xfrm>
              <a:off x="889710" y="1167742"/>
              <a:ext cx="3379764" cy="39899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Đại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bàng</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là</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bạn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tốt</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grpSp>
        <p:nvGrpSpPr>
          <p:cNvPr id="60" name="组合 38">
            <a:extLst>
              <a:ext uri="{FF2B5EF4-FFF2-40B4-BE49-F238E27FC236}">
                <a16:creationId xmlns:a16="http://schemas.microsoft.com/office/drawing/2014/main" id="{58CF6B1C-C59C-41B2-9118-F7F26249DF8C}"/>
              </a:ext>
            </a:extLst>
          </p:cNvPr>
          <p:cNvGrpSpPr/>
          <p:nvPr/>
        </p:nvGrpSpPr>
        <p:grpSpPr>
          <a:xfrm>
            <a:off x="4328880" y="5491957"/>
            <a:ext cx="3663255" cy="649877"/>
            <a:chOff x="252264" y="1044005"/>
            <a:chExt cx="4320480" cy="648072"/>
          </a:xfrm>
        </p:grpSpPr>
        <p:sp>
          <p:nvSpPr>
            <p:cNvPr id="61" name="圆角矩形 41">
              <a:extLst>
                <a:ext uri="{FF2B5EF4-FFF2-40B4-BE49-F238E27FC236}">
                  <a16:creationId xmlns:a16="http://schemas.microsoft.com/office/drawing/2014/main" id="{0E8D4FCE-5B8E-4D9D-940E-DB7D46E58B32}"/>
                </a:ext>
              </a:extLst>
            </p:cNvPr>
            <p:cNvSpPr/>
            <p:nvPr/>
          </p:nvSpPr>
          <p:spPr>
            <a:xfrm>
              <a:off x="252264" y="1044005"/>
              <a:ext cx="4320480" cy="648072"/>
            </a:xfrm>
            <a:prstGeom prst="roundRect">
              <a:avLst>
                <a:gd name="adj" fmla="val 50000"/>
              </a:avLst>
            </a:prstGeom>
            <a:solidFill>
              <a:srgbClr val="FFFF00"/>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62" name="TextBox 61">
              <a:extLst>
                <a:ext uri="{FF2B5EF4-FFF2-40B4-BE49-F238E27FC236}">
                  <a16:creationId xmlns:a16="http://schemas.microsoft.com/office/drawing/2014/main" id="{F692331B-4762-4968-B07A-0A2FB52F02B1}"/>
                </a:ext>
              </a:extLst>
            </p:cNvPr>
            <p:cNvSpPr txBox="1"/>
            <p:nvPr/>
          </p:nvSpPr>
          <p:spPr>
            <a:xfrm>
              <a:off x="889710" y="1167742"/>
              <a:ext cx="3379764" cy="39899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Quê</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mình</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là</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đẹp</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nhất</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spTree>
    <p:extLst>
      <p:ext uri="{BB962C8B-B14F-4D97-AF65-F5344CB8AC3E}">
        <p14:creationId xmlns:p14="http://schemas.microsoft.com/office/powerpoint/2010/main" val="26827036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down)">
                                      <p:cBhvr>
                                        <p:cTn id="31" dur="500"/>
                                        <p:tgtEl>
                                          <p:spTgt spid="19"/>
                                        </p:tgtEl>
                                      </p:cBhvr>
                                    </p:animEffect>
                                  </p:childTnLst>
                                </p:cTn>
                              </p:par>
                              <p:par>
                                <p:cTn id="32" presetID="2" presetClass="entr" presetSubtype="8"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0-#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0-#ppt_w/2"/>
                                          </p:val>
                                        </p:tav>
                                        <p:tav tm="100000">
                                          <p:val>
                                            <p:strVal val="#ppt_x"/>
                                          </p:val>
                                        </p:tav>
                                      </p:tavLst>
                                    </p:anim>
                                    <p:anim calcmode="lin" valueType="num">
                                      <p:cBhvr additive="base">
                                        <p:cTn id="43" dur="500" fill="hold"/>
                                        <p:tgtEl>
                                          <p:spTgt spid="32"/>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1250" fill="hold"/>
                                        <p:tgtEl>
                                          <p:spTgt spid="50"/>
                                        </p:tgtEl>
                                        <p:attrNameLst>
                                          <p:attrName>ppt_x</p:attrName>
                                        </p:attrNameLst>
                                      </p:cBhvr>
                                      <p:tavLst>
                                        <p:tav tm="0">
                                          <p:val>
                                            <p:strVal val="0-#ppt_w/2"/>
                                          </p:val>
                                        </p:tav>
                                        <p:tav tm="100000">
                                          <p:val>
                                            <p:strVal val="#ppt_x"/>
                                          </p:val>
                                        </p:tav>
                                      </p:tavLst>
                                    </p:anim>
                                    <p:anim calcmode="lin" valueType="num">
                                      <p:cBhvr additive="base">
                                        <p:cTn id="51" dur="1250" fill="hold"/>
                                        <p:tgtEl>
                                          <p:spTgt spid="50"/>
                                        </p:tgtEl>
                                        <p:attrNameLst>
                                          <p:attrName>ppt_y</p:attrName>
                                        </p:attrNameLst>
                                      </p:cBhvr>
                                      <p:tavLst>
                                        <p:tav tm="0">
                                          <p:val>
                                            <p:strVal val="#ppt_y"/>
                                          </p:val>
                                        </p:tav>
                                        <p:tav tm="100000">
                                          <p:val>
                                            <p:strVal val="#ppt_y"/>
                                          </p:val>
                                        </p:tav>
                                      </p:tavLst>
                                    </p:anim>
                                  </p:childTnLst>
                                </p:cTn>
                              </p:par>
                              <p:par>
                                <p:cTn id="52" presetID="32" presetClass="emph" presetSubtype="0" fill="hold" nodeType="withEffect">
                                  <p:stCondLst>
                                    <p:cond delay="0"/>
                                  </p:stCondLst>
                                  <p:childTnLst>
                                    <p:animRot by="120000">
                                      <p:cBhvr>
                                        <p:cTn id="53" dur="100" fill="hold">
                                          <p:stCondLst>
                                            <p:cond delay="0"/>
                                          </p:stCondLst>
                                        </p:cTn>
                                        <p:tgtEl>
                                          <p:spTgt spid="50"/>
                                        </p:tgtEl>
                                        <p:attrNameLst>
                                          <p:attrName>r</p:attrName>
                                        </p:attrNameLst>
                                      </p:cBhvr>
                                    </p:animRot>
                                    <p:animRot by="-240000">
                                      <p:cBhvr>
                                        <p:cTn id="54" dur="200" fill="hold">
                                          <p:stCondLst>
                                            <p:cond delay="200"/>
                                          </p:stCondLst>
                                        </p:cTn>
                                        <p:tgtEl>
                                          <p:spTgt spid="50"/>
                                        </p:tgtEl>
                                        <p:attrNameLst>
                                          <p:attrName>r</p:attrName>
                                        </p:attrNameLst>
                                      </p:cBhvr>
                                    </p:animRot>
                                    <p:animRot by="240000">
                                      <p:cBhvr>
                                        <p:cTn id="55" dur="200" fill="hold">
                                          <p:stCondLst>
                                            <p:cond delay="400"/>
                                          </p:stCondLst>
                                        </p:cTn>
                                        <p:tgtEl>
                                          <p:spTgt spid="50"/>
                                        </p:tgtEl>
                                        <p:attrNameLst>
                                          <p:attrName>r</p:attrName>
                                        </p:attrNameLst>
                                      </p:cBhvr>
                                    </p:animRot>
                                    <p:animRot by="-240000">
                                      <p:cBhvr>
                                        <p:cTn id="56" dur="200" fill="hold">
                                          <p:stCondLst>
                                            <p:cond delay="600"/>
                                          </p:stCondLst>
                                        </p:cTn>
                                        <p:tgtEl>
                                          <p:spTgt spid="50"/>
                                        </p:tgtEl>
                                        <p:attrNameLst>
                                          <p:attrName>r</p:attrName>
                                        </p:attrNameLst>
                                      </p:cBhvr>
                                    </p:animRot>
                                    <p:animRot by="120000">
                                      <p:cBhvr>
                                        <p:cTn id="57" dur="200" fill="hold">
                                          <p:stCondLst>
                                            <p:cond delay="800"/>
                                          </p:stCondLst>
                                        </p:cTn>
                                        <p:tgtEl>
                                          <p:spTgt spid="50"/>
                                        </p:tgtEl>
                                        <p:attrNameLst>
                                          <p:attrName>r</p:attrName>
                                        </p:attrNameLst>
                                      </p:cBhvr>
                                    </p:animRot>
                                  </p:childTnLst>
                                </p:cTn>
                              </p:par>
                              <p:par>
                                <p:cTn id="58" presetID="2" presetClass="entr" presetSubtype="8"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0-#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additive="base">
                                        <p:cTn id="64" dur="500" fill="hold"/>
                                        <p:tgtEl>
                                          <p:spTgt spid="57"/>
                                        </p:tgtEl>
                                        <p:attrNameLst>
                                          <p:attrName>ppt_x</p:attrName>
                                        </p:attrNameLst>
                                      </p:cBhvr>
                                      <p:tavLst>
                                        <p:tav tm="0">
                                          <p:val>
                                            <p:strVal val="0-#ppt_w/2"/>
                                          </p:val>
                                        </p:tav>
                                        <p:tav tm="100000">
                                          <p:val>
                                            <p:strVal val="#ppt_x"/>
                                          </p:val>
                                        </p:tav>
                                      </p:tavLst>
                                    </p:anim>
                                    <p:anim calcmode="lin" valueType="num">
                                      <p:cBhvr additive="base">
                                        <p:cTn id="65" dur="500" fill="hold"/>
                                        <p:tgtEl>
                                          <p:spTgt spid="57"/>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additive="base">
                                        <p:cTn id="68" dur="500" fill="hold"/>
                                        <p:tgtEl>
                                          <p:spTgt spid="60"/>
                                        </p:tgtEl>
                                        <p:attrNameLst>
                                          <p:attrName>ppt_x</p:attrName>
                                        </p:attrNameLst>
                                      </p:cBhvr>
                                      <p:tavLst>
                                        <p:tav tm="0">
                                          <p:val>
                                            <p:strVal val="0-#ppt_w/2"/>
                                          </p:val>
                                        </p:tav>
                                        <p:tav tm="100000">
                                          <p:val>
                                            <p:strVal val="#ppt_x"/>
                                          </p:val>
                                        </p:tav>
                                      </p:tavLst>
                                    </p:anim>
                                    <p:anim calcmode="lin" valueType="num">
                                      <p:cBhvr additive="base">
                                        <p:cTn id="69"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93B4699A-7168-4E4E-B021-4AA4ACC68619}"/>
              </a:ext>
            </a:extLst>
          </p:cNvPr>
          <p:cNvSpPr/>
          <p:nvPr/>
        </p:nvSpPr>
        <p:spPr>
          <a:xfrm>
            <a:off x="231314" y="261534"/>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Picture 13" descr="C:\Users\Administrator\Desktop\56e262d2db7dc.png">
            <a:extLst>
              <a:ext uri="{FF2B5EF4-FFF2-40B4-BE49-F238E27FC236}">
                <a16:creationId xmlns:a16="http://schemas.microsoft.com/office/drawing/2014/main" id="{00581B50-8391-4451-9130-43F4CE3EB1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8860" y="357105"/>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a:extLst>
              <a:ext uri="{FF2B5EF4-FFF2-40B4-BE49-F238E27FC236}">
                <a16:creationId xmlns:a16="http://schemas.microsoft.com/office/drawing/2014/main" id="{ECA47F85-0197-4C43-A0DE-E4D375998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759" y="2397871"/>
            <a:ext cx="860657" cy="7859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a:extLst>
              <a:ext uri="{FF2B5EF4-FFF2-40B4-BE49-F238E27FC236}">
                <a16:creationId xmlns:a16="http://schemas.microsoft.com/office/drawing/2014/main" id="{B18EC06C-74D5-4EB6-990D-8A8381DF49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058" y="817978"/>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56e262d2db7dc.png">
            <a:extLst>
              <a:ext uri="{FF2B5EF4-FFF2-40B4-BE49-F238E27FC236}">
                <a16:creationId xmlns:a16="http://schemas.microsoft.com/office/drawing/2014/main" id="{F6E5C202-A5FE-4575-8ACE-2D5415935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661" y="613423"/>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58pic_5388033792e0c [转换]-02.png">
            <a:extLst>
              <a:ext uri="{FF2B5EF4-FFF2-40B4-BE49-F238E27FC236}">
                <a16:creationId xmlns:a16="http://schemas.microsoft.com/office/drawing/2014/main" id="{E8223CE8-6534-42E5-8739-54770991EA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6636" y="-31498"/>
            <a:ext cx="4464942" cy="121334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24">
            <a:extLst>
              <a:ext uri="{FF2B5EF4-FFF2-40B4-BE49-F238E27FC236}">
                <a16:creationId xmlns:a16="http://schemas.microsoft.com/office/drawing/2014/main" id="{8FA005E5-EA85-4002-8F43-82C0F8DFAAC1}"/>
              </a:ext>
            </a:extLst>
          </p:cNvPr>
          <p:cNvSpPr/>
          <p:nvPr/>
        </p:nvSpPr>
        <p:spPr>
          <a:xfrm>
            <a:off x="4065749" y="449959"/>
            <a:ext cx="2986716" cy="53322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rPr>
              <a:t>CÙNG TÌM HIỂU</a:t>
            </a:r>
            <a:endParaRPr kumimoji="0" lang="zh-CN" altLang="en-US"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endParaRPr>
          </a:p>
        </p:txBody>
      </p:sp>
      <p:grpSp>
        <p:nvGrpSpPr>
          <p:cNvPr id="20" name="组合 7">
            <a:extLst>
              <a:ext uri="{FF2B5EF4-FFF2-40B4-BE49-F238E27FC236}">
                <a16:creationId xmlns:a16="http://schemas.microsoft.com/office/drawing/2014/main" id="{A3436089-FEAF-43C2-ACB9-AD2B06DA15F1}"/>
              </a:ext>
            </a:extLst>
          </p:cNvPr>
          <p:cNvGrpSpPr/>
          <p:nvPr/>
        </p:nvGrpSpPr>
        <p:grpSpPr>
          <a:xfrm>
            <a:off x="1947344" y="1181847"/>
            <a:ext cx="8295723" cy="826300"/>
            <a:chOff x="252264" y="1044005"/>
            <a:chExt cx="4320480" cy="667242"/>
          </a:xfrm>
        </p:grpSpPr>
        <p:grpSp>
          <p:nvGrpSpPr>
            <p:cNvPr id="21" name="组合 22">
              <a:extLst>
                <a:ext uri="{FF2B5EF4-FFF2-40B4-BE49-F238E27FC236}">
                  <a16:creationId xmlns:a16="http://schemas.microsoft.com/office/drawing/2014/main" id="{5C8F5410-6591-4A16-A6A6-C29E69C9DD13}"/>
                </a:ext>
              </a:extLst>
            </p:cNvPr>
            <p:cNvGrpSpPr/>
            <p:nvPr/>
          </p:nvGrpSpPr>
          <p:grpSpPr>
            <a:xfrm>
              <a:off x="252264" y="1044005"/>
              <a:ext cx="4320480" cy="648072"/>
              <a:chOff x="252264" y="1044005"/>
              <a:chExt cx="4320480" cy="648072"/>
            </a:xfrm>
          </p:grpSpPr>
          <p:sp>
            <p:nvSpPr>
              <p:cNvPr id="23" name="圆角矩形 19">
                <a:extLst>
                  <a:ext uri="{FF2B5EF4-FFF2-40B4-BE49-F238E27FC236}">
                    <a16:creationId xmlns:a16="http://schemas.microsoft.com/office/drawing/2014/main" id="{957E9FFA-F80E-44DB-A704-E6CDDBD10B4B}"/>
                  </a:ext>
                </a:extLst>
              </p:cNvPr>
              <p:cNvSpPr/>
              <p:nvPr/>
            </p:nvSpPr>
            <p:spPr>
              <a:xfrm>
                <a:off x="252264" y="1044005"/>
                <a:ext cx="4320480" cy="648072"/>
              </a:xfrm>
              <a:prstGeom prst="roundRect">
                <a:avLst>
                  <a:gd name="adj" fmla="val 50000"/>
                </a:avLst>
              </a:prstGeom>
              <a:solidFill>
                <a:schemeClr val="accent1">
                  <a:lumMod val="60000"/>
                  <a:lumOff val="40000"/>
                </a:schemeClr>
              </a:solidFill>
              <a:ln w="127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000000"/>
                  </a:solidFill>
                  <a:effectLst/>
                  <a:uLnTx/>
                  <a:uFillTx/>
                  <a:latin typeface="Arial"/>
                  <a:ea typeface="微软雅黑"/>
                  <a:cs typeface="+mn-ea"/>
                  <a:sym typeface="+mn-lt"/>
                </a:endParaRPr>
              </a:p>
            </p:txBody>
          </p:sp>
          <p:sp>
            <p:nvSpPr>
              <p:cNvPr id="24" name="椭圆 20">
                <a:extLst>
                  <a:ext uri="{FF2B5EF4-FFF2-40B4-BE49-F238E27FC236}">
                    <a16:creationId xmlns:a16="http://schemas.microsoft.com/office/drawing/2014/main" id="{2957DC7D-F4B0-4B15-BFEF-B2E3C38AF3A6}"/>
                  </a:ext>
                </a:extLst>
              </p:cNvPr>
              <p:cNvSpPr/>
              <p:nvPr/>
            </p:nvSpPr>
            <p:spPr>
              <a:xfrm>
                <a:off x="396280" y="1116013"/>
                <a:ext cx="376674" cy="504056"/>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000000"/>
                  </a:solidFill>
                  <a:effectLst/>
                  <a:uLnTx/>
                  <a:uFillTx/>
                  <a:latin typeface="Arial"/>
                  <a:ea typeface="微软雅黑"/>
                  <a:cs typeface="+mn-ea"/>
                  <a:sym typeface="+mn-lt"/>
                </a:endParaRPr>
              </a:p>
            </p:txBody>
          </p:sp>
          <p:sp>
            <p:nvSpPr>
              <p:cNvPr id="25" name="TextBox 24">
                <a:extLst>
                  <a:ext uri="{FF2B5EF4-FFF2-40B4-BE49-F238E27FC236}">
                    <a16:creationId xmlns:a16="http://schemas.microsoft.com/office/drawing/2014/main" id="{F157987D-D29F-4B83-93A6-DF92018EB294}"/>
                  </a:ext>
                </a:extLst>
              </p:cNvPr>
              <p:cNvSpPr txBox="1"/>
              <p:nvPr/>
            </p:nvSpPr>
            <p:spPr>
              <a:xfrm>
                <a:off x="409624" y="1147951"/>
                <a:ext cx="363330" cy="521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
                    <a:ea typeface="微软雅黑"/>
                    <a:cs typeface="+mn-ea"/>
                    <a:sym typeface="+mn-lt"/>
                  </a:rPr>
                  <a:t>01</a:t>
                </a:r>
                <a:endParaRPr kumimoji="0" lang="zh-CN" altLang="en-US" sz="3600" b="0" i="0" u="none" strike="noStrike" kern="0" cap="none" spc="0" normalizeH="0" baseline="0" noProof="0" dirty="0">
                  <a:ln>
                    <a:noFill/>
                  </a:ln>
                  <a:solidFill>
                    <a:srgbClr val="000000"/>
                  </a:solidFill>
                  <a:effectLst/>
                  <a:uLnTx/>
                  <a:uFillTx/>
                  <a:latin typeface="Arial"/>
                  <a:ea typeface="微软雅黑"/>
                  <a:cs typeface="+mn-ea"/>
                  <a:sym typeface="+mn-lt"/>
                </a:endParaRPr>
              </a:p>
            </p:txBody>
          </p:sp>
        </p:grpSp>
        <p:sp>
          <p:nvSpPr>
            <p:cNvPr id="22" name="TextBox 21">
              <a:extLst>
                <a:ext uri="{FF2B5EF4-FFF2-40B4-BE49-F238E27FC236}">
                  <a16:creationId xmlns:a16="http://schemas.microsoft.com/office/drawing/2014/main" id="{8AAF2EFB-2CB8-43D5-8CC4-ADB9CA904BB7}"/>
                </a:ext>
              </a:extLst>
            </p:cNvPr>
            <p:cNvSpPr txBox="1"/>
            <p:nvPr/>
          </p:nvSpPr>
          <p:spPr>
            <a:xfrm>
              <a:off x="869479" y="1139625"/>
              <a:ext cx="3589902" cy="5716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1" i="0" u="none" strike="noStrike" kern="0" cap="none" spc="0" normalizeH="0" baseline="0" noProof="0" dirty="0">
                  <a:ln>
                    <a:noFill/>
                  </a:ln>
                  <a:solidFill>
                    <a:srgbClr val="000000"/>
                  </a:solidFill>
                  <a:effectLst/>
                  <a:uLnTx/>
                  <a:uFillTx/>
                  <a:latin typeface="Arial"/>
                  <a:ea typeface="微软雅黑"/>
                  <a:cs typeface="+mn-ea"/>
                  <a:sym typeface="+mn-lt"/>
                </a:rPr>
                <a:t>Trong giấc mơ, Nguyên và Thảo được đám mây đưa đi đâu?</a:t>
              </a:r>
            </a:p>
          </p:txBody>
        </p:sp>
      </p:grpSp>
      <p:pic>
        <p:nvPicPr>
          <p:cNvPr id="50" name="Picture 5">
            <a:extLst>
              <a:ext uri="{FF2B5EF4-FFF2-40B4-BE49-F238E27FC236}">
                <a16:creationId xmlns:a16="http://schemas.microsoft.com/office/drawing/2014/main" id="{F3276A58-B03B-4C93-8932-7D2087CC54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flipH="1">
            <a:off x="-17038" y="3517001"/>
            <a:ext cx="2148144" cy="26576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文本框 186">
            <a:extLst>
              <a:ext uri="{FF2B5EF4-FFF2-40B4-BE49-F238E27FC236}">
                <a16:creationId xmlns:a16="http://schemas.microsoft.com/office/drawing/2014/main" id="{4B33AB5C-451E-4509-BA7B-8EFCAE4AE91F}"/>
              </a:ext>
            </a:extLst>
          </p:cNvPr>
          <p:cNvSpPr txBox="1"/>
          <p:nvPr/>
        </p:nvSpPr>
        <p:spPr>
          <a:xfrm>
            <a:off x="2379458" y="3261601"/>
            <a:ext cx="7978773" cy="1199902"/>
          </a:xfrm>
          <a:prstGeom prst="rect">
            <a:avLst/>
          </a:prstGeom>
          <a:noFill/>
        </p:spPr>
        <p:txBody>
          <a:bodyPr wrap="square" lIns="91016" tIns="45509" rIns="91016" bIns="45509">
            <a:spAutoFit/>
          </a:bodyPr>
          <a:lstStyle/>
          <a:p>
            <a:pPr algn="ctr" defTabSz="1217614" fontAlgn="base">
              <a:spcBef>
                <a:spcPct val="0"/>
              </a:spcBef>
              <a:spcAft>
                <a:spcPct val="0"/>
              </a:spcAft>
              <a:defRPr/>
            </a:pPr>
            <a:r>
              <a:rPr lang="vi-VN" altLang="zh-CN" sz="3600" dirty="0">
                <a:solidFill>
                  <a:srgbClr val="C00000"/>
                </a:solidFill>
                <a:latin typeface="Arial"/>
                <a:ea typeface="微软雅黑" panose="020B0503020204020204" pitchFamily="34" charset="-122"/>
              </a:rPr>
              <a:t>Trong giấc mơ, Nguyên và Thảo được đám mây đưa lên tận trời xanh.</a:t>
            </a:r>
            <a:endParaRPr lang="zh-CN" altLang="en-US" sz="3600" dirty="0">
              <a:solidFill>
                <a:srgbClr val="C00000"/>
              </a:solidFill>
              <a:latin typeface="Arial"/>
              <a:ea typeface="微软雅黑" panose="020B0503020204020204" pitchFamily="34" charset="-122"/>
            </a:endParaRPr>
          </a:p>
        </p:txBody>
      </p:sp>
    </p:spTree>
    <p:extLst>
      <p:ext uri="{BB962C8B-B14F-4D97-AF65-F5344CB8AC3E}">
        <p14:creationId xmlns:p14="http://schemas.microsoft.com/office/powerpoint/2010/main" val="281933854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down)">
                                      <p:cBhvr>
                                        <p:cTn id="31" dur="500"/>
                                        <p:tgtEl>
                                          <p:spTgt spid="19"/>
                                        </p:tgtEl>
                                      </p:cBhvr>
                                    </p:animEffect>
                                  </p:childTnLst>
                                </p:cTn>
                              </p:par>
                              <p:par>
                                <p:cTn id="32" presetID="2" presetClass="entr" presetSubtype="8"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1250" fill="hold"/>
                                        <p:tgtEl>
                                          <p:spTgt spid="50"/>
                                        </p:tgtEl>
                                        <p:attrNameLst>
                                          <p:attrName>ppt_x</p:attrName>
                                        </p:attrNameLst>
                                      </p:cBhvr>
                                      <p:tavLst>
                                        <p:tav tm="0">
                                          <p:val>
                                            <p:strVal val="0-#ppt_w/2"/>
                                          </p:val>
                                        </p:tav>
                                        <p:tav tm="100000">
                                          <p:val>
                                            <p:strVal val="#ppt_x"/>
                                          </p:val>
                                        </p:tav>
                                      </p:tavLst>
                                    </p:anim>
                                    <p:anim calcmode="lin" valueType="num">
                                      <p:cBhvr additive="base">
                                        <p:cTn id="39" dur="1250" fill="hold"/>
                                        <p:tgtEl>
                                          <p:spTgt spid="50"/>
                                        </p:tgtEl>
                                        <p:attrNameLst>
                                          <p:attrName>ppt_y</p:attrName>
                                        </p:attrNameLst>
                                      </p:cBhvr>
                                      <p:tavLst>
                                        <p:tav tm="0">
                                          <p:val>
                                            <p:strVal val="#ppt_y"/>
                                          </p:val>
                                        </p:tav>
                                        <p:tav tm="100000">
                                          <p:val>
                                            <p:strVal val="#ppt_y"/>
                                          </p:val>
                                        </p:tav>
                                      </p:tavLst>
                                    </p:anim>
                                  </p:childTnLst>
                                </p:cTn>
                              </p:par>
                              <p:par>
                                <p:cTn id="40" presetID="32" presetClass="emph" presetSubtype="0" fill="hold" nodeType="withEffect">
                                  <p:stCondLst>
                                    <p:cond delay="0"/>
                                  </p:stCondLst>
                                  <p:childTnLst>
                                    <p:animRot by="120000">
                                      <p:cBhvr>
                                        <p:cTn id="41" dur="100" fill="hold">
                                          <p:stCondLst>
                                            <p:cond delay="0"/>
                                          </p:stCondLst>
                                        </p:cTn>
                                        <p:tgtEl>
                                          <p:spTgt spid="50"/>
                                        </p:tgtEl>
                                        <p:attrNameLst>
                                          <p:attrName>r</p:attrName>
                                        </p:attrNameLst>
                                      </p:cBhvr>
                                    </p:animRot>
                                    <p:animRot by="-240000">
                                      <p:cBhvr>
                                        <p:cTn id="42" dur="200" fill="hold">
                                          <p:stCondLst>
                                            <p:cond delay="200"/>
                                          </p:stCondLst>
                                        </p:cTn>
                                        <p:tgtEl>
                                          <p:spTgt spid="50"/>
                                        </p:tgtEl>
                                        <p:attrNameLst>
                                          <p:attrName>r</p:attrName>
                                        </p:attrNameLst>
                                      </p:cBhvr>
                                    </p:animRot>
                                    <p:animRot by="240000">
                                      <p:cBhvr>
                                        <p:cTn id="43" dur="200" fill="hold">
                                          <p:stCondLst>
                                            <p:cond delay="400"/>
                                          </p:stCondLst>
                                        </p:cTn>
                                        <p:tgtEl>
                                          <p:spTgt spid="50"/>
                                        </p:tgtEl>
                                        <p:attrNameLst>
                                          <p:attrName>r</p:attrName>
                                        </p:attrNameLst>
                                      </p:cBhvr>
                                    </p:animRot>
                                    <p:animRot by="-240000">
                                      <p:cBhvr>
                                        <p:cTn id="44" dur="200" fill="hold">
                                          <p:stCondLst>
                                            <p:cond delay="600"/>
                                          </p:stCondLst>
                                        </p:cTn>
                                        <p:tgtEl>
                                          <p:spTgt spid="50"/>
                                        </p:tgtEl>
                                        <p:attrNameLst>
                                          <p:attrName>r</p:attrName>
                                        </p:attrNameLst>
                                      </p:cBhvr>
                                    </p:animRot>
                                    <p:animRot by="120000">
                                      <p:cBhvr>
                                        <p:cTn id="45" dur="200" fill="hold">
                                          <p:stCondLst>
                                            <p:cond delay="800"/>
                                          </p:stCondLst>
                                        </p:cTn>
                                        <p:tgtEl>
                                          <p:spTgt spid="50"/>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1000"/>
                                        <p:tgtEl>
                                          <p:spTgt spid="44"/>
                                        </p:tgtEl>
                                      </p:cBhvr>
                                    </p:animEffect>
                                    <p:anim calcmode="lin" valueType="num">
                                      <p:cBhvr>
                                        <p:cTn id="51" dur="1000" fill="hold"/>
                                        <p:tgtEl>
                                          <p:spTgt spid="44"/>
                                        </p:tgtEl>
                                        <p:attrNameLst>
                                          <p:attrName>ppt_x</p:attrName>
                                        </p:attrNameLst>
                                      </p:cBhvr>
                                      <p:tavLst>
                                        <p:tav tm="0">
                                          <p:val>
                                            <p:strVal val="#ppt_x"/>
                                          </p:val>
                                        </p:tav>
                                        <p:tav tm="100000">
                                          <p:val>
                                            <p:strVal val="#ppt_x"/>
                                          </p:val>
                                        </p:tav>
                                      </p:tavLst>
                                    </p:anim>
                                    <p:anim calcmode="lin" valueType="num">
                                      <p:cBhvr>
                                        <p:cTn id="5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7" name="Picture 26">
            <a:extLst>
              <a:ext uri="{FF2B5EF4-FFF2-40B4-BE49-F238E27FC236}">
                <a16:creationId xmlns:a16="http://schemas.microsoft.com/office/drawing/2014/main" id="{2D6C6895-6105-49B6-8054-550E3C211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599" y="319463"/>
            <a:ext cx="607631" cy="607631"/>
          </a:xfrm>
          <a:prstGeom prst="rect">
            <a:avLst/>
          </a:prstGeom>
        </p:spPr>
      </p:pic>
      <p:sp>
        <p:nvSpPr>
          <p:cNvPr id="28" name="文本框 17">
            <a:extLst>
              <a:ext uri="{FF2B5EF4-FFF2-40B4-BE49-F238E27FC236}">
                <a16:creationId xmlns:a16="http://schemas.microsoft.com/office/drawing/2014/main" id="{9123786E-FEB5-4C0A-91E6-344471D8999E}"/>
              </a:ext>
            </a:extLst>
          </p:cNvPr>
          <p:cNvSpPr txBox="1"/>
          <p:nvPr/>
        </p:nvSpPr>
        <p:spPr>
          <a:xfrm>
            <a:off x="1966542" y="355088"/>
            <a:ext cx="8560288" cy="58477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0" cap="none" spc="0" normalizeH="0" baseline="0" noProof="0" dirty="0">
                <a:ln>
                  <a:noFill/>
                </a:ln>
                <a:solidFill>
                  <a:srgbClr val="C00000"/>
                </a:solidFill>
                <a:effectLst/>
                <a:uLnTx/>
                <a:uFillTx/>
                <a:latin typeface="Arial"/>
                <a:ea typeface="印品黑体" panose="00000500000000000000" pitchFamily="2" charset="-122"/>
                <a:cs typeface="+mn-cs"/>
                <a:sym typeface="+mn-ea"/>
              </a:rPr>
              <a:t>Nói với bạn về cảnh đẹp nơi em sống.</a:t>
            </a:r>
            <a:endParaRPr kumimoji="0" lang="zh-CN" altLang="en-US" sz="3200" b="1" i="0" u="none" strike="noStrike" kern="0" cap="none" spc="0" normalizeH="0" baseline="0" noProof="0" dirty="0">
              <a:ln>
                <a:noFill/>
              </a:ln>
              <a:solidFill>
                <a:srgbClr val="C00000"/>
              </a:solidFill>
              <a:effectLst/>
              <a:uLnTx/>
              <a:uFillTx/>
              <a:latin typeface="Arial"/>
              <a:ea typeface="印品黑体" panose="00000500000000000000" pitchFamily="2" charset="-122"/>
              <a:cs typeface="+mn-cs"/>
              <a:sym typeface="+mn-ea"/>
            </a:endParaRPr>
          </a:p>
        </p:txBody>
      </p:sp>
      <p:pic>
        <p:nvPicPr>
          <p:cNvPr id="4" name="Picture 3">
            <a:extLst>
              <a:ext uri="{FF2B5EF4-FFF2-40B4-BE49-F238E27FC236}">
                <a16:creationId xmlns:a16="http://schemas.microsoft.com/office/drawing/2014/main" id="{19A92709-4D1C-4329-A6F2-1414C7AB6E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542" y="1155660"/>
            <a:ext cx="7921170" cy="4950731"/>
          </a:xfrm>
          <a:prstGeom prst="rect">
            <a:avLst/>
          </a:prstGeom>
          <a:ln>
            <a:noFill/>
          </a:ln>
          <a:effectLst>
            <a:softEdge rad="112500"/>
          </a:effectLst>
        </p:spPr>
      </p:pic>
    </p:spTree>
    <p:extLst>
      <p:ext uri="{BB962C8B-B14F-4D97-AF65-F5344CB8AC3E}">
        <p14:creationId xmlns:p14="http://schemas.microsoft.com/office/powerpoint/2010/main" val="205091840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93B4699A-7168-4E4E-B021-4AA4ACC68619}"/>
              </a:ext>
            </a:extLst>
          </p:cNvPr>
          <p:cNvSpPr/>
          <p:nvPr/>
        </p:nvSpPr>
        <p:spPr>
          <a:xfrm>
            <a:off x="231314" y="261534"/>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Picture 13" descr="C:\Users\Administrator\Desktop\56e262d2db7dc.png">
            <a:extLst>
              <a:ext uri="{FF2B5EF4-FFF2-40B4-BE49-F238E27FC236}">
                <a16:creationId xmlns:a16="http://schemas.microsoft.com/office/drawing/2014/main" id="{00581B50-8391-4451-9130-43F4CE3EB1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8860" y="357105"/>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a:extLst>
              <a:ext uri="{FF2B5EF4-FFF2-40B4-BE49-F238E27FC236}">
                <a16:creationId xmlns:a16="http://schemas.microsoft.com/office/drawing/2014/main" id="{ECA47F85-0197-4C43-A0DE-E4D375998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759" y="2397871"/>
            <a:ext cx="860657" cy="7859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a:extLst>
              <a:ext uri="{FF2B5EF4-FFF2-40B4-BE49-F238E27FC236}">
                <a16:creationId xmlns:a16="http://schemas.microsoft.com/office/drawing/2014/main" id="{B18EC06C-74D5-4EB6-990D-8A8381DF49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058" y="817978"/>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56e262d2db7dc.png">
            <a:extLst>
              <a:ext uri="{FF2B5EF4-FFF2-40B4-BE49-F238E27FC236}">
                <a16:creationId xmlns:a16="http://schemas.microsoft.com/office/drawing/2014/main" id="{F6E5C202-A5FE-4575-8ACE-2D5415935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661" y="613423"/>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58pic_5388033792e0c [转换]-02.png">
            <a:extLst>
              <a:ext uri="{FF2B5EF4-FFF2-40B4-BE49-F238E27FC236}">
                <a16:creationId xmlns:a16="http://schemas.microsoft.com/office/drawing/2014/main" id="{E8223CE8-6534-42E5-8739-54770991EA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6636" y="-31498"/>
            <a:ext cx="4464942" cy="121334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24">
            <a:extLst>
              <a:ext uri="{FF2B5EF4-FFF2-40B4-BE49-F238E27FC236}">
                <a16:creationId xmlns:a16="http://schemas.microsoft.com/office/drawing/2014/main" id="{8FA005E5-EA85-4002-8F43-82C0F8DFAAC1}"/>
              </a:ext>
            </a:extLst>
          </p:cNvPr>
          <p:cNvSpPr/>
          <p:nvPr/>
        </p:nvSpPr>
        <p:spPr>
          <a:xfrm>
            <a:off x="4065749" y="449959"/>
            <a:ext cx="2986716" cy="53322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rPr>
              <a:t>CÙNG TÌM HIỂU</a:t>
            </a:r>
            <a:endParaRPr kumimoji="0" lang="zh-CN" altLang="en-US"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endParaRPr>
          </a:p>
        </p:txBody>
      </p:sp>
      <p:pic>
        <p:nvPicPr>
          <p:cNvPr id="50" name="Picture 5">
            <a:extLst>
              <a:ext uri="{FF2B5EF4-FFF2-40B4-BE49-F238E27FC236}">
                <a16:creationId xmlns:a16="http://schemas.microsoft.com/office/drawing/2014/main" id="{F3276A58-B03B-4C93-8932-7D2087CC54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flipH="1">
            <a:off x="-17038" y="3517001"/>
            <a:ext cx="2148144" cy="26576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文本框 186">
            <a:extLst>
              <a:ext uri="{FF2B5EF4-FFF2-40B4-BE49-F238E27FC236}">
                <a16:creationId xmlns:a16="http://schemas.microsoft.com/office/drawing/2014/main" id="{4B33AB5C-451E-4509-BA7B-8EFCAE4AE91F}"/>
              </a:ext>
            </a:extLst>
          </p:cNvPr>
          <p:cNvSpPr txBox="1"/>
          <p:nvPr/>
        </p:nvSpPr>
        <p:spPr>
          <a:xfrm>
            <a:off x="2379458" y="3261601"/>
            <a:ext cx="7978773" cy="1199902"/>
          </a:xfrm>
          <a:prstGeom prst="rect">
            <a:avLst/>
          </a:prstGeom>
          <a:noFill/>
        </p:spPr>
        <p:txBody>
          <a:bodyPr wrap="square" lIns="91016" tIns="45509" rIns="91016" bIns="45509">
            <a:spAutoFit/>
          </a:bodyPr>
          <a:lstStyle/>
          <a:p>
            <a:pPr lvl="0" algn="ctr" defTabSz="1217614" fontAlgn="base">
              <a:spcBef>
                <a:spcPct val="0"/>
              </a:spcBef>
              <a:spcAft>
                <a:spcPct val="0"/>
              </a:spcAft>
              <a:defRPr/>
            </a:pPr>
            <a:r>
              <a:rPr lang="vi-VN" altLang="zh-CN" sz="3600" dirty="0">
                <a:solidFill>
                  <a:srgbClr val="C00000"/>
                </a:solidFill>
                <a:latin typeface="Arial"/>
                <a:ea typeface="微软雅黑" panose="020B0503020204020204" pitchFamily="34" charset="-122"/>
              </a:rPr>
              <a:t>Lúc đầu, hai bạn cảm thấy thích thú, đã reo lên.</a:t>
            </a:r>
            <a:endParaRPr kumimoji="0" lang="zh-CN" altLang="en-US" sz="3600" b="0" i="0" u="none" strike="noStrike" kern="1200" cap="none" spc="0" normalizeH="0" baseline="0" noProof="0" dirty="0">
              <a:ln>
                <a:noFill/>
              </a:ln>
              <a:solidFill>
                <a:srgbClr val="C00000"/>
              </a:solidFill>
              <a:effectLst/>
              <a:uLnTx/>
              <a:uFillTx/>
              <a:latin typeface="Arial"/>
              <a:ea typeface="微软雅黑" panose="020B0503020204020204" pitchFamily="34" charset="-122"/>
              <a:cs typeface="+mn-cs"/>
            </a:endParaRPr>
          </a:p>
        </p:txBody>
      </p:sp>
      <p:grpSp>
        <p:nvGrpSpPr>
          <p:cNvPr id="26" name="组合 26">
            <a:extLst>
              <a:ext uri="{FF2B5EF4-FFF2-40B4-BE49-F238E27FC236}">
                <a16:creationId xmlns:a16="http://schemas.microsoft.com/office/drawing/2014/main" id="{8B13167D-00F4-4FB3-A446-AE885A164416}"/>
              </a:ext>
            </a:extLst>
          </p:cNvPr>
          <p:cNvGrpSpPr/>
          <p:nvPr/>
        </p:nvGrpSpPr>
        <p:grpSpPr>
          <a:xfrm>
            <a:off x="2179350" y="1426950"/>
            <a:ext cx="8178881" cy="707886"/>
            <a:chOff x="252264" y="1044005"/>
            <a:chExt cx="4320480" cy="678472"/>
          </a:xfrm>
        </p:grpSpPr>
        <p:grpSp>
          <p:nvGrpSpPr>
            <p:cNvPr id="27" name="组合 27">
              <a:extLst>
                <a:ext uri="{FF2B5EF4-FFF2-40B4-BE49-F238E27FC236}">
                  <a16:creationId xmlns:a16="http://schemas.microsoft.com/office/drawing/2014/main" id="{F9A9CC2E-77F8-4930-BD1A-9D10217A8B01}"/>
                </a:ext>
              </a:extLst>
            </p:cNvPr>
            <p:cNvGrpSpPr/>
            <p:nvPr/>
          </p:nvGrpSpPr>
          <p:grpSpPr>
            <a:xfrm>
              <a:off x="252264" y="1044005"/>
              <a:ext cx="4320480" cy="678472"/>
              <a:chOff x="252264" y="1044005"/>
              <a:chExt cx="4320480" cy="678472"/>
            </a:xfrm>
          </p:grpSpPr>
          <p:sp>
            <p:nvSpPr>
              <p:cNvPr id="29" name="圆角矩形 29">
                <a:extLst>
                  <a:ext uri="{FF2B5EF4-FFF2-40B4-BE49-F238E27FC236}">
                    <a16:creationId xmlns:a16="http://schemas.microsoft.com/office/drawing/2014/main" id="{DD8C61BB-F8D8-49B9-BAAA-742058246173}"/>
                  </a:ext>
                </a:extLst>
              </p:cNvPr>
              <p:cNvSpPr/>
              <p:nvPr/>
            </p:nvSpPr>
            <p:spPr>
              <a:xfrm>
                <a:off x="252264" y="1044005"/>
                <a:ext cx="4320480" cy="648072"/>
              </a:xfrm>
              <a:prstGeom prst="roundRect">
                <a:avLst>
                  <a:gd name="adj" fmla="val 50000"/>
                </a:avLst>
              </a:prstGeom>
              <a:solidFill>
                <a:schemeClr val="accent3">
                  <a:lumMod val="20000"/>
                  <a:lumOff val="80000"/>
                </a:scheme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effectLst/>
                  <a:uLnTx/>
                  <a:uFillTx/>
                  <a:latin typeface="Arial"/>
                  <a:ea typeface="微软雅黑"/>
                  <a:cs typeface="+mn-ea"/>
                  <a:sym typeface="+mn-lt"/>
                </a:endParaRPr>
              </a:p>
            </p:txBody>
          </p:sp>
          <p:sp>
            <p:nvSpPr>
              <p:cNvPr id="30" name="椭圆 30">
                <a:extLst>
                  <a:ext uri="{FF2B5EF4-FFF2-40B4-BE49-F238E27FC236}">
                    <a16:creationId xmlns:a16="http://schemas.microsoft.com/office/drawing/2014/main" id="{D29D0ED2-2770-4A07-99D0-F6C5B9A01668}"/>
                  </a:ext>
                </a:extLst>
              </p:cNvPr>
              <p:cNvSpPr/>
              <p:nvPr/>
            </p:nvSpPr>
            <p:spPr>
              <a:xfrm>
                <a:off x="396280" y="1116013"/>
                <a:ext cx="381864" cy="574526"/>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effectLst/>
                  <a:uLnTx/>
                  <a:uFillTx/>
                  <a:latin typeface="Arial"/>
                  <a:ea typeface="微软雅黑"/>
                  <a:cs typeface="+mn-ea"/>
                  <a:sym typeface="+mn-lt"/>
                </a:endParaRPr>
              </a:p>
            </p:txBody>
          </p:sp>
          <p:sp>
            <p:nvSpPr>
              <p:cNvPr id="31" name="TextBox 30">
                <a:extLst>
                  <a:ext uri="{FF2B5EF4-FFF2-40B4-BE49-F238E27FC236}">
                    <a16:creationId xmlns:a16="http://schemas.microsoft.com/office/drawing/2014/main" id="{EFC93A70-497E-4756-AD1C-3EF0FF38CED3}"/>
                  </a:ext>
                </a:extLst>
              </p:cNvPr>
              <p:cNvSpPr txBox="1"/>
              <p:nvPr/>
            </p:nvSpPr>
            <p:spPr>
              <a:xfrm>
                <a:off x="409624" y="1147951"/>
                <a:ext cx="368520" cy="57452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effectLst/>
                    <a:uLnTx/>
                    <a:uFillTx/>
                    <a:latin typeface="Arial"/>
                    <a:ea typeface="微软雅黑"/>
                    <a:cs typeface="+mn-ea"/>
                    <a:sym typeface="+mn-lt"/>
                  </a:rPr>
                  <a:t>02</a:t>
                </a:r>
                <a:endParaRPr kumimoji="0" lang="zh-CN" altLang="en-US" sz="3600" b="0" i="0" u="none" strike="noStrike" kern="0" cap="none" spc="0" normalizeH="0" baseline="0" noProof="0" dirty="0">
                  <a:ln>
                    <a:noFill/>
                  </a:ln>
                  <a:effectLst/>
                  <a:uLnTx/>
                  <a:uFillTx/>
                  <a:latin typeface="Arial"/>
                  <a:ea typeface="微软雅黑"/>
                  <a:cs typeface="+mn-ea"/>
                  <a:sym typeface="+mn-lt"/>
                </a:endParaRPr>
              </a:p>
            </p:txBody>
          </p:sp>
        </p:grpSp>
        <p:sp>
          <p:nvSpPr>
            <p:cNvPr id="28" name="TextBox 27">
              <a:extLst>
                <a:ext uri="{FF2B5EF4-FFF2-40B4-BE49-F238E27FC236}">
                  <a16:creationId xmlns:a16="http://schemas.microsoft.com/office/drawing/2014/main" id="{4A3E60A8-6C85-4E37-B77D-0A0673CA76A8}"/>
                </a:ext>
              </a:extLst>
            </p:cNvPr>
            <p:cNvSpPr txBox="1"/>
            <p:nvPr/>
          </p:nvSpPr>
          <p:spPr>
            <a:xfrm>
              <a:off x="831877" y="1089942"/>
              <a:ext cx="3401858" cy="501479"/>
            </a:xfrm>
            <a:prstGeom prst="rect">
              <a:avLst/>
            </a:prstGeom>
            <a:noFill/>
          </p:spPr>
          <p:txBody>
            <a:bodyPr wrap="square" rtlCol="0">
              <a:spAutoFit/>
            </a:bodyPr>
            <a:lstStyle/>
            <a:p>
              <a:pPr lvl="0"/>
              <a:r>
                <a:rPr lang="en-US" altLang="zh-CN" sz="2800" b="1" kern="0" dirty="0" err="1">
                  <a:latin typeface="Arial"/>
                  <a:ea typeface="微软雅黑"/>
                  <a:cs typeface="+mn-ea"/>
                  <a:sym typeface="+mn-lt"/>
                </a:rPr>
                <a:t>Lúc</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đầu</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hai</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bạn</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cảm</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thấy</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thế</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nào</a:t>
              </a:r>
              <a:r>
                <a:rPr lang="en-US" altLang="zh-CN" sz="2800" b="1" kern="0" dirty="0">
                  <a:latin typeface="Arial"/>
                  <a:ea typeface="微软雅黑"/>
                  <a:cs typeface="+mn-ea"/>
                  <a:sym typeface="+mn-lt"/>
                </a:rPr>
                <a:t>?</a:t>
              </a:r>
            </a:p>
          </p:txBody>
        </p:sp>
      </p:grpSp>
    </p:spTree>
    <p:extLst>
      <p:ext uri="{BB962C8B-B14F-4D97-AF65-F5344CB8AC3E}">
        <p14:creationId xmlns:p14="http://schemas.microsoft.com/office/powerpoint/2010/main" val="252811006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down)">
                                      <p:cBhvr>
                                        <p:cTn id="31" dur="500"/>
                                        <p:tgtEl>
                                          <p:spTgt spid="19"/>
                                        </p:tgtEl>
                                      </p:cBhvr>
                                    </p:animEffect>
                                  </p:childTnLst>
                                </p:cTn>
                              </p:par>
                              <p:par>
                                <p:cTn id="32" presetID="2" presetClass="entr" presetSubtype="8"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1250" fill="hold"/>
                                        <p:tgtEl>
                                          <p:spTgt spid="50"/>
                                        </p:tgtEl>
                                        <p:attrNameLst>
                                          <p:attrName>ppt_x</p:attrName>
                                        </p:attrNameLst>
                                      </p:cBhvr>
                                      <p:tavLst>
                                        <p:tav tm="0">
                                          <p:val>
                                            <p:strVal val="0-#ppt_w/2"/>
                                          </p:val>
                                        </p:tav>
                                        <p:tav tm="100000">
                                          <p:val>
                                            <p:strVal val="#ppt_x"/>
                                          </p:val>
                                        </p:tav>
                                      </p:tavLst>
                                    </p:anim>
                                    <p:anim calcmode="lin" valueType="num">
                                      <p:cBhvr additive="base">
                                        <p:cTn id="35" dur="1250" fill="hold"/>
                                        <p:tgtEl>
                                          <p:spTgt spid="50"/>
                                        </p:tgtEl>
                                        <p:attrNameLst>
                                          <p:attrName>ppt_y</p:attrName>
                                        </p:attrNameLst>
                                      </p:cBhvr>
                                      <p:tavLst>
                                        <p:tav tm="0">
                                          <p:val>
                                            <p:strVal val="#ppt_y"/>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50"/>
                                        </p:tgtEl>
                                        <p:attrNameLst>
                                          <p:attrName>r</p:attrName>
                                        </p:attrNameLst>
                                      </p:cBhvr>
                                    </p:animRot>
                                    <p:animRot by="-240000">
                                      <p:cBhvr>
                                        <p:cTn id="38" dur="200" fill="hold">
                                          <p:stCondLst>
                                            <p:cond delay="200"/>
                                          </p:stCondLst>
                                        </p:cTn>
                                        <p:tgtEl>
                                          <p:spTgt spid="50"/>
                                        </p:tgtEl>
                                        <p:attrNameLst>
                                          <p:attrName>r</p:attrName>
                                        </p:attrNameLst>
                                      </p:cBhvr>
                                    </p:animRot>
                                    <p:animRot by="240000">
                                      <p:cBhvr>
                                        <p:cTn id="39" dur="200" fill="hold">
                                          <p:stCondLst>
                                            <p:cond delay="400"/>
                                          </p:stCondLst>
                                        </p:cTn>
                                        <p:tgtEl>
                                          <p:spTgt spid="50"/>
                                        </p:tgtEl>
                                        <p:attrNameLst>
                                          <p:attrName>r</p:attrName>
                                        </p:attrNameLst>
                                      </p:cBhvr>
                                    </p:animRot>
                                    <p:animRot by="-240000">
                                      <p:cBhvr>
                                        <p:cTn id="40" dur="200" fill="hold">
                                          <p:stCondLst>
                                            <p:cond delay="600"/>
                                          </p:stCondLst>
                                        </p:cTn>
                                        <p:tgtEl>
                                          <p:spTgt spid="50"/>
                                        </p:tgtEl>
                                        <p:attrNameLst>
                                          <p:attrName>r</p:attrName>
                                        </p:attrNameLst>
                                      </p:cBhvr>
                                    </p:animRot>
                                    <p:animRot by="120000">
                                      <p:cBhvr>
                                        <p:cTn id="41" dur="200" fill="hold">
                                          <p:stCondLst>
                                            <p:cond delay="800"/>
                                          </p:stCondLst>
                                        </p:cTn>
                                        <p:tgtEl>
                                          <p:spTgt spid="50"/>
                                        </p:tgtEl>
                                        <p:attrNameLst>
                                          <p:attrName>r</p:attrName>
                                        </p:attrNameLst>
                                      </p:cBhvr>
                                    </p:animRot>
                                  </p:childTnLst>
                                </p:cTn>
                              </p:par>
                              <p:par>
                                <p:cTn id="42" presetID="2" presetClass="entr" presetSubtype="8"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0-#ppt_w/2"/>
                                          </p:val>
                                        </p:tav>
                                        <p:tav tm="100000">
                                          <p:val>
                                            <p:strVal val="#ppt_x"/>
                                          </p:val>
                                        </p:tav>
                                      </p:tavLst>
                                    </p:anim>
                                    <p:anim calcmode="lin" valueType="num">
                                      <p:cBhvr additive="base">
                                        <p:cTn id="4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1000"/>
                                        <p:tgtEl>
                                          <p:spTgt spid="44"/>
                                        </p:tgtEl>
                                      </p:cBhvr>
                                    </p:animEffect>
                                    <p:anim calcmode="lin" valueType="num">
                                      <p:cBhvr>
                                        <p:cTn id="51" dur="1000" fill="hold"/>
                                        <p:tgtEl>
                                          <p:spTgt spid="44"/>
                                        </p:tgtEl>
                                        <p:attrNameLst>
                                          <p:attrName>ppt_x</p:attrName>
                                        </p:attrNameLst>
                                      </p:cBhvr>
                                      <p:tavLst>
                                        <p:tav tm="0">
                                          <p:val>
                                            <p:strVal val="#ppt_x"/>
                                          </p:val>
                                        </p:tav>
                                        <p:tav tm="100000">
                                          <p:val>
                                            <p:strVal val="#ppt_x"/>
                                          </p:val>
                                        </p:tav>
                                      </p:tavLst>
                                    </p:anim>
                                    <p:anim calcmode="lin" valueType="num">
                                      <p:cBhvr>
                                        <p:cTn id="5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93B4699A-7168-4E4E-B021-4AA4ACC68619}"/>
              </a:ext>
            </a:extLst>
          </p:cNvPr>
          <p:cNvSpPr/>
          <p:nvPr/>
        </p:nvSpPr>
        <p:spPr>
          <a:xfrm>
            <a:off x="231314" y="261534"/>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Picture 13" descr="C:\Users\Administrator\Desktop\56e262d2db7dc.png">
            <a:extLst>
              <a:ext uri="{FF2B5EF4-FFF2-40B4-BE49-F238E27FC236}">
                <a16:creationId xmlns:a16="http://schemas.microsoft.com/office/drawing/2014/main" id="{00581B50-8391-4451-9130-43F4CE3EB1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8860" y="357105"/>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a:extLst>
              <a:ext uri="{FF2B5EF4-FFF2-40B4-BE49-F238E27FC236}">
                <a16:creationId xmlns:a16="http://schemas.microsoft.com/office/drawing/2014/main" id="{ECA47F85-0197-4C43-A0DE-E4D375998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759" y="2397871"/>
            <a:ext cx="860657" cy="7859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a:extLst>
              <a:ext uri="{FF2B5EF4-FFF2-40B4-BE49-F238E27FC236}">
                <a16:creationId xmlns:a16="http://schemas.microsoft.com/office/drawing/2014/main" id="{B18EC06C-74D5-4EB6-990D-8A8381DF49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058" y="817978"/>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56e262d2db7dc.png">
            <a:extLst>
              <a:ext uri="{FF2B5EF4-FFF2-40B4-BE49-F238E27FC236}">
                <a16:creationId xmlns:a16="http://schemas.microsoft.com/office/drawing/2014/main" id="{F6E5C202-A5FE-4575-8ACE-2D5415935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661" y="613423"/>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58pic_5388033792e0c [转换]-02.png">
            <a:extLst>
              <a:ext uri="{FF2B5EF4-FFF2-40B4-BE49-F238E27FC236}">
                <a16:creationId xmlns:a16="http://schemas.microsoft.com/office/drawing/2014/main" id="{E8223CE8-6534-42E5-8739-54770991EA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6636" y="-31498"/>
            <a:ext cx="4464942" cy="121334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24">
            <a:extLst>
              <a:ext uri="{FF2B5EF4-FFF2-40B4-BE49-F238E27FC236}">
                <a16:creationId xmlns:a16="http://schemas.microsoft.com/office/drawing/2014/main" id="{8FA005E5-EA85-4002-8F43-82C0F8DFAAC1}"/>
              </a:ext>
            </a:extLst>
          </p:cNvPr>
          <p:cNvSpPr/>
          <p:nvPr/>
        </p:nvSpPr>
        <p:spPr>
          <a:xfrm>
            <a:off x="4065749" y="449959"/>
            <a:ext cx="2986716" cy="53322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rPr>
              <a:t>CÙNG TÌM HIỂU</a:t>
            </a:r>
            <a:endParaRPr kumimoji="0" lang="zh-CN" altLang="en-US"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endParaRPr>
          </a:p>
        </p:txBody>
      </p:sp>
      <p:pic>
        <p:nvPicPr>
          <p:cNvPr id="50" name="Picture 5">
            <a:extLst>
              <a:ext uri="{FF2B5EF4-FFF2-40B4-BE49-F238E27FC236}">
                <a16:creationId xmlns:a16="http://schemas.microsoft.com/office/drawing/2014/main" id="{F3276A58-B03B-4C93-8932-7D2087CC54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flipH="1">
            <a:off x="-17038" y="3517001"/>
            <a:ext cx="2148144" cy="26576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文本框 186">
            <a:extLst>
              <a:ext uri="{FF2B5EF4-FFF2-40B4-BE49-F238E27FC236}">
                <a16:creationId xmlns:a16="http://schemas.microsoft.com/office/drawing/2014/main" id="{4B33AB5C-451E-4509-BA7B-8EFCAE4AE91F}"/>
              </a:ext>
            </a:extLst>
          </p:cNvPr>
          <p:cNvSpPr txBox="1"/>
          <p:nvPr/>
        </p:nvSpPr>
        <p:spPr>
          <a:xfrm>
            <a:off x="2379458" y="3012555"/>
            <a:ext cx="7978773" cy="1753900"/>
          </a:xfrm>
          <a:prstGeom prst="rect">
            <a:avLst/>
          </a:prstGeom>
          <a:noFill/>
        </p:spPr>
        <p:txBody>
          <a:bodyPr wrap="square" lIns="91016" tIns="45509" rIns="91016" bIns="45509">
            <a:spAutoFit/>
          </a:bodyPr>
          <a:lstStyle/>
          <a:p>
            <a:pPr lvl="0" algn="ctr" defTabSz="1217614" fontAlgn="base">
              <a:spcBef>
                <a:spcPct val="0"/>
              </a:spcBef>
              <a:spcAft>
                <a:spcPct val="0"/>
              </a:spcAft>
              <a:defRPr/>
            </a:pPr>
            <a:r>
              <a:rPr lang="vi-VN" altLang="zh-CN" sz="3600" dirty="0">
                <a:solidFill>
                  <a:srgbClr val="C00000"/>
                </a:solidFill>
                <a:latin typeface="Arial"/>
                <a:ea typeface="微软雅黑" panose="020B0503020204020204" pitchFamily="34" charset="-122"/>
              </a:rPr>
              <a:t>Sau đó, hai bạn lại mong muốn trở về quê nhà, nhìn cánh đồng lúa, biển mênh mông và ăn cơm mẹ </a:t>
            </a:r>
            <a:r>
              <a:rPr lang="vi-VN" altLang="zh-CN" sz="3600">
                <a:solidFill>
                  <a:srgbClr val="C00000"/>
                </a:solidFill>
                <a:latin typeface="Arial"/>
                <a:ea typeface="微软雅黑" panose="020B0503020204020204" pitchFamily="34" charset="-122"/>
              </a:rPr>
              <a:t>nấu.</a:t>
            </a:r>
            <a:r>
              <a:rPr lang="en-US" altLang="zh-CN" sz="3600">
                <a:solidFill>
                  <a:srgbClr val="C00000"/>
                </a:solidFill>
                <a:latin typeface="Arial"/>
                <a:ea typeface="微软雅黑" panose="020B0503020204020204" pitchFamily="34" charset="-122"/>
              </a:rPr>
              <a:t> </a:t>
            </a:r>
            <a:endParaRPr kumimoji="0" lang="zh-CN" altLang="en-US" sz="3600" b="0" i="0" u="none" strike="noStrike" kern="1200" cap="none" spc="0" normalizeH="0" baseline="0" noProof="0" dirty="0">
              <a:ln>
                <a:noFill/>
              </a:ln>
              <a:solidFill>
                <a:srgbClr val="C00000"/>
              </a:solidFill>
              <a:effectLst/>
              <a:uLnTx/>
              <a:uFillTx/>
              <a:latin typeface="Arial"/>
              <a:ea typeface="微软雅黑" panose="020B0503020204020204" pitchFamily="34" charset="-122"/>
              <a:cs typeface="+mn-cs"/>
            </a:endParaRPr>
          </a:p>
        </p:txBody>
      </p:sp>
      <p:grpSp>
        <p:nvGrpSpPr>
          <p:cNvPr id="26" name="组合 32">
            <a:extLst>
              <a:ext uri="{FF2B5EF4-FFF2-40B4-BE49-F238E27FC236}">
                <a16:creationId xmlns:a16="http://schemas.microsoft.com/office/drawing/2014/main" id="{319CD718-72B7-4FC9-8FCF-90E4816D6E92}"/>
              </a:ext>
            </a:extLst>
          </p:cNvPr>
          <p:cNvGrpSpPr/>
          <p:nvPr/>
        </p:nvGrpSpPr>
        <p:grpSpPr>
          <a:xfrm>
            <a:off x="1548326" y="1548022"/>
            <a:ext cx="10832360" cy="646331"/>
            <a:chOff x="252264" y="1035515"/>
            <a:chExt cx="4933407" cy="699877"/>
          </a:xfrm>
        </p:grpSpPr>
        <p:grpSp>
          <p:nvGrpSpPr>
            <p:cNvPr id="27" name="组合 33">
              <a:extLst>
                <a:ext uri="{FF2B5EF4-FFF2-40B4-BE49-F238E27FC236}">
                  <a16:creationId xmlns:a16="http://schemas.microsoft.com/office/drawing/2014/main" id="{6F0C13F3-3604-445B-B0C6-76E3BBB6083C}"/>
                </a:ext>
              </a:extLst>
            </p:cNvPr>
            <p:cNvGrpSpPr/>
            <p:nvPr/>
          </p:nvGrpSpPr>
          <p:grpSpPr>
            <a:xfrm>
              <a:off x="252264" y="1035515"/>
              <a:ext cx="4320480" cy="699877"/>
              <a:chOff x="252264" y="1035515"/>
              <a:chExt cx="4320480" cy="699877"/>
            </a:xfrm>
          </p:grpSpPr>
          <p:sp>
            <p:nvSpPr>
              <p:cNvPr id="29" name="圆角矩形 35">
                <a:extLst>
                  <a:ext uri="{FF2B5EF4-FFF2-40B4-BE49-F238E27FC236}">
                    <a16:creationId xmlns:a16="http://schemas.microsoft.com/office/drawing/2014/main" id="{2DD797DC-88F4-46A5-8027-6E672FBC9EE6}"/>
                  </a:ext>
                </a:extLst>
              </p:cNvPr>
              <p:cNvSpPr/>
              <p:nvPr/>
            </p:nvSpPr>
            <p:spPr>
              <a:xfrm>
                <a:off x="252264" y="1044005"/>
                <a:ext cx="4320480" cy="648072"/>
              </a:xfrm>
              <a:prstGeom prst="roundRect">
                <a:avLst>
                  <a:gd name="adj" fmla="val 50000"/>
                </a:avLst>
              </a:prstGeom>
              <a:solidFill>
                <a:schemeClr val="accent2">
                  <a:lumMod val="20000"/>
                  <a:lumOff val="80000"/>
                </a:schemeClr>
              </a:solidFill>
              <a:ln w="12700" cap="flat" cmpd="sng" algn="ctr">
                <a:solidFill>
                  <a:schemeClr val="accent2">
                    <a:lumMod val="20000"/>
                    <a:lumOff val="8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30" name="椭圆 36">
                <a:extLst>
                  <a:ext uri="{FF2B5EF4-FFF2-40B4-BE49-F238E27FC236}">
                    <a16:creationId xmlns:a16="http://schemas.microsoft.com/office/drawing/2014/main" id="{6F886F78-104D-44EB-BE66-44911944D42C}"/>
                  </a:ext>
                </a:extLst>
              </p:cNvPr>
              <p:cNvSpPr/>
              <p:nvPr/>
            </p:nvSpPr>
            <p:spPr>
              <a:xfrm>
                <a:off x="396281" y="1116013"/>
                <a:ext cx="281182" cy="504056"/>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31" name="TextBox 30">
                <a:extLst>
                  <a:ext uri="{FF2B5EF4-FFF2-40B4-BE49-F238E27FC236}">
                    <a16:creationId xmlns:a16="http://schemas.microsoft.com/office/drawing/2014/main" id="{6264888F-8DBD-4B88-BE5B-8B034188FEDB}"/>
                  </a:ext>
                </a:extLst>
              </p:cNvPr>
              <p:cNvSpPr txBox="1"/>
              <p:nvPr/>
            </p:nvSpPr>
            <p:spPr>
              <a:xfrm>
                <a:off x="448273" y="1035515"/>
                <a:ext cx="269064" cy="6998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微软雅黑"/>
                    <a:cs typeface="+mn-ea"/>
                    <a:sym typeface="+mn-lt"/>
                  </a:rPr>
                  <a:t>3</a:t>
                </a:r>
                <a:endParaRPr kumimoji="0" lang="zh-CN" altLang="en-US" sz="3600" b="0" i="0" u="none" strike="noStrike" kern="0" cap="none" spc="0" normalizeH="0" baseline="0" noProof="0" dirty="0">
                  <a:ln>
                    <a:noFill/>
                  </a:ln>
                  <a:solidFill>
                    <a:prstClr val="black"/>
                  </a:solidFill>
                  <a:effectLst/>
                  <a:uLnTx/>
                  <a:uFillTx/>
                  <a:latin typeface="Arial"/>
                  <a:ea typeface="微软雅黑"/>
                  <a:cs typeface="+mn-ea"/>
                  <a:sym typeface="+mn-lt"/>
                </a:endParaRPr>
              </a:p>
            </p:txBody>
          </p:sp>
        </p:grpSp>
        <p:sp>
          <p:nvSpPr>
            <p:cNvPr id="28" name="TextBox 27">
              <a:extLst>
                <a:ext uri="{FF2B5EF4-FFF2-40B4-BE49-F238E27FC236}">
                  <a16:creationId xmlns:a16="http://schemas.microsoft.com/office/drawing/2014/main" id="{8344334F-164C-46F6-BFC0-879673FB74A0}"/>
                </a:ext>
              </a:extLst>
            </p:cNvPr>
            <p:cNvSpPr txBox="1"/>
            <p:nvPr/>
          </p:nvSpPr>
          <p:spPr>
            <a:xfrm>
              <a:off x="757239" y="1070404"/>
              <a:ext cx="4428432" cy="566567"/>
            </a:xfrm>
            <a:prstGeom prst="rect">
              <a:avLst/>
            </a:prstGeom>
            <a:noFill/>
          </p:spPr>
          <p:txBody>
            <a:bodyPr wrap="none" rtlCol="0">
              <a:spAutoFit/>
            </a:bodyPr>
            <a:lstStyle/>
            <a:p>
              <a:pPr lvl="0"/>
              <a:r>
                <a:rPr lang="en-US" altLang="zh-CN" sz="2800" b="1" kern="0" dirty="0">
                  <a:latin typeface="Arial"/>
                  <a:ea typeface="微软雅黑"/>
                  <a:cs typeface="+mn-ea"/>
                  <a:sym typeface="+mn-lt"/>
                </a:rPr>
                <a:t>Sau </a:t>
              </a:r>
              <a:r>
                <a:rPr lang="en-US" altLang="zh-CN" sz="2800" b="1" kern="0" dirty="0" err="1">
                  <a:latin typeface="Arial"/>
                  <a:ea typeface="微软雅黑"/>
                  <a:cs typeface="+mn-ea"/>
                  <a:sym typeface="+mn-lt"/>
                </a:rPr>
                <a:t>đó</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hai</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bạn</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lại</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mong</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muốn</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điều</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gì</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Vì</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sao</a:t>
              </a:r>
              <a:r>
                <a:rPr lang="en-US" altLang="zh-CN" sz="2800" b="1" kern="0" dirty="0">
                  <a:latin typeface="Arial"/>
                  <a:ea typeface="微软雅黑"/>
                  <a:cs typeface="+mn-ea"/>
                  <a:sym typeface="+mn-lt"/>
                </a:rPr>
                <a:t>?</a:t>
              </a:r>
            </a:p>
          </p:txBody>
        </p:sp>
      </p:grpSp>
    </p:spTree>
    <p:extLst>
      <p:ext uri="{BB962C8B-B14F-4D97-AF65-F5344CB8AC3E}">
        <p14:creationId xmlns:p14="http://schemas.microsoft.com/office/powerpoint/2010/main" val="361211412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down)">
                                      <p:cBhvr>
                                        <p:cTn id="31" dur="500"/>
                                        <p:tgtEl>
                                          <p:spTgt spid="19"/>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93B4699A-7168-4E4E-B021-4AA4ACC68619}"/>
              </a:ext>
            </a:extLst>
          </p:cNvPr>
          <p:cNvSpPr/>
          <p:nvPr/>
        </p:nvSpPr>
        <p:spPr>
          <a:xfrm>
            <a:off x="231314" y="261534"/>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Picture 13" descr="C:\Users\Administrator\Desktop\56e262d2db7dc.png">
            <a:extLst>
              <a:ext uri="{FF2B5EF4-FFF2-40B4-BE49-F238E27FC236}">
                <a16:creationId xmlns:a16="http://schemas.microsoft.com/office/drawing/2014/main" id="{00581B50-8391-4451-9130-43F4CE3EB1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8860" y="357105"/>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a:extLst>
              <a:ext uri="{FF2B5EF4-FFF2-40B4-BE49-F238E27FC236}">
                <a16:creationId xmlns:a16="http://schemas.microsoft.com/office/drawing/2014/main" id="{ECA47F85-0197-4C43-A0DE-E4D375998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759" y="2397871"/>
            <a:ext cx="860657" cy="7859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a:extLst>
              <a:ext uri="{FF2B5EF4-FFF2-40B4-BE49-F238E27FC236}">
                <a16:creationId xmlns:a16="http://schemas.microsoft.com/office/drawing/2014/main" id="{B18EC06C-74D5-4EB6-990D-8A8381DF49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058" y="817978"/>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56e262d2db7dc.png">
            <a:extLst>
              <a:ext uri="{FF2B5EF4-FFF2-40B4-BE49-F238E27FC236}">
                <a16:creationId xmlns:a16="http://schemas.microsoft.com/office/drawing/2014/main" id="{F6E5C202-A5FE-4575-8ACE-2D5415935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661" y="613423"/>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58pic_5388033792e0c [转换]-02.png">
            <a:extLst>
              <a:ext uri="{FF2B5EF4-FFF2-40B4-BE49-F238E27FC236}">
                <a16:creationId xmlns:a16="http://schemas.microsoft.com/office/drawing/2014/main" id="{E8223CE8-6534-42E5-8739-54770991EA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6636" y="-31498"/>
            <a:ext cx="4464942" cy="1213345"/>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24">
            <a:extLst>
              <a:ext uri="{FF2B5EF4-FFF2-40B4-BE49-F238E27FC236}">
                <a16:creationId xmlns:a16="http://schemas.microsoft.com/office/drawing/2014/main" id="{8FA005E5-EA85-4002-8F43-82C0F8DFAAC1}"/>
              </a:ext>
            </a:extLst>
          </p:cNvPr>
          <p:cNvSpPr/>
          <p:nvPr/>
        </p:nvSpPr>
        <p:spPr>
          <a:xfrm>
            <a:off x="4065749" y="449959"/>
            <a:ext cx="2986716" cy="53322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rPr>
              <a:t>CÙNG TÌM HIỂU</a:t>
            </a:r>
            <a:endParaRPr kumimoji="0" lang="zh-CN" altLang="en-US"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endParaRPr>
          </a:p>
        </p:txBody>
      </p:sp>
      <p:pic>
        <p:nvPicPr>
          <p:cNvPr id="50" name="Picture 5">
            <a:extLst>
              <a:ext uri="{FF2B5EF4-FFF2-40B4-BE49-F238E27FC236}">
                <a16:creationId xmlns:a16="http://schemas.microsoft.com/office/drawing/2014/main" id="{F3276A58-B03B-4C93-8932-7D2087CC54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flipH="1">
            <a:off x="-17038" y="3517001"/>
            <a:ext cx="2148144" cy="26576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6" name="组合 38">
            <a:extLst>
              <a:ext uri="{FF2B5EF4-FFF2-40B4-BE49-F238E27FC236}">
                <a16:creationId xmlns:a16="http://schemas.microsoft.com/office/drawing/2014/main" id="{40F25249-16B4-4BD9-9CC6-85B56F0235CD}"/>
              </a:ext>
            </a:extLst>
          </p:cNvPr>
          <p:cNvGrpSpPr/>
          <p:nvPr/>
        </p:nvGrpSpPr>
        <p:grpSpPr>
          <a:xfrm>
            <a:off x="1756853" y="1530268"/>
            <a:ext cx="8664404" cy="1023168"/>
            <a:chOff x="252264" y="1020325"/>
            <a:chExt cx="4320480" cy="1236232"/>
          </a:xfrm>
        </p:grpSpPr>
        <p:grpSp>
          <p:nvGrpSpPr>
            <p:cNvPr id="27" name="组合 39">
              <a:extLst>
                <a:ext uri="{FF2B5EF4-FFF2-40B4-BE49-F238E27FC236}">
                  <a16:creationId xmlns:a16="http://schemas.microsoft.com/office/drawing/2014/main" id="{11C1A5E9-783D-4B92-808A-A7926614424A}"/>
                </a:ext>
              </a:extLst>
            </p:cNvPr>
            <p:cNvGrpSpPr/>
            <p:nvPr/>
          </p:nvGrpSpPr>
          <p:grpSpPr>
            <a:xfrm>
              <a:off x="252264" y="1020325"/>
              <a:ext cx="4320480" cy="780923"/>
              <a:chOff x="252264" y="1020325"/>
              <a:chExt cx="4320480" cy="780923"/>
            </a:xfrm>
          </p:grpSpPr>
          <p:sp>
            <p:nvSpPr>
              <p:cNvPr id="29" name="圆角矩形 41">
                <a:extLst>
                  <a:ext uri="{FF2B5EF4-FFF2-40B4-BE49-F238E27FC236}">
                    <a16:creationId xmlns:a16="http://schemas.microsoft.com/office/drawing/2014/main" id="{904BA2FA-18EA-47A5-8ED8-23F5C7D75D55}"/>
                  </a:ext>
                </a:extLst>
              </p:cNvPr>
              <p:cNvSpPr/>
              <p:nvPr/>
            </p:nvSpPr>
            <p:spPr>
              <a:xfrm>
                <a:off x="252264" y="1044005"/>
                <a:ext cx="4320480" cy="648072"/>
              </a:xfrm>
              <a:prstGeom prst="roundRect">
                <a:avLst>
                  <a:gd name="adj" fmla="val 50000"/>
                </a:avLst>
              </a:prstGeom>
              <a:solidFill>
                <a:srgbClr val="92D050"/>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30" name="椭圆 42">
                <a:extLst>
                  <a:ext uri="{FF2B5EF4-FFF2-40B4-BE49-F238E27FC236}">
                    <a16:creationId xmlns:a16="http://schemas.microsoft.com/office/drawing/2014/main" id="{2B34AE48-2023-4CAB-96A5-8B8117314E14}"/>
                  </a:ext>
                </a:extLst>
              </p:cNvPr>
              <p:cNvSpPr/>
              <p:nvPr/>
            </p:nvSpPr>
            <p:spPr>
              <a:xfrm>
                <a:off x="396280" y="1116013"/>
                <a:ext cx="346421" cy="576063"/>
              </a:xfrm>
              <a:prstGeom prst="ellipse">
                <a:avLst/>
              </a:prstGeom>
              <a:solidFill>
                <a:sysClr val="window" lastClr="FFFFFF">
                  <a:lumMod val="95000"/>
                </a:sysClr>
              </a:solidFill>
              <a:ln w="12700" cap="flat" cmpd="sng" algn="ctr">
                <a:solidFill>
                  <a:srgbClr val="E7E6E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Arial"/>
                  <a:ea typeface="微软雅黑"/>
                  <a:cs typeface="+mn-ea"/>
                  <a:sym typeface="+mn-lt"/>
                </a:endParaRPr>
              </a:p>
            </p:txBody>
          </p:sp>
          <p:sp>
            <p:nvSpPr>
              <p:cNvPr id="31" name="TextBox 30">
                <a:extLst>
                  <a:ext uri="{FF2B5EF4-FFF2-40B4-BE49-F238E27FC236}">
                    <a16:creationId xmlns:a16="http://schemas.microsoft.com/office/drawing/2014/main" id="{A53D1319-11DD-4F9C-92E6-62F97E30288B}"/>
                  </a:ext>
                </a:extLst>
              </p:cNvPr>
              <p:cNvSpPr txBox="1"/>
              <p:nvPr/>
            </p:nvSpPr>
            <p:spPr>
              <a:xfrm>
                <a:off x="382705" y="1020325"/>
                <a:ext cx="431559" cy="7809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微软雅黑"/>
                    <a:cs typeface="+mn-ea"/>
                    <a:sym typeface="+mn-lt"/>
                  </a:rPr>
                  <a:t>04</a:t>
                </a:r>
                <a:endParaRPr kumimoji="0" lang="zh-CN" altLang="en-US" sz="3600" b="0" i="0" u="none" strike="noStrike" kern="0" cap="none" spc="0" normalizeH="0" baseline="0" noProof="0" dirty="0">
                  <a:ln>
                    <a:noFill/>
                  </a:ln>
                  <a:solidFill>
                    <a:prstClr val="black"/>
                  </a:solidFill>
                  <a:effectLst/>
                  <a:uLnTx/>
                  <a:uFillTx/>
                  <a:latin typeface="Arial"/>
                  <a:ea typeface="微软雅黑"/>
                  <a:cs typeface="+mn-ea"/>
                  <a:sym typeface="+mn-lt"/>
                </a:endParaRPr>
              </a:p>
            </p:txBody>
          </p:sp>
        </p:grpSp>
        <p:sp>
          <p:nvSpPr>
            <p:cNvPr id="28" name="TextBox 27">
              <a:extLst>
                <a:ext uri="{FF2B5EF4-FFF2-40B4-BE49-F238E27FC236}">
                  <a16:creationId xmlns:a16="http://schemas.microsoft.com/office/drawing/2014/main" id="{795E6CA7-FFFD-4CED-A30D-A80171DB38AD}"/>
                </a:ext>
              </a:extLst>
            </p:cNvPr>
            <p:cNvSpPr txBox="1"/>
            <p:nvPr/>
          </p:nvSpPr>
          <p:spPr>
            <a:xfrm>
              <a:off x="895697" y="1103767"/>
              <a:ext cx="3379764" cy="1152790"/>
            </a:xfrm>
            <a:prstGeom prst="rect">
              <a:avLst/>
            </a:prstGeom>
            <a:noFill/>
          </p:spPr>
          <p:txBody>
            <a:bodyPr wrap="square" rtlCol="0">
              <a:spAutoFit/>
            </a:bodyPr>
            <a:lstStyle/>
            <a:p>
              <a:pPr lvl="0"/>
              <a:r>
                <a:rPr lang="en-US" altLang="zh-CN" sz="2800" b="1" kern="0" dirty="0">
                  <a:latin typeface="Arial"/>
                  <a:ea typeface="微软雅黑"/>
                  <a:cs typeface="+mn-ea"/>
                  <a:sym typeface="+mn-lt"/>
                </a:rPr>
                <a:t>Sau </a:t>
              </a:r>
              <a:r>
                <a:rPr lang="en-US" altLang="zh-CN" sz="2800" b="1" kern="0" dirty="0" err="1">
                  <a:latin typeface="Arial"/>
                  <a:ea typeface="微软雅黑"/>
                  <a:cs typeface="+mn-ea"/>
                  <a:sym typeface="+mn-lt"/>
                </a:rPr>
                <a:t>chuyến</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đi</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hai</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bạn</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nhận</a:t>
              </a:r>
              <a:r>
                <a:rPr lang="en-US" altLang="zh-CN" sz="2800" b="1" kern="0" dirty="0">
                  <a:latin typeface="Arial"/>
                  <a:ea typeface="微软雅黑"/>
                  <a:cs typeface="+mn-ea"/>
                  <a:sym typeface="+mn-lt"/>
                </a:rPr>
                <a:t> ra </a:t>
              </a:r>
              <a:r>
                <a:rPr lang="en-US" altLang="zh-CN" sz="2800" b="1" kern="0" dirty="0" err="1">
                  <a:latin typeface="Arial"/>
                  <a:ea typeface="微软雅黑"/>
                  <a:cs typeface="+mn-ea"/>
                  <a:sym typeface="+mn-lt"/>
                </a:rPr>
                <a:t>điều</a:t>
              </a:r>
              <a:r>
                <a:rPr lang="en-US" altLang="zh-CN" sz="2800" b="1" kern="0" dirty="0">
                  <a:latin typeface="Arial"/>
                  <a:ea typeface="微软雅黑"/>
                  <a:cs typeface="+mn-ea"/>
                  <a:sym typeface="+mn-lt"/>
                </a:rPr>
                <a:t> </a:t>
              </a:r>
              <a:r>
                <a:rPr lang="en-US" altLang="zh-CN" sz="2800" b="1" kern="0" dirty="0" err="1">
                  <a:latin typeface="Arial"/>
                  <a:ea typeface="微软雅黑"/>
                  <a:cs typeface="+mn-ea"/>
                  <a:sym typeface="+mn-lt"/>
                </a:rPr>
                <a:t>gì</a:t>
              </a:r>
              <a:r>
                <a:rPr lang="en-US" altLang="zh-CN" sz="2800" b="1" kern="0" dirty="0">
                  <a:latin typeface="Arial"/>
                  <a:ea typeface="微软雅黑"/>
                  <a:cs typeface="+mn-ea"/>
                  <a:sym typeface="+mn-lt"/>
                </a:rPr>
                <a:t>?</a:t>
              </a:r>
              <a:endParaRPr kumimoji="0" lang="zh-CN" altLang="en-US" sz="2800" b="1" i="0" u="none" strike="noStrike" kern="0" cap="none" spc="0" normalizeH="0" baseline="0" noProof="0" dirty="0">
                <a:ln>
                  <a:noFill/>
                </a:ln>
                <a:effectLst/>
                <a:uLnTx/>
                <a:uFillTx/>
                <a:latin typeface="Arial"/>
                <a:ea typeface="微软雅黑"/>
                <a:cs typeface="+mn-ea"/>
                <a:sym typeface="+mn-lt"/>
              </a:endParaRPr>
            </a:p>
          </p:txBody>
        </p:sp>
      </p:grpSp>
      <p:grpSp>
        <p:nvGrpSpPr>
          <p:cNvPr id="32" name="组合 38">
            <a:extLst>
              <a:ext uri="{FF2B5EF4-FFF2-40B4-BE49-F238E27FC236}">
                <a16:creationId xmlns:a16="http://schemas.microsoft.com/office/drawing/2014/main" id="{52D73C53-3BB1-479D-AE58-26B7B5F87117}"/>
              </a:ext>
            </a:extLst>
          </p:cNvPr>
          <p:cNvGrpSpPr/>
          <p:nvPr/>
        </p:nvGrpSpPr>
        <p:grpSpPr>
          <a:xfrm>
            <a:off x="2306002" y="3000163"/>
            <a:ext cx="3663255" cy="649877"/>
            <a:chOff x="252264" y="1044005"/>
            <a:chExt cx="4320480" cy="648072"/>
          </a:xfrm>
        </p:grpSpPr>
        <p:sp>
          <p:nvSpPr>
            <p:cNvPr id="33" name="圆角矩形 41">
              <a:extLst>
                <a:ext uri="{FF2B5EF4-FFF2-40B4-BE49-F238E27FC236}">
                  <a16:creationId xmlns:a16="http://schemas.microsoft.com/office/drawing/2014/main" id="{DBB5B49D-FC50-4D77-8923-2D1E1BFDF837}"/>
                </a:ext>
              </a:extLst>
            </p:cNvPr>
            <p:cNvSpPr/>
            <p:nvPr/>
          </p:nvSpPr>
          <p:spPr>
            <a:xfrm>
              <a:off x="252264" y="1044005"/>
              <a:ext cx="4320480" cy="648072"/>
            </a:xfrm>
            <a:prstGeom prst="roundRect">
              <a:avLst>
                <a:gd name="adj" fmla="val 50000"/>
              </a:avLst>
            </a:prstGeom>
            <a:solidFill>
              <a:schemeClr val="accent6">
                <a:lumMod val="60000"/>
                <a:lumOff val="40000"/>
              </a:scheme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34" name="TextBox 33">
              <a:extLst>
                <a:ext uri="{FF2B5EF4-FFF2-40B4-BE49-F238E27FC236}">
                  <a16:creationId xmlns:a16="http://schemas.microsoft.com/office/drawing/2014/main" id="{03A6180B-037D-4F5D-9991-7AA1518F5C7A}"/>
                </a:ext>
              </a:extLst>
            </p:cNvPr>
            <p:cNvSpPr txBox="1"/>
            <p:nvPr/>
          </p:nvSpPr>
          <p:spPr>
            <a:xfrm>
              <a:off x="889710" y="1167742"/>
              <a:ext cx="3379764" cy="39899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Chuyến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rất</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thú</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vị</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grpSp>
        <p:nvGrpSpPr>
          <p:cNvPr id="35" name="组合 38">
            <a:extLst>
              <a:ext uri="{FF2B5EF4-FFF2-40B4-BE49-F238E27FC236}">
                <a16:creationId xmlns:a16="http://schemas.microsoft.com/office/drawing/2014/main" id="{7C275895-4A42-4B78-A3BE-C0CF202FC768}"/>
              </a:ext>
            </a:extLst>
          </p:cNvPr>
          <p:cNvGrpSpPr/>
          <p:nvPr/>
        </p:nvGrpSpPr>
        <p:grpSpPr>
          <a:xfrm>
            <a:off x="6262676" y="2956024"/>
            <a:ext cx="3663255" cy="649877"/>
            <a:chOff x="252264" y="1044005"/>
            <a:chExt cx="4320480" cy="648072"/>
          </a:xfrm>
        </p:grpSpPr>
        <p:sp>
          <p:nvSpPr>
            <p:cNvPr id="36" name="圆角矩形 41">
              <a:extLst>
                <a:ext uri="{FF2B5EF4-FFF2-40B4-BE49-F238E27FC236}">
                  <a16:creationId xmlns:a16="http://schemas.microsoft.com/office/drawing/2014/main" id="{7447F4B9-3844-4E3C-82AF-DAFEA0696A00}"/>
                </a:ext>
              </a:extLst>
            </p:cNvPr>
            <p:cNvSpPr/>
            <p:nvPr/>
          </p:nvSpPr>
          <p:spPr>
            <a:xfrm>
              <a:off x="252264" y="1044005"/>
              <a:ext cx="4320480" cy="648072"/>
            </a:xfrm>
            <a:prstGeom prst="roundRect">
              <a:avLst>
                <a:gd name="adj" fmla="val 50000"/>
              </a:avLst>
            </a:prstGeom>
            <a:solidFill>
              <a:srgbClr val="00B0F0"/>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37" name="TextBox 36">
              <a:extLst>
                <a:ext uri="{FF2B5EF4-FFF2-40B4-BE49-F238E27FC236}">
                  <a16:creationId xmlns:a16="http://schemas.microsoft.com/office/drawing/2014/main" id="{3901AA3F-E0AA-4F37-B256-AC593754E873}"/>
                </a:ext>
              </a:extLst>
            </p:cNvPr>
            <p:cNvSpPr txBox="1"/>
            <p:nvPr/>
          </p:nvSpPr>
          <p:spPr>
            <a:xfrm>
              <a:off x="889710" y="1167742"/>
              <a:ext cx="3379764" cy="39899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Đại</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bàng</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là</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bạn</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tốt</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grpSp>
        <p:nvGrpSpPr>
          <p:cNvPr id="38" name="组合 38">
            <a:extLst>
              <a:ext uri="{FF2B5EF4-FFF2-40B4-BE49-F238E27FC236}">
                <a16:creationId xmlns:a16="http://schemas.microsoft.com/office/drawing/2014/main" id="{650B8304-B7E8-4B57-A763-438884E07A66}"/>
              </a:ext>
            </a:extLst>
          </p:cNvPr>
          <p:cNvGrpSpPr/>
          <p:nvPr/>
        </p:nvGrpSpPr>
        <p:grpSpPr>
          <a:xfrm>
            <a:off x="4344544" y="3882957"/>
            <a:ext cx="3663255" cy="649877"/>
            <a:chOff x="252264" y="1044005"/>
            <a:chExt cx="4320480" cy="648072"/>
          </a:xfrm>
        </p:grpSpPr>
        <p:sp>
          <p:nvSpPr>
            <p:cNvPr id="39" name="圆角矩形 41">
              <a:extLst>
                <a:ext uri="{FF2B5EF4-FFF2-40B4-BE49-F238E27FC236}">
                  <a16:creationId xmlns:a16="http://schemas.microsoft.com/office/drawing/2014/main" id="{F5040153-C6A8-4BF4-94C1-E75AFD9337AC}"/>
                </a:ext>
              </a:extLst>
            </p:cNvPr>
            <p:cNvSpPr/>
            <p:nvPr/>
          </p:nvSpPr>
          <p:spPr>
            <a:xfrm>
              <a:off x="252264" y="1044005"/>
              <a:ext cx="4320480" cy="648072"/>
            </a:xfrm>
            <a:prstGeom prst="roundRect">
              <a:avLst>
                <a:gd name="adj" fmla="val 50000"/>
              </a:avLst>
            </a:prstGeom>
            <a:solidFill>
              <a:srgbClr val="FFFF00"/>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40" name="TextBox 39">
              <a:extLst>
                <a:ext uri="{FF2B5EF4-FFF2-40B4-BE49-F238E27FC236}">
                  <a16:creationId xmlns:a16="http://schemas.microsoft.com/office/drawing/2014/main" id="{69067320-4CCE-4907-8E0F-2091C87C749C}"/>
                </a:ext>
              </a:extLst>
            </p:cNvPr>
            <p:cNvSpPr txBox="1"/>
            <p:nvPr/>
          </p:nvSpPr>
          <p:spPr>
            <a:xfrm>
              <a:off x="889710" y="1167742"/>
              <a:ext cx="3379764" cy="398999"/>
            </a:xfrm>
            <a:prstGeom prst="rect">
              <a:avLst/>
            </a:prstGeom>
            <a:noFill/>
          </p:spPr>
          <p:txBody>
            <a:bodyPr wrap="square" rtlCol="0">
              <a:spAutoFit/>
            </a:bodyPr>
            <a:lstStyle/>
            <a:p>
              <a:pPr lvl="0"/>
              <a:r>
                <a:rPr lang="en-US" altLang="zh-CN" sz="2000" b="1" kern="0" dirty="0" err="1">
                  <a:latin typeface="Arial"/>
                  <a:ea typeface="微软雅黑"/>
                  <a:cs typeface="+mn-ea"/>
                  <a:sym typeface="+mn-lt"/>
                </a:rPr>
                <a:t>Quê</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mình</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là</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đẹp</a:t>
              </a:r>
              <a:r>
                <a:rPr lang="en-US" altLang="zh-CN" sz="2000" b="1" kern="0" dirty="0">
                  <a:latin typeface="Arial"/>
                  <a:ea typeface="微软雅黑"/>
                  <a:cs typeface="+mn-ea"/>
                  <a:sym typeface="+mn-lt"/>
                </a:rPr>
                <a:t> </a:t>
              </a:r>
              <a:r>
                <a:rPr lang="en-US" altLang="zh-CN" sz="2000" b="1" kern="0" dirty="0" err="1">
                  <a:latin typeface="Arial"/>
                  <a:ea typeface="微软雅黑"/>
                  <a:cs typeface="+mn-ea"/>
                  <a:sym typeface="+mn-lt"/>
                </a:rPr>
                <a:t>nhất</a:t>
              </a:r>
              <a:r>
                <a:rPr lang="en-US" altLang="zh-CN" sz="2000" b="1" kern="0" dirty="0">
                  <a:latin typeface="Arial"/>
                  <a:ea typeface="微软雅黑"/>
                  <a:cs typeface="+mn-ea"/>
                  <a:sym typeface="+mn-lt"/>
                </a:rPr>
                <a:t>.</a:t>
              </a:r>
              <a:endParaRPr kumimoji="0" lang="zh-CN" altLang="en-US" sz="2000" b="1" i="0" u="none" strike="noStrike" kern="0" cap="none" spc="0" normalizeH="0" baseline="0" noProof="0" dirty="0">
                <a:ln>
                  <a:noFill/>
                </a:ln>
                <a:effectLst/>
                <a:uLnTx/>
                <a:uFillTx/>
                <a:latin typeface="Arial"/>
                <a:ea typeface="微软雅黑"/>
                <a:cs typeface="+mn-ea"/>
                <a:sym typeface="+mn-lt"/>
              </a:endParaRPr>
            </a:p>
          </p:txBody>
        </p:sp>
      </p:grpSp>
    </p:spTree>
    <p:extLst>
      <p:ext uri="{BB962C8B-B14F-4D97-AF65-F5344CB8AC3E}">
        <p14:creationId xmlns:p14="http://schemas.microsoft.com/office/powerpoint/2010/main" val="139552059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down)">
                                      <p:cBhvr>
                                        <p:cTn id="31" dur="500"/>
                                        <p:tgtEl>
                                          <p:spTgt spid="19"/>
                                        </p:tgtEl>
                                      </p:cBhvr>
                                    </p:animEffect>
                                  </p:childTnLst>
                                </p:cTn>
                              </p:par>
                              <p:par>
                                <p:cTn id="32" presetID="2" presetClass="entr" presetSubtype="8"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1250" fill="hold"/>
                                        <p:tgtEl>
                                          <p:spTgt spid="50"/>
                                        </p:tgtEl>
                                        <p:attrNameLst>
                                          <p:attrName>ppt_x</p:attrName>
                                        </p:attrNameLst>
                                      </p:cBhvr>
                                      <p:tavLst>
                                        <p:tav tm="0">
                                          <p:val>
                                            <p:strVal val="0-#ppt_w/2"/>
                                          </p:val>
                                        </p:tav>
                                        <p:tav tm="100000">
                                          <p:val>
                                            <p:strVal val="#ppt_x"/>
                                          </p:val>
                                        </p:tav>
                                      </p:tavLst>
                                    </p:anim>
                                    <p:anim calcmode="lin" valueType="num">
                                      <p:cBhvr additive="base">
                                        <p:cTn id="35" dur="1250" fill="hold"/>
                                        <p:tgtEl>
                                          <p:spTgt spid="50"/>
                                        </p:tgtEl>
                                        <p:attrNameLst>
                                          <p:attrName>ppt_y</p:attrName>
                                        </p:attrNameLst>
                                      </p:cBhvr>
                                      <p:tavLst>
                                        <p:tav tm="0">
                                          <p:val>
                                            <p:strVal val="#ppt_y"/>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50"/>
                                        </p:tgtEl>
                                        <p:attrNameLst>
                                          <p:attrName>r</p:attrName>
                                        </p:attrNameLst>
                                      </p:cBhvr>
                                    </p:animRot>
                                    <p:animRot by="-240000">
                                      <p:cBhvr>
                                        <p:cTn id="38" dur="200" fill="hold">
                                          <p:stCondLst>
                                            <p:cond delay="200"/>
                                          </p:stCondLst>
                                        </p:cTn>
                                        <p:tgtEl>
                                          <p:spTgt spid="50"/>
                                        </p:tgtEl>
                                        <p:attrNameLst>
                                          <p:attrName>r</p:attrName>
                                        </p:attrNameLst>
                                      </p:cBhvr>
                                    </p:animRot>
                                    <p:animRot by="240000">
                                      <p:cBhvr>
                                        <p:cTn id="39" dur="200" fill="hold">
                                          <p:stCondLst>
                                            <p:cond delay="400"/>
                                          </p:stCondLst>
                                        </p:cTn>
                                        <p:tgtEl>
                                          <p:spTgt spid="50"/>
                                        </p:tgtEl>
                                        <p:attrNameLst>
                                          <p:attrName>r</p:attrName>
                                        </p:attrNameLst>
                                      </p:cBhvr>
                                    </p:animRot>
                                    <p:animRot by="-240000">
                                      <p:cBhvr>
                                        <p:cTn id="40" dur="200" fill="hold">
                                          <p:stCondLst>
                                            <p:cond delay="600"/>
                                          </p:stCondLst>
                                        </p:cTn>
                                        <p:tgtEl>
                                          <p:spTgt spid="50"/>
                                        </p:tgtEl>
                                        <p:attrNameLst>
                                          <p:attrName>r</p:attrName>
                                        </p:attrNameLst>
                                      </p:cBhvr>
                                    </p:animRot>
                                    <p:animRot by="120000">
                                      <p:cBhvr>
                                        <p:cTn id="41" dur="200" fill="hold">
                                          <p:stCondLst>
                                            <p:cond delay="800"/>
                                          </p:stCondLst>
                                        </p:cTn>
                                        <p:tgtEl>
                                          <p:spTgt spid="50"/>
                                        </p:tgtEl>
                                        <p:attrNameLst>
                                          <p:attrName>r</p:attrName>
                                        </p:attrNameLst>
                                      </p:cBhvr>
                                    </p:animRot>
                                  </p:childTnLst>
                                </p:cTn>
                              </p:par>
                              <p:par>
                                <p:cTn id="42" presetID="2" presetClass="entr" presetSubtype="8"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0-#ppt_w/2"/>
                                          </p:val>
                                        </p:tav>
                                        <p:tav tm="100000">
                                          <p:val>
                                            <p:strVal val="#ppt_x"/>
                                          </p:val>
                                        </p:tav>
                                      </p:tavLst>
                                    </p:anim>
                                    <p:anim calcmode="lin" valueType="num">
                                      <p:cBhvr additive="base">
                                        <p:cTn id="45" dur="500" fill="hold"/>
                                        <p:tgtEl>
                                          <p:spTgt spid="26"/>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0-#ppt_w/2"/>
                                          </p:val>
                                        </p:tav>
                                        <p:tav tm="100000">
                                          <p:val>
                                            <p:strVal val="#ppt_x"/>
                                          </p:val>
                                        </p:tav>
                                      </p:tavLst>
                                    </p:anim>
                                    <p:anim calcmode="lin" valueType="num">
                                      <p:cBhvr additive="base">
                                        <p:cTn id="49" dur="500" fill="hold"/>
                                        <p:tgtEl>
                                          <p:spTgt spid="32"/>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0-#ppt_w/2"/>
                                          </p:val>
                                        </p:tav>
                                        <p:tav tm="100000">
                                          <p:val>
                                            <p:strVal val="#ppt_x"/>
                                          </p:val>
                                        </p:tav>
                                      </p:tavLst>
                                    </p:anim>
                                    <p:anim calcmode="lin" valueType="num">
                                      <p:cBhvr additive="base">
                                        <p:cTn id="53" dur="500" fill="hold"/>
                                        <p:tgtEl>
                                          <p:spTgt spid="35"/>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0-#ppt_w/2"/>
                                          </p:val>
                                        </p:tav>
                                        <p:tav tm="100000">
                                          <p:val>
                                            <p:strVal val="#ppt_x"/>
                                          </p:val>
                                        </p:tav>
                                      </p:tavLst>
                                    </p:anim>
                                    <p:anim calcmode="lin" valueType="num">
                                      <p:cBhvr additive="base">
                                        <p:cTn id="57"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35"/>
                                        </p:tgtEl>
                                        <p:attrNameLst>
                                          <p:attrName>ppt_w</p:attrName>
                                        </p:attrNameLst>
                                      </p:cBhvr>
                                      <p:tavLst>
                                        <p:tav tm="0">
                                          <p:val>
                                            <p:strVal val="ppt_w"/>
                                          </p:val>
                                        </p:tav>
                                        <p:tav tm="100000">
                                          <p:val>
                                            <p:fltVal val="0"/>
                                          </p:val>
                                        </p:tav>
                                      </p:tavLst>
                                    </p:anim>
                                    <p:anim calcmode="lin" valueType="num">
                                      <p:cBhvr>
                                        <p:cTn id="67" dur="500"/>
                                        <p:tgtEl>
                                          <p:spTgt spid="35"/>
                                        </p:tgtEl>
                                        <p:attrNameLst>
                                          <p:attrName>ppt_h</p:attrName>
                                        </p:attrNameLst>
                                      </p:cBhvr>
                                      <p:tavLst>
                                        <p:tav tm="0">
                                          <p:val>
                                            <p:strVal val="ppt_h"/>
                                          </p:val>
                                        </p:tav>
                                        <p:tav tm="100000">
                                          <p:val>
                                            <p:fltVal val="0"/>
                                          </p:val>
                                        </p:tav>
                                      </p:tavLst>
                                    </p:anim>
                                    <p:animEffect transition="out" filter="fade">
                                      <p:cBhvr>
                                        <p:cTn id="68" dur="500"/>
                                        <p:tgtEl>
                                          <p:spTgt spid="35"/>
                                        </p:tgtEl>
                                      </p:cBhvr>
                                    </p:animEffect>
                                    <p:set>
                                      <p:cBhvr>
                                        <p:cTn id="69"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 y="-79912"/>
            <a:ext cx="12192231" cy="7019581"/>
          </a:xfrm>
          <a:prstGeom prst="rect">
            <a:avLst/>
          </a:prstGeom>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24052" y="-79015"/>
            <a:ext cx="8999793" cy="7607372"/>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191085" y="2187655"/>
            <a:ext cx="6013922" cy="2042162"/>
          </a:xfrm>
          <a:prstGeom prst="rect">
            <a:avLst/>
          </a:prstGeom>
        </p:spPr>
        <p:txBody>
          <a:bodyPr wrap="square">
            <a:spAutoFit/>
          </a:bodyPr>
          <a:lstStyle/>
          <a:p>
            <a:pPr algn="ctr" defTabSz="914309">
              <a:lnSpc>
                <a:spcPct val="140000"/>
              </a:lnSpc>
            </a:pPr>
            <a:r>
              <a:rPr lang="vi-VN" sz="4800" dirty="0">
                <a:solidFill>
                  <a:srgbClr val="E7E6E6">
                    <a:lumMod val="10000"/>
                  </a:srgbClr>
                </a:solidFill>
                <a:cs typeface="+mn-ea"/>
                <a:sym typeface="+mn-lt"/>
              </a:rPr>
              <a:t>Tình yêu quê hương của hai bạn nhỏ.</a:t>
            </a:r>
            <a:endParaRPr sz="4800" dirty="0">
              <a:solidFill>
                <a:srgbClr val="E7E6E6">
                  <a:lumMod val="10000"/>
                </a:srgbClr>
              </a:solidFill>
              <a:latin typeface="Arial"/>
              <a:ea typeface="微软雅黑"/>
              <a:cs typeface="+mn-ea"/>
              <a:sym typeface="+mn-lt"/>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 y="2785473"/>
            <a:ext cx="12191938" cy="4154196"/>
          </a:xfrm>
          <a:prstGeom prst="rect">
            <a:avLst/>
          </a:prstGeom>
        </p:spPr>
      </p:pic>
      <p:pic>
        <p:nvPicPr>
          <p:cNvPr id="2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3807" y="2225313"/>
            <a:ext cx="860545" cy="7858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250" y="645626"/>
            <a:ext cx="769275" cy="7025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62" y="1692447"/>
            <a:ext cx="1377126" cy="12576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7378" y="441098"/>
            <a:ext cx="1377126" cy="12576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istrator\Desktop\58pic_5388033792e0c [转换]-0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4216" y="-64745"/>
            <a:ext cx="4464361" cy="1213187"/>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4311063" y="407834"/>
            <a:ext cx="3682419" cy="533223"/>
          </a:xfrm>
          <a:prstGeom prst="rect">
            <a:avLst/>
          </a:prstGeom>
        </p:spPr>
        <p:txBody>
          <a:bodyPr wrap="none">
            <a:spAutoFit/>
          </a:bodyPr>
          <a:lstStyle/>
          <a:p>
            <a:pPr algn="ctr" defTabSz="914309"/>
            <a:r>
              <a:rPr lang="en-US" altLang="zh-CN" sz="2865" b="1" dirty="0">
                <a:solidFill>
                  <a:srgbClr val="70AD47">
                    <a:lumMod val="75000"/>
                  </a:srgbClr>
                </a:solidFill>
                <a:effectLst>
                  <a:glow rad="165100">
                    <a:prstClr val="white"/>
                  </a:glow>
                  <a:outerShdw blurRad="38100" dist="38100" dir="2700000" algn="tl">
                    <a:srgbClr val="000000">
                      <a:alpha val="43137"/>
                    </a:srgbClr>
                  </a:outerShdw>
                </a:effectLst>
                <a:latin typeface="Arial"/>
                <a:ea typeface="微软雅黑"/>
                <a:cs typeface="+mn-ea"/>
                <a:sym typeface="+mn-lt"/>
              </a:rPr>
              <a:t>NỘI DUNG BÀI ĐỌC</a:t>
            </a:r>
            <a:endParaRPr lang="zh-CN" altLang="en-US" sz="2865" b="1" dirty="0">
              <a:solidFill>
                <a:srgbClr val="70AD47">
                  <a:lumMod val="75000"/>
                </a:srgbClr>
              </a:solidFill>
              <a:effectLst>
                <a:glow rad="165100">
                  <a:prstClr val="white"/>
                </a:glow>
                <a:outerShdw blurRad="38100" dist="38100" dir="2700000" algn="tl">
                  <a:srgbClr val="000000">
                    <a:alpha val="43137"/>
                  </a:srgbClr>
                </a:outerShdw>
              </a:effectLst>
              <a:latin typeface="Arial"/>
              <a:ea typeface="微软雅黑"/>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6771">
        <p:blinds dir="vert"/>
      </p:transition>
    </mc:Choice>
    <mc:Fallback xmlns="">
      <p:transition spd="slow" advTm="677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2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ppt_x</p:attrName>
                                        </p:attrNameLst>
                                      </p:cBhvr>
                                      <p:tavLst>
                                        <p:tav tm="0">
                                          <p:val>
                                            <p:strVal val="#ppt_x"/>
                                          </p:val>
                                        </p:tav>
                                        <p:tav tm="100000">
                                          <p:val>
                                            <p:strVal val="#ppt_x"/>
                                          </p:val>
                                        </p:tav>
                                      </p:tavLst>
                                    </p:anim>
                                    <p:anim calcmode="lin" valueType="num">
                                      <p:cBhvr>
                                        <p:cTn id="14" dur="2000" fill="hold"/>
                                        <p:tgtEl>
                                          <p:spTgt spid="26"/>
                                        </p:tgtEl>
                                        <p:attrNameLst>
                                          <p:attrName>ppt_y</p:attrName>
                                        </p:attrNameLst>
                                      </p:cBhvr>
                                      <p:tavLst>
                                        <p:tav tm="0">
                                          <p:val>
                                            <p:strVal val="#ppt_y+.1"/>
                                          </p:val>
                                        </p:tav>
                                        <p:tav tm="100000">
                                          <p:val>
                                            <p:strVal val="#ppt_y"/>
                                          </p:val>
                                        </p:tav>
                                      </p:tavLst>
                                    </p:anim>
                                  </p:childTnLst>
                                </p:cTn>
                              </p:par>
                              <p:par>
                                <p:cTn id="15" presetID="47" presetClass="entr" presetSubtype="0" repeatCount="indefinite"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anim calcmode="lin" valueType="num">
                                      <p:cBhvr>
                                        <p:cTn id="18" dur="2000" fill="hold"/>
                                        <p:tgtEl>
                                          <p:spTgt spid="27"/>
                                        </p:tgtEl>
                                        <p:attrNameLst>
                                          <p:attrName>ppt_x</p:attrName>
                                        </p:attrNameLst>
                                      </p:cBhvr>
                                      <p:tavLst>
                                        <p:tav tm="0">
                                          <p:val>
                                            <p:strVal val="#ppt_x"/>
                                          </p:val>
                                        </p:tav>
                                        <p:tav tm="100000">
                                          <p:val>
                                            <p:strVal val="#ppt_x"/>
                                          </p:val>
                                        </p:tav>
                                      </p:tavLst>
                                    </p:anim>
                                    <p:anim calcmode="lin" valueType="num">
                                      <p:cBhvr>
                                        <p:cTn id="19" dur="2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7"/>
                                        </p:tgtEl>
                                        <p:attrNameLst>
                                          <p:attrName>r</p:attrName>
                                        </p:attrNameLst>
                                      </p:cBhvr>
                                    </p:animRot>
                                    <p:animRot by="-240000">
                                      <p:cBhvr>
                                        <p:cTn id="30" dur="200" fill="hold">
                                          <p:stCondLst>
                                            <p:cond delay="200"/>
                                          </p:stCondLst>
                                        </p:cTn>
                                        <p:tgtEl>
                                          <p:spTgt spid="17"/>
                                        </p:tgtEl>
                                        <p:attrNameLst>
                                          <p:attrName>r</p:attrName>
                                        </p:attrNameLst>
                                      </p:cBhvr>
                                    </p:animRot>
                                    <p:animRot by="240000">
                                      <p:cBhvr>
                                        <p:cTn id="31" dur="200" fill="hold">
                                          <p:stCondLst>
                                            <p:cond delay="400"/>
                                          </p:stCondLst>
                                        </p:cTn>
                                        <p:tgtEl>
                                          <p:spTgt spid="17"/>
                                        </p:tgtEl>
                                        <p:attrNameLst>
                                          <p:attrName>r</p:attrName>
                                        </p:attrNameLst>
                                      </p:cBhvr>
                                    </p:animRot>
                                    <p:animRot by="-240000">
                                      <p:cBhvr>
                                        <p:cTn id="32" dur="200" fill="hold">
                                          <p:stCondLst>
                                            <p:cond delay="600"/>
                                          </p:stCondLst>
                                        </p:cTn>
                                        <p:tgtEl>
                                          <p:spTgt spid="17"/>
                                        </p:tgtEl>
                                        <p:attrNameLst>
                                          <p:attrName>r</p:attrName>
                                        </p:attrNameLst>
                                      </p:cBhvr>
                                    </p:animRot>
                                    <p:animRot by="120000">
                                      <p:cBhvr>
                                        <p:cTn id="33" dur="200" fill="hold">
                                          <p:stCondLst>
                                            <p:cond delay="800"/>
                                          </p:stCondLst>
                                        </p:cTn>
                                        <p:tgtEl>
                                          <p:spTgt spid="17"/>
                                        </p:tgtEl>
                                        <p:attrNameLst>
                                          <p:attrName>r</p:attrName>
                                        </p:attrNameLst>
                                      </p:cBhvr>
                                    </p:animRot>
                                  </p:childTnLst>
                                </p:cTn>
                              </p:par>
                              <p:par>
                                <p:cTn id="34" presetID="47" presetClass="entr" presetSubtype="0" repeatCount="indefinite"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000"/>
                                        <p:tgtEl>
                                          <p:spTgt spid="28"/>
                                        </p:tgtEl>
                                      </p:cBhvr>
                                    </p:animEffect>
                                    <p:anim calcmode="lin" valueType="num">
                                      <p:cBhvr>
                                        <p:cTn id="37" dur="2000" fill="hold"/>
                                        <p:tgtEl>
                                          <p:spTgt spid="28"/>
                                        </p:tgtEl>
                                        <p:attrNameLst>
                                          <p:attrName>ppt_x</p:attrName>
                                        </p:attrNameLst>
                                      </p:cBhvr>
                                      <p:tavLst>
                                        <p:tav tm="0">
                                          <p:val>
                                            <p:strVal val="#ppt_x"/>
                                          </p:val>
                                        </p:tav>
                                        <p:tav tm="100000">
                                          <p:val>
                                            <p:strVal val="#ppt_x"/>
                                          </p:val>
                                        </p:tav>
                                      </p:tavLst>
                                    </p:anim>
                                    <p:anim calcmode="lin" valueType="num">
                                      <p:cBhvr>
                                        <p:cTn id="38" dur="2000" fill="hold"/>
                                        <p:tgtEl>
                                          <p:spTgt spid="28"/>
                                        </p:tgtEl>
                                        <p:attrNameLst>
                                          <p:attrName>ppt_y</p:attrName>
                                        </p:attrNameLst>
                                      </p:cBhvr>
                                      <p:tavLst>
                                        <p:tav tm="0">
                                          <p:val>
                                            <p:strVal val="#ppt_y-.1"/>
                                          </p:val>
                                        </p:tav>
                                        <p:tav tm="100000">
                                          <p:val>
                                            <p:strVal val="#ppt_y"/>
                                          </p:val>
                                        </p:tav>
                                      </p:tavLst>
                                    </p:anim>
                                  </p:childTnLst>
                                </p:cTn>
                              </p:par>
                              <p:par>
                                <p:cTn id="39" presetID="2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p:tgtEl>
                                          <p:spTgt spid="30"/>
                                        </p:tgtEl>
                                        <p:attrNameLst>
                                          <p:attrName>ppt_y</p:attrName>
                                        </p:attrNameLst>
                                      </p:cBhvr>
                                      <p:tavLst>
                                        <p:tav tm="0">
                                          <p:val>
                                            <p:strVal val="#ppt_y-#ppt_h*1.125000"/>
                                          </p:val>
                                        </p:tav>
                                        <p:tav tm="100000">
                                          <p:val>
                                            <p:strVal val="#ppt_y"/>
                                          </p:val>
                                        </p:tav>
                                      </p:tavLst>
                                    </p:anim>
                                    <p:animEffect transition="in" filter="wipe(down)">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 y="-79912"/>
            <a:ext cx="12192231" cy="7019581"/>
          </a:xfrm>
          <a:prstGeom prst="rect">
            <a:avLst/>
          </a:prstGeom>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24052" y="-79015"/>
            <a:ext cx="8999793" cy="7607372"/>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191085" y="2187655"/>
            <a:ext cx="6013922" cy="2042162"/>
          </a:xfrm>
          <a:prstGeom prst="rect">
            <a:avLst/>
          </a:prstGeom>
        </p:spPr>
        <p:txBody>
          <a:bodyPr wrap="square">
            <a:spAutoFit/>
          </a:bodyPr>
          <a:lstStyle/>
          <a:p>
            <a:pPr marL="0" marR="0" lvl="0" indent="0" algn="ctr" defTabSz="914309" rtl="0" eaLnBrk="1" fontAlgn="auto" latinLnBrk="0" hangingPunct="1">
              <a:lnSpc>
                <a:spcPct val="14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10000"/>
                  </a:srgbClr>
                </a:solidFill>
                <a:effectLst/>
                <a:uLnTx/>
                <a:uFillTx/>
                <a:latin typeface="Arial"/>
                <a:ea typeface="微软雅黑"/>
                <a:cs typeface="+mn-ea"/>
                <a:sym typeface="+mn-lt"/>
              </a:rPr>
              <a:t>Em</a:t>
            </a:r>
            <a:r>
              <a:rPr kumimoji="0" lang="en-US" sz="4800" b="0" i="0" u="none" strike="noStrike" kern="1200" cap="none" spc="0" normalizeH="0" baseline="0" noProof="0" dirty="0">
                <a:ln>
                  <a:noFill/>
                </a:ln>
                <a:solidFill>
                  <a:srgbClr val="E7E6E6">
                    <a:lumMod val="10000"/>
                  </a:srgbClr>
                </a:solidFill>
                <a:effectLst/>
                <a:uLnTx/>
                <a:uFillTx/>
                <a:latin typeface="Arial"/>
                <a:ea typeface="微软雅黑"/>
                <a:cs typeface="+mn-ea"/>
                <a:sym typeface="+mn-lt"/>
              </a:rPr>
              <a:t> </a:t>
            </a:r>
            <a:r>
              <a:rPr kumimoji="0" lang="en-US" sz="4800" b="0" i="0" u="none" strike="noStrike" kern="1200" cap="none" spc="0" normalizeH="0" baseline="0" noProof="0" dirty="0" err="1">
                <a:ln>
                  <a:noFill/>
                </a:ln>
                <a:solidFill>
                  <a:srgbClr val="E7E6E6">
                    <a:lumMod val="10000"/>
                  </a:srgbClr>
                </a:solidFill>
                <a:effectLst/>
                <a:uLnTx/>
                <a:uFillTx/>
                <a:latin typeface="Arial"/>
                <a:ea typeface="微软雅黑"/>
                <a:cs typeface="+mn-ea"/>
                <a:sym typeface="+mn-lt"/>
              </a:rPr>
              <a:t>biết</a:t>
            </a:r>
            <a:r>
              <a:rPr kumimoji="0" lang="en-US" sz="4800" b="0" i="0" u="none" strike="noStrike" kern="1200" cap="none" spc="0" normalizeH="0" noProof="0" dirty="0">
                <a:ln>
                  <a:noFill/>
                </a:ln>
                <a:solidFill>
                  <a:srgbClr val="E7E6E6">
                    <a:lumMod val="10000"/>
                  </a:srgbClr>
                </a:solidFill>
                <a:effectLst/>
                <a:uLnTx/>
                <a:uFillTx/>
                <a:latin typeface="Arial"/>
                <a:ea typeface="微软雅黑"/>
                <a:cs typeface="+mn-ea"/>
                <a:sym typeface="+mn-lt"/>
              </a:rPr>
              <a:t> </a:t>
            </a:r>
            <a:r>
              <a:rPr kumimoji="0" lang="en-US" sz="4800" b="0" i="0" u="none" strike="noStrike" kern="1200" cap="none" spc="0" normalizeH="0" noProof="0" dirty="0" err="1">
                <a:ln>
                  <a:noFill/>
                </a:ln>
                <a:solidFill>
                  <a:srgbClr val="E7E6E6">
                    <a:lumMod val="10000"/>
                  </a:srgbClr>
                </a:solidFill>
                <a:effectLst/>
                <a:uLnTx/>
                <a:uFillTx/>
                <a:latin typeface="Arial"/>
                <a:ea typeface="微软雅黑"/>
                <a:cs typeface="+mn-ea"/>
                <a:sym typeface="+mn-lt"/>
              </a:rPr>
              <a:t>yêu</a:t>
            </a:r>
            <a:r>
              <a:rPr kumimoji="0" lang="en-US" sz="4800" b="0" i="0" u="none" strike="noStrike" kern="1200" cap="none" spc="0" normalizeH="0" noProof="0" dirty="0">
                <a:ln>
                  <a:noFill/>
                </a:ln>
                <a:solidFill>
                  <a:srgbClr val="E7E6E6">
                    <a:lumMod val="10000"/>
                  </a:srgbClr>
                </a:solidFill>
                <a:effectLst/>
                <a:uLnTx/>
                <a:uFillTx/>
                <a:latin typeface="Arial"/>
                <a:ea typeface="微软雅黑"/>
                <a:cs typeface="+mn-ea"/>
                <a:sym typeface="+mn-lt"/>
              </a:rPr>
              <a:t> </a:t>
            </a:r>
            <a:r>
              <a:rPr kumimoji="0" lang="en-US" sz="4800" b="0" i="0" u="none" strike="noStrike" kern="1200" cap="none" spc="0" normalizeH="0" noProof="0" dirty="0" err="1">
                <a:ln>
                  <a:noFill/>
                </a:ln>
                <a:solidFill>
                  <a:srgbClr val="E7E6E6">
                    <a:lumMod val="10000"/>
                  </a:srgbClr>
                </a:solidFill>
                <a:effectLst/>
                <a:uLnTx/>
                <a:uFillTx/>
                <a:latin typeface="Arial"/>
                <a:ea typeface="微软雅黑"/>
                <a:cs typeface="+mn-ea"/>
                <a:sym typeface="+mn-lt"/>
              </a:rPr>
              <a:t>quý</a:t>
            </a:r>
            <a:r>
              <a:rPr kumimoji="0" lang="en-US" sz="4800" b="0" i="0" u="none" strike="noStrike" kern="1200" cap="none" spc="0" normalizeH="0" noProof="0" dirty="0">
                <a:ln>
                  <a:noFill/>
                </a:ln>
                <a:solidFill>
                  <a:srgbClr val="E7E6E6">
                    <a:lumMod val="10000"/>
                  </a:srgbClr>
                </a:solidFill>
                <a:effectLst/>
                <a:uLnTx/>
                <a:uFillTx/>
                <a:latin typeface="Arial"/>
                <a:ea typeface="微软雅黑"/>
                <a:cs typeface="+mn-ea"/>
                <a:sym typeface="+mn-lt"/>
              </a:rPr>
              <a:t> </a:t>
            </a:r>
            <a:r>
              <a:rPr kumimoji="0" lang="en-US" sz="4800" b="0" i="0" u="none" strike="noStrike" kern="1200" cap="none" spc="0" normalizeH="0" noProof="0" dirty="0" err="1">
                <a:ln>
                  <a:noFill/>
                </a:ln>
                <a:solidFill>
                  <a:srgbClr val="E7E6E6">
                    <a:lumMod val="10000"/>
                  </a:srgbClr>
                </a:solidFill>
                <a:effectLst/>
                <a:uLnTx/>
                <a:uFillTx/>
                <a:latin typeface="Arial"/>
                <a:ea typeface="微软雅黑"/>
                <a:cs typeface="+mn-ea"/>
                <a:sym typeface="+mn-lt"/>
              </a:rPr>
              <a:t>quê</a:t>
            </a:r>
            <a:r>
              <a:rPr kumimoji="0" lang="en-US" sz="4800" b="0" i="0" u="none" strike="noStrike" kern="1200" cap="none" spc="0" normalizeH="0" noProof="0" dirty="0">
                <a:ln>
                  <a:noFill/>
                </a:ln>
                <a:solidFill>
                  <a:srgbClr val="E7E6E6">
                    <a:lumMod val="10000"/>
                  </a:srgbClr>
                </a:solidFill>
                <a:effectLst/>
                <a:uLnTx/>
                <a:uFillTx/>
                <a:latin typeface="Arial"/>
                <a:ea typeface="微软雅黑"/>
                <a:cs typeface="+mn-ea"/>
                <a:sym typeface="+mn-lt"/>
              </a:rPr>
              <a:t> </a:t>
            </a:r>
            <a:r>
              <a:rPr kumimoji="0" lang="en-US" sz="4800" b="0" i="0" u="none" strike="noStrike" kern="1200" cap="none" spc="0" normalizeH="0" noProof="0" dirty="0" err="1">
                <a:ln>
                  <a:noFill/>
                </a:ln>
                <a:solidFill>
                  <a:srgbClr val="E7E6E6">
                    <a:lumMod val="10000"/>
                  </a:srgbClr>
                </a:solidFill>
                <a:effectLst/>
                <a:uLnTx/>
                <a:uFillTx/>
                <a:latin typeface="Arial"/>
                <a:ea typeface="微软雅黑"/>
                <a:cs typeface="+mn-ea"/>
                <a:sym typeface="+mn-lt"/>
              </a:rPr>
              <a:t>hương</a:t>
            </a:r>
            <a:r>
              <a:rPr kumimoji="0" lang="en-US" sz="4800" b="0" i="0" u="none" strike="noStrike" kern="1200" cap="none" spc="0" normalizeH="0" noProof="0" dirty="0">
                <a:ln>
                  <a:noFill/>
                </a:ln>
                <a:solidFill>
                  <a:srgbClr val="E7E6E6">
                    <a:lumMod val="10000"/>
                  </a:srgbClr>
                </a:solidFill>
                <a:effectLst/>
                <a:uLnTx/>
                <a:uFillTx/>
                <a:latin typeface="Arial"/>
                <a:ea typeface="微软雅黑"/>
                <a:cs typeface="+mn-ea"/>
                <a:sym typeface="+mn-lt"/>
              </a:rPr>
              <a:t> </a:t>
            </a:r>
            <a:r>
              <a:rPr kumimoji="0" lang="en-US" sz="4800" b="0" i="0" u="none" strike="noStrike" kern="1200" cap="none" spc="0" normalizeH="0" noProof="0" dirty="0" err="1">
                <a:ln>
                  <a:noFill/>
                </a:ln>
                <a:solidFill>
                  <a:srgbClr val="E7E6E6">
                    <a:lumMod val="10000"/>
                  </a:srgbClr>
                </a:solidFill>
                <a:effectLst/>
                <a:uLnTx/>
                <a:uFillTx/>
                <a:latin typeface="Arial"/>
                <a:ea typeface="微软雅黑"/>
                <a:cs typeface="+mn-ea"/>
                <a:sym typeface="+mn-lt"/>
              </a:rPr>
              <a:t>mình</a:t>
            </a:r>
            <a:r>
              <a:rPr kumimoji="0" lang="en-US" sz="4800" b="0" i="0" u="none" strike="noStrike" kern="1200" cap="none" spc="0" normalizeH="0" noProof="0" dirty="0">
                <a:ln>
                  <a:noFill/>
                </a:ln>
                <a:solidFill>
                  <a:srgbClr val="E7E6E6">
                    <a:lumMod val="10000"/>
                  </a:srgbClr>
                </a:solidFill>
                <a:effectLst/>
                <a:uLnTx/>
                <a:uFillTx/>
                <a:latin typeface="Arial"/>
                <a:ea typeface="微软雅黑"/>
                <a:cs typeface="+mn-ea"/>
                <a:sym typeface="+mn-lt"/>
              </a:rPr>
              <a:t>.</a:t>
            </a:r>
            <a:endParaRPr kumimoji="0" sz="4800" b="0" i="0" u="none" strike="noStrike" kern="1200" cap="none" spc="0" normalizeH="0" baseline="0" noProof="0" dirty="0">
              <a:ln>
                <a:noFill/>
              </a:ln>
              <a:solidFill>
                <a:srgbClr val="E7E6E6">
                  <a:lumMod val="10000"/>
                </a:srgbClr>
              </a:solidFill>
              <a:effectLst/>
              <a:uLnTx/>
              <a:uFillTx/>
              <a:latin typeface="Arial"/>
              <a:ea typeface="微软雅黑"/>
              <a:cs typeface="+mn-ea"/>
              <a:sym typeface="+mn-lt"/>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08" y="2785473"/>
            <a:ext cx="12191938" cy="4154196"/>
          </a:xfrm>
          <a:prstGeom prst="rect">
            <a:avLst/>
          </a:prstGeom>
        </p:spPr>
      </p:pic>
      <p:pic>
        <p:nvPicPr>
          <p:cNvPr id="2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3807" y="2225313"/>
            <a:ext cx="860545" cy="7858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250" y="645626"/>
            <a:ext cx="769275" cy="7025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62" y="1692447"/>
            <a:ext cx="1377126" cy="12576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7378" y="441098"/>
            <a:ext cx="1377126" cy="12576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istrator\Desktop\58pic_5388033792e0c [转换]-0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4216" y="-64745"/>
            <a:ext cx="4464361" cy="1213187"/>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4320683" y="407834"/>
            <a:ext cx="3663183" cy="533223"/>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altLang="zh-CN" sz="2865" b="1" noProof="0" dirty="0">
                <a:solidFill>
                  <a:srgbClr val="70AD47">
                    <a:lumMod val="75000"/>
                  </a:srgbClr>
                </a:solidFill>
                <a:effectLst>
                  <a:glow rad="165100">
                    <a:prstClr val="white"/>
                  </a:glow>
                  <a:outerShdw blurRad="38100" dist="38100" dir="2700000" algn="tl">
                    <a:srgbClr val="000000">
                      <a:alpha val="43137"/>
                    </a:srgbClr>
                  </a:outerShdw>
                </a:effectLst>
                <a:latin typeface="Arial"/>
                <a:ea typeface="微软雅黑"/>
                <a:cs typeface="+mn-ea"/>
                <a:sym typeface="+mn-lt"/>
              </a:rPr>
              <a:t>LIÊN HỆ BẢN THÂN</a:t>
            </a:r>
            <a:endParaRPr kumimoji="0" lang="zh-CN" altLang="en-US" sz="2865" b="1" i="0" u="none" strike="noStrike" kern="1200" cap="none" spc="0" normalizeH="0" baseline="0" noProof="0" dirty="0">
              <a:ln>
                <a:noFill/>
              </a:ln>
              <a:solidFill>
                <a:srgbClr val="70AD47">
                  <a:lumMod val="75000"/>
                </a:srgbClr>
              </a:solidFill>
              <a:effectLst>
                <a:glow rad="165100">
                  <a:prstClr val="white"/>
                </a:glow>
                <a:outerShdw blurRad="38100" dist="38100" dir="2700000" algn="tl">
                  <a:srgbClr val="000000">
                    <a:alpha val="43137"/>
                  </a:srgbClr>
                </a:outerShdw>
              </a:effectLst>
              <a:uLnTx/>
              <a:uFillTx/>
              <a:latin typeface="Arial"/>
              <a:ea typeface="微软雅黑"/>
              <a:cs typeface="+mn-ea"/>
              <a:sym typeface="+mn-lt"/>
            </a:endParaRPr>
          </a:p>
        </p:txBody>
      </p:sp>
    </p:spTree>
    <p:extLst>
      <p:ext uri="{BB962C8B-B14F-4D97-AF65-F5344CB8AC3E}">
        <p14:creationId xmlns:p14="http://schemas.microsoft.com/office/powerpoint/2010/main" val="2473382247"/>
      </p:ext>
    </p:extLst>
  </p:cSld>
  <p:clrMapOvr>
    <a:masterClrMapping/>
  </p:clrMapOvr>
  <mc:AlternateContent xmlns:mc="http://schemas.openxmlformats.org/markup-compatibility/2006" xmlns:p14="http://schemas.microsoft.com/office/powerpoint/2010/main">
    <mc:Choice Requires="p14">
      <p:transition spd="slow" p14:dur="1600" advTm="6771">
        <p:blinds dir="vert"/>
      </p:transition>
    </mc:Choice>
    <mc:Fallback xmlns="">
      <p:transition spd="slow" advTm="677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2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ppt_x</p:attrName>
                                        </p:attrNameLst>
                                      </p:cBhvr>
                                      <p:tavLst>
                                        <p:tav tm="0">
                                          <p:val>
                                            <p:strVal val="#ppt_x"/>
                                          </p:val>
                                        </p:tav>
                                        <p:tav tm="100000">
                                          <p:val>
                                            <p:strVal val="#ppt_x"/>
                                          </p:val>
                                        </p:tav>
                                      </p:tavLst>
                                    </p:anim>
                                    <p:anim calcmode="lin" valueType="num">
                                      <p:cBhvr>
                                        <p:cTn id="14" dur="2000" fill="hold"/>
                                        <p:tgtEl>
                                          <p:spTgt spid="26"/>
                                        </p:tgtEl>
                                        <p:attrNameLst>
                                          <p:attrName>ppt_y</p:attrName>
                                        </p:attrNameLst>
                                      </p:cBhvr>
                                      <p:tavLst>
                                        <p:tav tm="0">
                                          <p:val>
                                            <p:strVal val="#ppt_y+.1"/>
                                          </p:val>
                                        </p:tav>
                                        <p:tav tm="100000">
                                          <p:val>
                                            <p:strVal val="#ppt_y"/>
                                          </p:val>
                                        </p:tav>
                                      </p:tavLst>
                                    </p:anim>
                                  </p:childTnLst>
                                </p:cTn>
                              </p:par>
                              <p:par>
                                <p:cTn id="15" presetID="47" presetClass="entr" presetSubtype="0" repeatCount="indefinite"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anim calcmode="lin" valueType="num">
                                      <p:cBhvr>
                                        <p:cTn id="18" dur="2000" fill="hold"/>
                                        <p:tgtEl>
                                          <p:spTgt spid="27"/>
                                        </p:tgtEl>
                                        <p:attrNameLst>
                                          <p:attrName>ppt_x</p:attrName>
                                        </p:attrNameLst>
                                      </p:cBhvr>
                                      <p:tavLst>
                                        <p:tav tm="0">
                                          <p:val>
                                            <p:strVal val="#ppt_x"/>
                                          </p:val>
                                        </p:tav>
                                        <p:tav tm="100000">
                                          <p:val>
                                            <p:strVal val="#ppt_x"/>
                                          </p:val>
                                        </p:tav>
                                      </p:tavLst>
                                    </p:anim>
                                    <p:anim calcmode="lin" valueType="num">
                                      <p:cBhvr>
                                        <p:cTn id="19" dur="2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7"/>
                                        </p:tgtEl>
                                        <p:attrNameLst>
                                          <p:attrName>r</p:attrName>
                                        </p:attrNameLst>
                                      </p:cBhvr>
                                    </p:animRot>
                                    <p:animRot by="-240000">
                                      <p:cBhvr>
                                        <p:cTn id="30" dur="200" fill="hold">
                                          <p:stCondLst>
                                            <p:cond delay="200"/>
                                          </p:stCondLst>
                                        </p:cTn>
                                        <p:tgtEl>
                                          <p:spTgt spid="17"/>
                                        </p:tgtEl>
                                        <p:attrNameLst>
                                          <p:attrName>r</p:attrName>
                                        </p:attrNameLst>
                                      </p:cBhvr>
                                    </p:animRot>
                                    <p:animRot by="240000">
                                      <p:cBhvr>
                                        <p:cTn id="31" dur="200" fill="hold">
                                          <p:stCondLst>
                                            <p:cond delay="400"/>
                                          </p:stCondLst>
                                        </p:cTn>
                                        <p:tgtEl>
                                          <p:spTgt spid="17"/>
                                        </p:tgtEl>
                                        <p:attrNameLst>
                                          <p:attrName>r</p:attrName>
                                        </p:attrNameLst>
                                      </p:cBhvr>
                                    </p:animRot>
                                    <p:animRot by="-240000">
                                      <p:cBhvr>
                                        <p:cTn id="32" dur="200" fill="hold">
                                          <p:stCondLst>
                                            <p:cond delay="600"/>
                                          </p:stCondLst>
                                        </p:cTn>
                                        <p:tgtEl>
                                          <p:spTgt spid="17"/>
                                        </p:tgtEl>
                                        <p:attrNameLst>
                                          <p:attrName>r</p:attrName>
                                        </p:attrNameLst>
                                      </p:cBhvr>
                                    </p:animRot>
                                    <p:animRot by="120000">
                                      <p:cBhvr>
                                        <p:cTn id="33" dur="200" fill="hold">
                                          <p:stCondLst>
                                            <p:cond delay="800"/>
                                          </p:stCondLst>
                                        </p:cTn>
                                        <p:tgtEl>
                                          <p:spTgt spid="17"/>
                                        </p:tgtEl>
                                        <p:attrNameLst>
                                          <p:attrName>r</p:attrName>
                                        </p:attrNameLst>
                                      </p:cBhvr>
                                    </p:animRot>
                                  </p:childTnLst>
                                </p:cTn>
                              </p:par>
                              <p:par>
                                <p:cTn id="34" presetID="47" presetClass="entr" presetSubtype="0" repeatCount="indefinite"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000"/>
                                        <p:tgtEl>
                                          <p:spTgt spid="28"/>
                                        </p:tgtEl>
                                      </p:cBhvr>
                                    </p:animEffect>
                                    <p:anim calcmode="lin" valueType="num">
                                      <p:cBhvr>
                                        <p:cTn id="37" dur="2000" fill="hold"/>
                                        <p:tgtEl>
                                          <p:spTgt spid="28"/>
                                        </p:tgtEl>
                                        <p:attrNameLst>
                                          <p:attrName>ppt_x</p:attrName>
                                        </p:attrNameLst>
                                      </p:cBhvr>
                                      <p:tavLst>
                                        <p:tav tm="0">
                                          <p:val>
                                            <p:strVal val="#ppt_x"/>
                                          </p:val>
                                        </p:tav>
                                        <p:tav tm="100000">
                                          <p:val>
                                            <p:strVal val="#ppt_x"/>
                                          </p:val>
                                        </p:tav>
                                      </p:tavLst>
                                    </p:anim>
                                    <p:anim calcmode="lin" valueType="num">
                                      <p:cBhvr>
                                        <p:cTn id="38" dur="2000" fill="hold"/>
                                        <p:tgtEl>
                                          <p:spTgt spid="28"/>
                                        </p:tgtEl>
                                        <p:attrNameLst>
                                          <p:attrName>ppt_y</p:attrName>
                                        </p:attrNameLst>
                                      </p:cBhvr>
                                      <p:tavLst>
                                        <p:tav tm="0">
                                          <p:val>
                                            <p:strVal val="#ppt_y-.1"/>
                                          </p:val>
                                        </p:tav>
                                        <p:tav tm="100000">
                                          <p:val>
                                            <p:strVal val="#ppt_y"/>
                                          </p:val>
                                        </p:tav>
                                      </p:tavLst>
                                    </p:anim>
                                  </p:childTnLst>
                                </p:cTn>
                              </p:par>
                              <p:par>
                                <p:cTn id="39" presetID="2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p:tgtEl>
                                          <p:spTgt spid="30"/>
                                        </p:tgtEl>
                                        <p:attrNameLst>
                                          <p:attrName>ppt_y</p:attrName>
                                        </p:attrNameLst>
                                      </p:cBhvr>
                                      <p:tavLst>
                                        <p:tav tm="0">
                                          <p:val>
                                            <p:strVal val="#ppt_y-#ppt_h*1.125000"/>
                                          </p:val>
                                        </p:tav>
                                        <p:tav tm="100000">
                                          <p:val>
                                            <p:strVal val="#ppt_y"/>
                                          </p:val>
                                        </p:tav>
                                      </p:tavLst>
                                    </p:anim>
                                    <p:animEffect transition="in" filter="wipe(down)">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0">
            <a:extLst>
              <a:ext uri="{FF2B5EF4-FFF2-40B4-BE49-F238E27FC236}">
                <a16:creationId xmlns:a16="http://schemas.microsoft.com/office/drawing/2014/main" id="{B8EBB464-D48C-403D-A8B8-F6121EE62DB6}"/>
              </a:ext>
            </a:extLst>
          </p:cNvPr>
          <p:cNvGrpSpPr/>
          <p:nvPr/>
        </p:nvGrpSpPr>
        <p:grpSpPr>
          <a:xfrm>
            <a:off x="4642921" y="620719"/>
            <a:ext cx="2354613" cy="1513257"/>
            <a:chOff x="2252843" y="2920562"/>
            <a:chExt cx="842923" cy="465647"/>
          </a:xfrm>
        </p:grpSpPr>
        <p:pic>
          <p:nvPicPr>
            <p:cNvPr id="7" name="图片 21">
              <a:extLst>
                <a:ext uri="{FF2B5EF4-FFF2-40B4-BE49-F238E27FC236}">
                  <a16:creationId xmlns:a16="http://schemas.microsoft.com/office/drawing/2014/main" id="{6C2930B4-D718-4003-BC0F-580EAD37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52843" y="2920562"/>
              <a:ext cx="842923" cy="465647"/>
            </a:xfrm>
            <a:prstGeom prst="rect">
              <a:avLst/>
            </a:prstGeom>
          </p:spPr>
        </p:pic>
        <p:sp>
          <p:nvSpPr>
            <p:cNvPr id="8" name="文本框 22">
              <a:extLst>
                <a:ext uri="{FF2B5EF4-FFF2-40B4-BE49-F238E27FC236}">
                  <a16:creationId xmlns:a16="http://schemas.microsoft.com/office/drawing/2014/main" id="{2C8705F0-EC74-4971-A7A5-26766416B2F1}"/>
                </a:ext>
              </a:extLst>
            </p:cNvPr>
            <p:cNvSpPr txBox="1"/>
            <p:nvPr/>
          </p:nvSpPr>
          <p:spPr>
            <a:xfrm>
              <a:off x="2470471" y="3084514"/>
              <a:ext cx="339846" cy="198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rPr>
                <a:t>03</a:t>
              </a:r>
              <a:endParaRPr kumimoji="0" lang="zh-CN" altLang="en-US" sz="3600" b="1"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grpSp>
      <p:pic>
        <p:nvPicPr>
          <p:cNvPr id="9" name="Picture 8">
            <a:extLst>
              <a:ext uri="{FF2B5EF4-FFF2-40B4-BE49-F238E27FC236}">
                <a16:creationId xmlns:a16="http://schemas.microsoft.com/office/drawing/2014/main" id="{7A099F93-8047-4156-9B89-4CCB173CBD9A}"/>
              </a:ext>
            </a:extLst>
          </p:cNvPr>
          <p:cNvPicPr>
            <a:picLocks noChangeAspect="1"/>
          </p:cNvPicPr>
          <p:nvPr/>
        </p:nvPicPr>
        <p:blipFill>
          <a:blip r:embed="rId4"/>
          <a:stretch>
            <a:fillRect/>
          </a:stretch>
        </p:blipFill>
        <p:spPr>
          <a:xfrm>
            <a:off x="2740005" y="2039785"/>
            <a:ext cx="5358848" cy="2780017"/>
          </a:xfrm>
          <a:prstGeom prst="rect">
            <a:avLst/>
          </a:prstGeom>
        </p:spPr>
      </p:pic>
    </p:spTree>
    <p:extLst>
      <p:ext uri="{BB962C8B-B14F-4D97-AF65-F5344CB8AC3E}">
        <p14:creationId xmlns:p14="http://schemas.microsoft.com/office/powerpoint/2010/main" val="264026565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67F867F-4A44-423C-A61F-A5BCB2A29DF5}"/>
              </a:ext>
            </a:extLst>
          </p:cNvPr>
          <p:cNvSpPr txBox="1"/>
          <p:nvPr/>
        </p:nvSpPr>
        <p:spPr>
          <a:xfrm>
            <a:off x="826785" y="832402"/>
            <a:ext cx="10536839" cy="57246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hai reo lên, thích thú:</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Ôi! Đẹp quá!</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1200"/>
              </a:spcAft>
              <a:buClrTx/>
              <a:buSzTx/>
              <a:buFontTx/>
              <a:buNone/>
              <a:tabLst/>
              <a:defRPr/>
            </a:pPr>
            <a:r>
              <a:rPr lang="en-US" sz="2600" kern="0" dirty="0">
                <a:solidFill>
                  <a:prstClr val="black"/>
                </a:solidFill>
                <a:latin typeface="Calibri"/>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Được một lúc, Thảo nói: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trên này chẳng thú vị như mình</a:t>
            </a: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tưởng. Tớ thích cánh đồng lúa vàng dưới kia hơn. </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Nguyên tiếp lời:</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Dưới ấy, biển xanh mênh mông. Tớ muốn nghe tiếng sóng vỗ êm êm như tiếng hát. </a:t>
            </a:r>
            <a:endPar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Thảo sụt sùi:</a:t>
            </a:r>
            <a:endParaRPr lang="en-US" sz="2600" kern="0" dirty="0">
              <a:solidFill>
                <a:prstClr val="black"/>
              </a:solidFill>
              <a:cs typeface="Arial" panose="020B0604020202020204" pitchFamily="34" charset="0"/>
            </a:endParaRPr>
          </a:p>
          <a:p>
            <a:pPr lvl="0" algn="just">
              <a:spcAft>
                <a:spcPts val="1200"/>
              </a:spcAft>
              <a:defRPr/>
            </a:pPr>
            <a:r>
              <a:rPr lang="vi-VN" sz="2600" kern="0" dirty="0">
                <a:solidFill>
                  <a:prstClr val="black"/>
                </a:solidFill>
                <a:cs typeface="Arial" panose="020B0604020202020204" pitchFamily="34" charset="0"/>
              </a:rPr>
              <a:t>– Ôi, tớ đói! Tớ thèm bữa cơm chiều mẹ nấu quá!</a:t>
            </a:r>
            <a:endParaRPr lang="en-US" sz="2600" kern="0" dirty="0">
              <a:solidFill>
                <a:prstClr val="black"/>
              </a:solidFill>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ACD74C6-C482-433E-8FE4-5E9B2B5FC711}"/>
              </a:ext>
            </a:extLst>
          </p:cNvPr>
          <p:cNvSpPr/>
          <p:nvPr/>
        </p:nvSpPr>
        <p:spPr>
          <a:xfrm>
            <a:off x="1873498" y="312617"/>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Quê</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mình</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đẹp</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nhất</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8" name="Picture 7">
            <a:extLst>
              <a:ext uri="{FF2B5EF4-FFF2-40B4-BE49-F238E27FC236}">
                <a16:creationId xmlns:a16="http://schemas.microsoft.com/office/drawing/2014/main" id="{EFAAA69B-99F9-481D-BF67-08886611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186" y="334294"/>
            <a:ext cx="580334" cy="580334"/>
          </a:xfrm>
          <a:prstGeom prst="rect">
            <a:avLst/>
          </a:prstGeom>
        </p:spPr>
      </p:pic>
      <p:grpSp>
        <p:nvGrpSpPr>
          <p:cNvPr id="16" name="Group 15">
            <a:extLst>
              <a:ext uri="{FF2B5EF4-FFF2-40B4-BE49-F238E27FC236}">
                <a16:creationId xmlns:a16="http://schemas.microsoft.com/office/drawing/2014/main" id="{EBEEC93B-409A-4B1B-873A-04E0EA55CE5C}"/>
              </a:ext>
            </a:extLst>
          </p:cNvPr>
          <p:cNvGrpSpPr/>
          <p:nvPr/>
        </p:nvGrpSpPr>
        <p:grpSpPr>
          <a:xfrm>
            <a:off x="3512458" y="914628"/>
            <a:ext cx="7968342" cy="1523772"/>
            <a:chOff x="3512458" y="914628"/>
            <a:chExt cx="7968342" cy="1523772"/>
          </a:xfrm>
        </p:grpSpPr>
        <p:cxnSp>
          <p:nvCxnSpPr>
            <p:cNvPr id="3" name="Straight Arrow Connector 2">
              <a:extLst>
                <a:ext uri="{FF2B5EF4-FFF2-40B4-BE49-F238E27FC236}">
                  <a16:creationId xmlns:a16="http://schemas.microsoft.com/office/drawing/2014/main" id="{EC08DEB2-4BDD-4D8E-BB92-D0E6EC29E915}"/>
                </a:ext>
              </a:extLst>
            </p:cNvPr>
            <p:cNvCxnSpPr>
              <a:cxnSpLocks/>
            </p:cNvCxnSpPr>
            <p:nvPr/>
          </p:nvCxnSpPr>
          <p:spPr>
            <a:xfrm flipH="1">
              <a:off x="3512458" y="1248229"/>
              <a:ext cx="4528456" cy="3773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CF64BB3-86ED-425B-A615-3E74B1E1610F}"/>
                </a:ext>
              </a:extLst>
            </p:cNvPr>
            <p:cNvCxnSpPr>
              <a:cxnSpLocks/>
            </p:cNvCxnSpPr>
            <p:nvPr/>
          </p:nvCxnSpPr>
          <p:spPr>
            <a:xfrm flipH="1">
              <a:off x="6589486" y="1436914"/>
              <a:ext cx="1785257" cy="1001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8F572482-1932-4B52-AC49-B55A975C2868}"/>
                </a:ext>
              </a:extLst>
            </p:cNvPr>
            <p:cNvSpPr/>
            <p:nvPr/>
          </p:nvSpPr>
          <p:spPr>
            <a:xfrm>
              <a:off x="8040914" y="914628"/>
              <a:ext cx="3439886" cy="71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Giọng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nhiên</a:t>
              </a:r>
              <a:endParaRPr lang="en-US" sz="3200" dirty="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E807935-2E60-4CE7-9CC3-736661828521}"/>
              </a:ext>
            </a:extLst>
          </p:cNvPr>
          <p:cNvGrpSpPr/>
          <p:nvPr/>
        </p:nvGrpSpPr>
        <p:grpSpPr>
          <a:xfrm>
            <a:off x="8374744" y="5373159"/>
            <a:ext cx="3380071" cy="710972"/>
            <a:chOff x="7900713" y="917855"/>
            <a:chExt cx="3380071" cy="710972"/>
          </a:xfrm>
        </p:grpSpPr>
        <p:cxnSp>
          <p:nvCxnSpPr>
            <p:cNvPr id="20" name="Straight Arrow Connector 19">
              <a:extLst>
                <a:ext uri="{FF2B5EF4-FFF2-40B4-BE49-F238E27FC236}">
                  <a16:creationId xmlns:a16="http://schemas.microsoft.com/office/drawing/2014/main" id="{45411277-CF82-4155-9F29-31D0AD7C211E}"/>
                </a:ext>
              </a:extLst>
            </p:cNvPr>
            <p:cNvCxnSpPr>
              <a:cxnSpLocks/>
              <a:stCxn id="22" idx="1"/>
            </p:cNvCxnSpPr>
            <p:nvPr/>
          </p:nvCxnSpPr>
          <p:spPr>
            <a:xfrm flipH="1" flipV="1">
              <a:off x="7900713" y="1248229"/>
              <a:ext cx="414216" cy="251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CC14A765-45D4-4C74-A835-B3CF1AB2B979}"/>
                </a:ext>
              </a:extLst>
            </p:cNvPr>
            <p:cNvSpPr/>
            <p:nvPr/>
          </p:nvSpPr>
          <p:spPr>
            <a:xfrm>
              <a:off x="8314929" y="917855"/>
              <a:ext cx="2965855" cy="71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Giọng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buồn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bã</a:t>
              </a:r>
              <a:endParaRPr lang="en-US"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7572565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
            <a:extLst>
              <a:ext uri="{FF2B5EF4-FFF2-40B4-BE49-F238E27FC236}">
                <a16:creationId xmlns:a16="http://schemas.microsoft.com/office/drawing/2014/main" id="{8A4693E9-79A3-46EA-A15F-B80BBB1EC143}"/>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97D35986-F3E5-4331-A64B-4697ED5618B3}"/>
              </a:ext>
            </a:extLst>
          </p:cNvPr>
          <p:cNvSpPr txBox="1"/>
          <p:nvPr/>
        </p:nvSpPr>
        <p:spPr>
          <a:xfrm>
            <a:off x="1801580" y="1174554"/>
            <a:ext cx="10836488" cy="2062103"/>
          </a:xfrm>
          <a:prstGeom prst="rect">
            <a:avLst/>
          </a:prstGeom>
          <a:noFill/>
        </p:spPr>
        <p:txBody>
          <a:bodyPr wrap="square" rtlCol="0">
            <a:spAutoFit/>
          </a:bodyPr>
          <a:lstStyle/>
          <a:p>
            <a:pPr lvl="0">
              <a:spcAft>
                <a:spcPts val="1200"/>
              </a:spcAft>
              <a:defRPr/>
            </a:pPr>
            <a:r>
              <a:rPr lang="en-US" sz="3600" kern="0" dirty="0">
                <a:solidFill>
                  <a:prstClr val="black"/>
                </a:solidFill>
              </a:rPr>
              <a:t>	</a:t>
            </a:r>
            <a:r>
              <a:rPr lang="vi-VN" sz="3600" kern="0" dirty="0">
                <a:solidFill>
                  <a:srgbClr val="7030A0"/>
                </a:solidFill>
              </a:rPr>
              <a:t>Cùng bạn đóng vai:</a:t>
            </a:r>
            <a:endParaRPr lang="en-US" sz="3600" kern="0" dirty="0">
              <a:solidFill>
                <a:srgbClr val="7030A0"/>
              </a:solidFill>
            </a:endParaRPr>
          </a:p>
          <a:p>
            <a:pPr lvl="0">
              <a:spcAft>
                <a:spcPts val="1200"/>
              </a:spcAft>
              <a:defRPr/>
            </a:pPr>
            <a:r>
              <a:rPr lang="en-US" sz="3600" kern="0" dirty="0">
                <a:solidFill>
                  <a:prstClr val="black"/>
                </a:solidFill>
              </a:rPr>
              <a:t>- </a:t>
            </a:r>
            <a:r>
              <a:rPr lang="vi-VN" sz="3600" kern="0" dirty="0">
                <a:solidFill>
                  <a:prstClr val="black"/>
                </a:solidFill>
              </a:rPr>
              <a:t>Nguyên và Thảo nói lời cảm ơn.</a:t>
            </a:r>
            <a:endParaRPr lang="en-US" sz="3600" kern="0" dirty="0">
              <a:solidFill>
                <a:prstClr val="black"/>
              </a:solidFill>
            </a:endParaRPr>
          </a:p>
          <a:p>
            <a:pPr lvl="0">
              <a:spcAft>
                <a:spcPts val="1200"/>
              </a:spcAft>
              <a:defRPr/>
            </a:pPr>
            <a:r>
              <a:rPr lang="en-US" sz="3600" kern="0" dirty="0">
                <a:solidFill>
                  <a:prstClr val="black"/>
                </a:solidFill>
              </a:rPr>
              <a:t>- </a:t>
            </a:r>
            <a:r>
              <a:rPr lang="vi-VN" sz="3600" kern="0" dirty="0">
                <a:solidFill>
                  <a:prstClr val="black"/>
                </a:solidFill>
              </a:rPr>
              <a:t>Chị gió và đại bàng đáp lời cảm ơn.</a:t>
            </a:r>
            <a:endParaRPr kumimoji="0" lang="en-US" sz="3600" b="0" i="0" u="none" strike="noStrike" kern="0" cap="none" spc="0" normalizeH="0" baseline="0" noProof="0" dirty="0">
              <a:ln>
                <a:noFill/>
              </a:ln>
              <a:solidFill>
                <a:prstClr val="black"/>
              </a:solidFill>
              <a:effectLst/>
              <a:uLnTx/>
              <a:uFillTx/>
            </a:endParaRPr>
          </a:p>
        </p:txBody>
      </p:sp>
      <p:sp>
        <p:nvSpPr>
          <p:cNvPr id="3" name="Rectangle 2">
            <a:extLst>
              <a:ext uri="{FF2B5EF4-FFF2-40B4-BE49-F238E27FC236}">
                <a16:creationId xmlns:a16="http://schemas.microsoft.com/office/drawing/2014/main" id="{8A5E741F-9126-4F30-911A-8F8A1C610A6F}"/>
              </a:ext>
            </a:extLst>
          </p:cNvPr>
          <p:cNvSpPr/>
          <p:nvPr/>
        </p:nvSpPr>
        <p:spPr>
          <a:xfrm>
            <a:off x="0" y="435244"/>
            <a:ext cx="8443415" cy="646331"/>
          </a:xfrm>
          <a:prstGeom prst="rect">
            <a:avLst/>
          </a:prstGeom>
        </p:spPr>
        <p:txBody>
          <a:bodyPr wrap="square">
            <a:spAutoFit/>
          </a:bodyPr>
          <a:lstStyle/>
          <a:p>
            <a:pPr algn="ctr" defTabSz="457200">
              <a:buClr>
                <a:srgbClr val="0C1D3F"/>
              </a:buClr>
              <a:buSzPts val="3200"/>
              <a:defRPr/>
            </a:pPr>
            <a:r>
              <a:rPr lang="vi-VN" sz="3600" dirty="0">
                <a:solidFill>
                  <a:srgbClr val="C00000"/>
                </a:solidFill>
                <a:latin typeface="Coiny" panose="02000903060500060000" pitchFamily="2" charset="0"/>
              </a:rPr>
              <a:t>Lời hay ý đẹp</a:t>
            </a:r>
            <a:endParaRPr lang="en-US" sz="3600" dirty="0">
              <a:solidFill>
                <a:srgbClr val="C00000"/>
              </a:solidFill>
              <a:latin typeface="Coiny" panose="02000903060500060000" pitchFamily="2" charset="0"/>
              <a:sym typeface="Bubblegum Sans"/>
            </a:endParaRPr>
          </a:p>
        </p:txBody>
      </p:sp>
      <p:pic>
        <p:nvPicPr>
          <p:cNvPr id="4" name="Picture 3">
            <a:extLst>
              <a:ext uri="{FF2B5EF4-FFF2-40B4-BE49-F238E27FC236}">
                <a16:creationId xmlns:a16="http://schemas.microsoft.com/office/drawing/2014/main" id="{698225FD-AE37-4534-80F2-4342110A1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091" y="255029"/>
            <a:ext cx="1013941" cy="1013941"/>
          </a:xfrm>
          <a:prstGeom prst="rect">
            <a:avLst/>
          </a:prstGeom>
        </p:spPr>
      </p:pic>
      <p:sp>
        <p:nvSpPr>
          <p:cNvPr id="6" name="Rectangle 5">
            <a:extLst>
              <a:ext uri="{FF2B5EF4-FFF2-40B4-BE49-F238E27FC236}">
                <a16:creationId xmlns:a16="http://schemas.microsoft.com/office/drawing/2014/main" id="{97B34591-0C1B-4A3A-BE2A-D1BA53E5E05F}"/>
              </a:ext>
            </a:extLst>
          </p:cNvPr>
          <p:cNvSpPr/>
          <p:nvPr/>
        </p:nvSpPr>
        <p:spPr>
          <a:xfrm>
            <a:off x="2897187" y="4391527"/>
            <a:ext cx="6092825" cy="320024"/>
          </a:xfrm>
          <a:prstGeom prst="rect">
            <a:avLst/>
          </a:prstGeom>
        </p:spPr>
        <p:txBody>
          <a:bodyPr>
            <a:spAutoFit/>
          </a:bodyPr>
          <a:lstStyle/>
          <a:p>
            <a:pPr algn="just">
              <a:lnSpc>
                <a:spcPct val="150000"/>
              </a:lnSpc>
              <a:spcBef>
                <a:spcPts val="200"/>
              </a:spcBef>
              <a:spcAft>
                <a:spcPts val="200"/>
              </a:spcAft>
              <a:tabLst>
                <a:tab pos="90170" algn="l"/>
                <a:tab pos="180340" algn="l"/>
                <a:tab pos="270510" algn="l"/>
              </a:tabLs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5">
            <a:extLst>
              <a:ext uri="{FF2B5EF4-FFF2-40B4-BE49-F238E27FC236}">
                <a16:creationId xmlns:a16="http://schemas.microsoft.com/office/drawing/2014/main" id="{5542165F-A029-448C-99C0-AEC74B0C5E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130407" y="3552759"/>
            <a:ext cx="2148144" cy="26576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组合 38">
            <a:extLst>
              <a:ext uri="{FF2B5EF4-FFF2-40B4-BE49-F238E27FC236}">
                <a16:creationId xmlns:a16="http://schemas.microsoft.com/office/drawing/2014/main" id="{F29AB2D2-D520-4D10-A28D-9DA99BAC4672}"/>
              </a:ext>
            </a:extLst>
          </p:cNvPr>
          <p:cNvGrpSpPr/>
          <p:nvPr/>
        </p:nvGrpSpPr>
        <p:grpSpPr>
          <a:xfrm>
            <a:off x="2278551" y="3605601"/>
            <a:ext cx="8638494" cy="2079433"/>
            <a:chOff x="-2133050" y="1044005"/>
            <a:chExt cx="9415305" cy="1759072"/>
          </a:xfrm>
        </p:grpSpPr>
        <p:sp>
          <p:nvSpPr>
            <p:cNvPr id="9" name="圆角矩形 41">
              <a:extLst>
                <a:ext uri="{FF2B5EF4-FFF2-40B4-BE49-F238E27FC236}">
                  <a16:creationId xmlns:a16="http://schemas.microsoft.com/office/drawing/2014/main" id="{6E7D9CF6-07A9-452F-970B-AC683F65489E}"/>
                </a:ext>
              </a:extLst>
            </p:cNvPr>
            <p:cNvSpPr/>
            <p:nvPr/>
          </p:nvSpPr>
          <p:spPr>
            <a:xfrm>
              <a:off x="-2133050" y="1044005"/>
              <a:ext cx="9415305" cy="1759072"/>
            </a:xfrm>
            <a:prstGeom prst="roundRect">
              <a:avLst>
                <a:gd name="adj" fmla="val 16890"/>
              </a:avLst>
            </a:prstGeom>
            <a:solidFill>
              <a:schemeClr val="bg1"/>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Arial"/>
                <a:ea typeface="微软雅黑"/>
                <a:cs typeface="+mn-ea"/>
                <a:sym typeface="+mn-lt"/>
              </a:endParaRPr>
            </a:p>
          </p:txBody>
        </p:sp>
        <p:sp>
          <p:nvSpPr>
            <p:cNvPr id="10" name="TextBox 9">
              <a:extLst>
                <a:ext uri="{FF2B5EF4-FFF2-40B4-BE49-F238E27FC236}">
                  <a16:creationId xmlns:a16="http://schemas.microsoft.com/office/drawing/2014/main" id="{7F2EDFC6-F8A2-4D45-8FB7-631EF1BCFD27}"/>
                </a:ext>
              </a:extLst>
            </p:cNvPr>
            <p:cNvSpPr txBox="1"/>
            <p:nvPr/>
          </p:nvSpPr>
          <p:spPr>
            <a:xfrm>
              <a:off x="-1845853" y="1201423"/>
              <a:ext cx="8840909" cy="1536124"/>
            </a:xfrm>
            <a:prstGeom prst="rect">
              <a:avLst/>
            </a:prstGeom>
            <a:noFill/>
          </p:spPr>
          <p:txBody>
            <a:bodyPr wrap="square" rtlCol="0">
              <a:spAutoFit/>
            </a:bodyPr>
            <a:lstStyle/>
            <a:p>
              <a:pPr lvl="0" algn="just"/>
              <a:r>
                <a:rPr lang="vi-VN" altLang="zh-CN" sz="2800" kern="0" dirty="0">
                  <a:latin typeface="Arial"/>
                  <a:ea typeface="微软雅黑"/>
                  <a:cs typeface="+mn-ea"/>
                  <a:sym typeface="+mn-lt"/>
                </a:rPr>
                <a:t>Nguyên và Thảo phải nói lời cảm ơn với những ai? </a:t>
              </a:r>
              <a:r>
                <a:rPr lang="en-US" altLang="zh-CN" sz="2800" kern="0" dirty="0">
                  <a:latin typeface="Arial"/>
                  <a:ea typeface="微软雅黑"/>
                  <a:cs typeface="+mn-ea"/>
                  <a:sym typeface="+mn-lt"/>
                </a:rPr>
                <a:t>C</a:t>
              </a:r>
              <a:r>
                <a:rPr lang="vi-VN" altLang="zh-CN" sz="2800" kern="0" dirty="0">
                  <a:latin typeface="Arial"/>
                  <a:ea typeface="微软雅黑"/>
                  <a:cs typeface="+mn-ea"/>
                  <a:sym typeface="+mn-lt"/>
                </a:rPr>
                <a:t>hị gió và đại bàng nói lời cảm ơn về điều gì? Em hãy đọc lại bài đọc, dựa vào nội dung trong đó để biết cách nói lời cảm ơn phù hợp.</a:t>
              </a:r>
            </a:p>
          </p:txBody>
        </p:sp>
      </p:grpSp>
    </p:spTree>
    <p:extLst>
      <p:ext uri="{BB962C8B-B14F-4D97-AF65-F5344CB8AC3E}">
        <p14:creationId xmlns:p14="http://schemas.microsoft.com/office/powerpoint/2010/main" val="14749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
            <a:extLst>
              <a:ext uri="{FF2B5EF4-FFF2-40B4-BE49-F238E27FC236}">
                <a16:creationId xmlns:a16="http://schemas.microsoft.com/office/drawing/2014/main" id="{8A4693E9-79A3-46EA-A15F-B80BBB1EC143}"/>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97D35986-F3E5-4331-A64B-4697ED5618B3}"/>
              </a:ext>
            </a:extLst>
          </p:cNvPr>
          <p:cNvSpPr txBox="1"/>
          <p:nvPr/>
        </p:nvSpPr>
        <p:spPr>
          <a:xfrm>
            <a:off x="1025433" y="537400"/>
            <a:ext cx="10836488" cy="2062103"/>
          </a:xfrm>
          <a:prstGeom prst="rect">
            <a:avLst/>
          </a:prstGeom>
          <a:noFill/>
        </p:spPr>
        <p:txBody>
          <a:bodyPr wrap="square" rtlCol="0">
            <a:spAutoFit/>
          </a:bodyPr>
          <a:lstStyle/>
          <a:p>
            <a:pPr lvl="0">
              <a:spcAft>
                <a:spcPts val="1200"/>
              </a:spcAft>
              <a:defRPr/>
            </a:pPr>
            <a:r>
              <a:rPr kumimoji="0" lang="en-US" sz="3600" b="0" i="0" u="none" strike="noStrike" kern="0" cap="none" spc="0" normalizeH="0" baseline="0" noProof="0" dirty="0">
                <a:ln>
                  <a:noFill/>
                </a:ln>
                <a:solidFill>
                  <a:prstClr val="black"/>
                </a:solidFill>
                <a:effectLst/>
                <a:uLnTx/>
                <a:uFillTx/>
                <a:latin typeface="Calibri"/>
                <a:ea typeface="+mn-ea"/>
                <a:cs typeface="+mn-cs"/>
              </a:rPr>
              <a:t>	</a:t>
            </a:r>
            <a:r>
              <a:rPr lang="vi-VN" sz="3600" kern="0" dirty="0"/>
              <a:t>Nguyên và Thảo nói lời cảm ơn:</a:t>
            </a:r>
          </a:p>
          <a:p>
            <a:pPr lvl="0">
              <a:spcAft>
                <a:spcPts val="1200"/>
              </a:spcAft>
              <a:defRPr/>
            </a:pPr>
            <a:r>
              <a:rPr lang="en-US" sz="3600" kern="0" dirty="0">
                <a:solidFill>
                  <a:srgbClr val="7030A0"/>
                </a:solidFill>
              </a:rPr>
              <a:t>- </a:t>
            </a:r>
            <a:r>
              <a:rPr lang="vi-VN" sz="3600" kern="0" dirty="0">
                <a:solidFill>
                  <a:srgbClr val="7030A0"/>
                </a:solidFill>
              </a:rPr>
              <a:t>Cảm ơn mây đã đưa chúng tớ lên trời xanh nhé!</a:t>
            </a:r>
          </a:p>
          <a:p>
            <a:pPr lvl="0">
              <a:spcAft>
                <a:spcPts val="1200"/>
              </a:spcAft>
              <a:defRPr/>
            </a:pPr>
            <a:r>
              <a:rPr lang="en-US" sz="3600" kern="0" dirty="0">
                <a:solidFill>
                  <a:srgbClr val="7030A0"/>
                </a:solidFill>
              </a:rPr>
              <a:t>- </a:t>
            </a:r>
            <a:r>
              <a:rPr lang="vi-VN" sz="3600" kern="0" dirty="0">
                <a:solidFill>
                  <a:srgbClr val="7030A0"/>
                </a:solidFill>
              </a:rPr>
              <a:t>Cảm ơn đại bàng đưa chúng tớ về nhà nhé!</a:t>
            </a:r>
          </a:p>
        </p:txBody>
      </p:sp>
      <p:sp>
        <p:nvSpPr>
          <p:cNvPr id="6" name="Rectangle 5">
            <a:extLst>
              <a:ext uri="{FF2B5EF4-FFF2-40B4-BE49-F238E27FC236}">
                <a16:creationId xmlns:a16="http://schemas.microsoft.com/office/drawing/2014/main" id="{97B34591-0C1B-4A3A-BE2A-D1BA53E5E05F}"/>
              </a:ext>
            </a:extLst>
          </p:cNvPr>
          <p:cNvSpPr/>
          <p:nvPr/>
        </p:nvSpPr>
        <p:spPr>
          <a:xfrm>
            <a:off x="2897187" y="4391527"/>
            <a:ext cx="6092825" cy="320024"/>
          </a:xfrm>
          <a:prstGeom prst="rect">
            <a:avLst/>
          </a:prstGeom>
        </p:spPr>
        <p:txBody>
          <a:bodyPr>
            <a:spAutoFit/>
          </a:bodyPr>
          <a:lstStyle/>
          <a:p>
            <a:pPr marL="0" marR="0" lvl="0" indent="0" algn="just" defTabSz="914400" rtl="0" eaLnBrk="1" fontAlgn="auto" latinLnBrk="0" hangingPunct="1">
              <a:lnSpc>
                <a:spcPct val="150000"/>
              </a:lnSpc>
              <a:spcBef>
                <a:spcPts val="200"/>
              </a:spcBef>
              <a:spcAft>
                <a:spcPts val="200"/>
              </a:spcAft>
              <a:buClrTx/>
              <a:buSzTx/>
              <a:buFontTx/>
              <a:buNone/>
              <a:tabLst>
                <a:tab pos="90170" algn="l"/>
                <a:tab pos="180340" algn="l"/>
                <a:tab pos="270510" algn="l"/>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2C8AED3-3A92-423D-A9CD-9551190E3D26}"/>
              </a:ext>
            </a:extLst>
          </p:cNvPr>
          <p:cNvSpPr txBox="1"/>
          <p:nvPr/>
        </p:nvSpPr>
        <p:spPr>
          <a:xfrm>
            <a:off x="859739" y="2952035"/>
            <a:ext cx="10836488" cy="2616101"/>
          </a:xfrm>
          <a:prstGeom prst="rect">
            <a:avLst/>
          </a:prstGeom>
          <a:noFill/>
        </p:spPr>
        <p:txBody>
          <a:bodyPr wrap="square" rtlCol="0">
            <a:spAutoFit/>
          </a:bodyPr>
          <a:lstStyle/>
          <a:p>
            <a:pPr lvl="0">
              <a:spcAft>
                <a:spcPts val="1200"/>
              </a:spcAft>
              <a:defRPr/>
            </a:pPr>
            <a:r>
              <a:rPr kumimoji="0" lang="en-US" sz="3600" b="0" i="0" u="none" strike="noStrike" kern="0" cap="none" spc="0" normalizeH="0" baseline="0" noProof="0" dirty="0">
                <a:ln>
                  <a:noFill/>
                </a:ln>
                <a:solidFill>
                  <a:prstClr val="black"/>
                </a:solidFill>
                <a:effectLst/>
                <a:uLnTx/>
                <a:uFillTx/>
                <a:latin typeface="Calibri"/>
                <a:ea typeface="+mn-ea"/>
                <a:cs typeface="+mn-cs"/>
              </a:rPr>
              <a:t>	</a:t>
            </a:r>
            <a:r>
              <a:rPr lang="vi-VN" sz="3600" kern="0" dirty="0"/>
              <a:t>Chị gió và đại bàng nói lời cảm ơn:</a:t>
            </a:r>
          </a:p>
          <a:p>
            <a:pPr lvl="0">
              <a:spcAft>
                <a:spcPts val="1200"/>
              </a:spcAft>
              <a:defRPr/>
            </a:pPr>
            <a:r>
              <a:rPr lang="en-US" sz="3600" kern="0" dirty="0"/>
              <a:t>- </a:t>
            </a:r>
            <a:r>
              <a:rPr lang="vi-VN" sz="3600" kern="0" dirty="0">
                <a:solidFill>
                  <a:srgbClr val="C00000"/>
                </a:solidFill>
              </a:rPr>
              <a:t>Chị gió: Đại bàng ơi, cậu giúp tôi đưa hai bạn nhỏ Nguyên và Thảo về nhà nhé! Cảm ơn cậu!</a:t>
            </a:r>
          </a:p>
          <a:p>
            <a:pPr lvl="0">
              <a:spcAft>
                <a:spcPts val="1200"/>
              </a:spcAft>
              <a:defRPr/>
            </a:pPr>
            <a:r>
              <a:rPr lang="en-US" sz="3600" kern="0" dirty="0">
                <a:solidFill>
                  <a:srgbClr val="C00000"/>
                </a:solidFill>
              </a:rPr>
              <a:t>- </a:t>
            </a:r>
            <a:r>
              <a:rPr lang="vi-VN" sz="3600" kern="0" dirty="0">
                <a:solidFill>
                  <a:srgbClr val="C00000"/>
                </a:solidFill>
              </a:rPr>
              <a:t>Đại bàng: Việc nên làm mà!</a:t>
            </a:r>
          </a:p>
        </p:txBody>
      </p:sp>
    </p:spTree>
    <p:extLst>
      <p:ext uri="{BB962C8B-B14F-4D97-AF65-F5344CB8AC3E}">
        <p14:creationId xmlns:p14="http://schemas.microsoft.com/office/powerpoint/2010/main" val="25829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14603" y="4319948"/>
            <a:ext cx="12194222" cy="2579034"/>
          </a:xfrm>
          <a:prstGeom prst="rect">
            <a:avLst/>
          </a:prstGeom>
        </p:spPr>
      </p:pic>
      <p:pic>
        <p:nvPicPr>
          <p:cNvPr id="8" name="图片 7" descr="2"/>
          <p:cNvPicPr>
            <a:picLocks noChangeAspect="1"/>
          </p:cNvPicPr>
          <p:nvPr/>
        </p:nvPicPr>
        <p:blipFill>
          <a:blip r:embed="rId4"/>
          <a:stretch>
            <a:fillRect/>
          </a:stretch>
        </p:blipFill>
        <p:spPr>
          <a:xfrm>
            <a:off x="-14603" y="-664"/>
            <a:ext cx="12194222" cy="1260311"/>
          </a:xfrm>
          <a:prstGeom prst="rect">
            <a:avLst/>
          </a:prstGeom>
        </p:spPr>
      </p:pic>
      <p:pic>
        <p:nvPicPr>
          <p:cNvPr id="11"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6022" y="1259647"/>
            <a:ext cx="798726" cy="8025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741" y="3577730"/>
            <a:ext cx="1217136" cy="11860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73601" y="1060283"/>
            <a:ext cx="779044" cy="737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9311" y="2206308"/>
            <a:ext cx="1227295" cy="1180946"/>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descr="3"/>
          <p:cNvPicPr>
            <a:picLocks noChangeAspect="1"/>
          </p:cNvPicPr>
          <p:nvPr/>
        </p:nvPicPr>
        <p:blipFill>
          <a:blip r:embed="rId9"/>
          <a:stretch>
            <a:fillRect/>
          </a:stretch>
        </p:blipFill>
        <p:spPr>
          <a:xfrm rot="20760000" flipH="1">
            <a:off x="300951" y="1705359"/>
            <a:ext cx="1575230" cy="1514278"/>
          </a:xfrm>
          <a:prstGeom prst="rect">
            <a:avLst/>
          </a:prstGeom>
        </p:spPr>
      </p:pic>
      <p:pic>
        <p:nvPicPr>
          <p:cNvPr id="17" name="图片 16" descr="3"/>
          <p:cNvPicPr>
            <a:picLocks noChangeAspect="1"/>
          </p:cNvPicPr>
          <p:nvPr/>
        </p:nvPicPr>
        <p:blipFill>
          <a:blip r:embed="rId9"/>
          <a:stretch>
            <a:fillRect/>
          </a:stretch>
        </p:blipFill>
        <p:spPr>
          <a:xfrm>
            <a:off x="9473601" y="3577730"/>
            <a:ext cx="1555547" cy="1514278"/>
          </a:xfrm>
          <a:prstGeom prst="rect">
            <a:avLst/>
          </a:prstGeom>
        </p:spPr>
      </p:pic>
      <p:pic>
        <p:nvPicPr>
          <p:cNvPr id="12" name="Picture 11">
            <a:extLst>
              <a:ext uri="{FF2B5EF4-FFF2-40B4-BE49-F238E27FC236}">
                <a16:creationId xmlns:a16="http://schemas.microsoft.com/office/drawing/2014/main" id="{C86D3521-8BD5-4D65-9D21-00ABF6A1A74B}"/>
              </a:ext>
            </a:extLst>
          </p:cNvPr>
          <p:cNvPicPr>
            <a:picLocks noChangeAspect="1"/>
          </p:cNvPicPr>
          <p:nvPr/>
        </p:nvPicPr>
        <p:blipFill>
          <a:blip r:embed="rId10"/>
          <a:stretch>
            <a:fillRect/>
          </a:stretch>
        </p:blipFill>
        <p:spPr>
          <a:xfrm>
            <a:off x="2544748" y="1660914"/>
            <a:ext cx="6171186" cy="2359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Tm="7167">
        <p14:vortex dir="r"/>
      </p:transition>
    </mc:Choice>
    <mc:Fallback xmlns="">
      <p:transition spd="slow" advTm="7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42" presetClass="entr" presetSubtype="0" repeatCount="indefinite"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strVal val="#ppt_x"/>
                                          </p:val>
                                        </p:tav>
                                        <p:tav tm="100000">
                                          <p:val>
                                            <p:strVal val="#ppt_x"/>
                                          </p:val>
                                        </p:tav>
                                      </p:tavLst>
                                    </p:anim>
                                    <p:anim calcmode="lin" valueType="num">
                                      <p:cBhvr>
                                        <p:cTn id="19" dur="2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ppt_x</p:attrName>
                                        </p:attrNameLst>
                                      </p:cBhvr>
                                      <p:tavLst>
                                        <p:tav tm="0">
                                          <p:val>
                                            <p:strVal val="#ppt_x"/>
                                          </p:val>
                                        </p:tav>
                                        <p:tav tm="100000">
                                          <p:val>
                                            <p:strVal val="#ppt_x"/>
                                          </p:val>
                                        </p:tav>
                                      </p:tavLst>
                                    </p:anim>
                                    <p:anim calcmode="lin" valueType="num">
                                      <p:cBhvr>
                                        <p:cTn id="24" dur="2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repeatCount="indefinite"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ppt_x</p:attrName>
                                        </p:attrNameLst>
                                      </p:cBhvr>
                                      <p:tavLst>
                                        <p:tav tm="0">
                                          <p:val>
                                            <p:strVal val="#ppt_x"/>
                                          </p:val>
                                        </p:tav>
                                        <p:tav tm="100000">
                                          <p:val>
                                            <p:strVal val="#ppt_x"/>
                                          </p:val>
                                        </p:tav>
                                      </p:tavLst>
                                    </p:anim>
                                    <p:anim calcmode="lin" valueType="num">
                                      <p:cBhvr>
                                        <p:cTn id="29" dur="2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repeatCount="indefinite"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ppt_x</p:attrName>
                                        </p:attrNameLst>
                                      </p:cBhvr>
                                      <p:tavLst>
                                        <p:tav tm="0">
                                          <p:val>
                                            <p:strVal val="#ppt_x"/>
                                          </p:val>
                                        </p:tav>
                                        <p:tav tm="100000">
                                          <p:val>
                                            <p:strVal val="#ppt_x"/>
                                          </p:val>
                                        </p:tav>
                                      </p:tavLst>
                                    </p:anim>
                                    <p:anim calcmode="lin" valueType="num">
                                      <p:cBhvr>
                                        <p:cTn id="34" dur="20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2234777D-3053-461C-8245-8CBECD58F2A8}"/>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9F79F93-9B2F-408A-BB80-267E13DFF059}"/>
              </a:ext>
            </a:extLst>
          </p:cNvPr>
          <p:cNvPicPr>
            <a:picLocks noChangeAspect="1"/>
          </p:cNvPicPr>
          <p:nvPr/>
        </p:nvPicPr>
        <p:blipFill rotWithShape="1">
          <a:blip r:embed="rId2">
            <a:extLst>
              <a:ext uri="{28A0092B-C50C-407E-A947-70E740481C1C}">
                <a14:useLocalDpi xmlns:a14="http://schemas.microsoft.com/office/drawing/2010/main" val="0"/>
              </a:ext>
            </a:extLst>
          </a:blip>
          <a:srcRect r="5212" b="49354"/>
          <a:stretch/>
        </p:blipFill>
        <p:spPr>
          <a:xfrm>
            <a:off x="3421144" y="1279978"/>
            <a:ext cx="6731669" cy="5042210"/>
          </a:xfrm>
          <a:prstGeom prst="rect">
            <a:avLst/>
          </a:prstGeom>
        </p:spPr>
      </p:pic>
      <p:pic>
        <p:nvPicPr>
          <p:cNvPr id="5" name="Picture 4">
            <a:extLst>
              <a:ext uri="{FF2B5EF4-FFF2-40B4-BE49-F238E27FC236}">
                <a16:creationId xmlns:a16="http://schemas.microsoft.com/office/drawing/2014/main" id="{41715235-47E6-4FFD-A2E6-CC2A26C3E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73" y="-247650"/>
            <a:ext cx="3230171" cy="6569838"/>
          </a:xfrm>
          <a:prstGeom prst="rect">
            <a:avLst/>
          </a:prstGeom>
        </p:spPr>
      </p:pic>
      <p:sp>
        <p:nvSpPr>
          <p:cNvPr id="6" name="Rectangle 5">
            <a:extLst>
              <a:ext uri="{FF2B5EF4-FFF2-40B4-BE49-F238E27FC236}">
                <a16:creationId xmlns:a16="http://schemas.microsoft.com/office/drawing/2014/main" id="{252E5373-9FCA-4770-B11B-107231F20C74}"/>
              </a:ext>
            </a:extLst>
          </p:cNvPr>
          <p:cNvSpPr/>
          <p:nvPr/>
        </p:nvSpPr>
        <p:spPr>
          <a:xfrm>
            <a:off x="1874292" y="269112"/>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Tranh</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vẽ</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gì</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a:t>
            </a:r>
          </a:p>
        </p:txBody>
      </p:sp>
    </p:spTree>
    <p:extLst>
      <p:ext uri="{BB962C8B-B14F-4D97-AF65-F5344CB8AC3E}">
        <p14:creationId xmlns:p14="http://schemas.microsoft.com/office/powerpoint/2010/main" val="159576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14603" y="4319948"/>
            <a:ext cx="12194222" cy="2579034"/>
          </a:xfrm>
          <a:prstGeom prst="rect">
            <a:avLst/>
          </a:prstGeom>
        </p:spPr>
      </p:pic>
      <p:pic>
        <p:nvPicPr>
          <p:cNvPr id="6" name="图片 5" descr="2"/>
          <p:cNvPicPr>
            <a:picLocks noChangeAspect="1"/>
          </p:cNvPicPr>
          <p:nvPr/>
        </p:nvPicPr>
        <p:blipFill>
          <a:blip r:embed="rId4"/>
          <a:stretch>
            <a:fillRect/>
          </a:stretch>
        </p:blipFill>
        <p:spPr>
          <a:xfrm>
            <a:off x="-14603" y="-664"/>
            <a:ext cx="12194222" cy="1260311"/>
          </a:xfrm>
          <a:prstGeom prst="rect">
            <a:avLst/>
          </a:prstGeom>
        </p:spPr>
      </p:pic>
      <p:pic>
        <p:nvPicPr>
          <p:cNvPr id="11"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1740" y="1042505"/>
            <a:ext cx="798726" cy="8025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741" y="3741538"/>
            <a:ext cx="1217136" cy="1186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0267" y="1074886"/>
            <a:ext cx="779044" cy="7371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9311" y="2206308"/>
            <a:ext cx="1227295" cy="1180946"/>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descr="3"/>
          <p:cNvPicPr>
            <a:picLocks noChangeAspect="1"/>
          </p:cNvPicPr>
          <p:nvPr/>
        </p:nvPicPr>
        <p:blipFill>
          <a:blip r:embed="rId9"/>
          <a:stretch>
            <a:fillRect/>
          </a:stretch>
        </p:blipFill>
        <p:spPr>
          <a:xfrm rot="20760000" flipH="1">
            <a:off x="215872" y="1895199"/>
            <a:ext cx="1575230" cy="1514278"/>
          </a:xfrm>
          <a:prstGeom prst="rect">
            <a:avLst/>
          </a:prstGeom>
        </p:spPr>
      </p:pic>
      <p:pic>
        <p:nvPicPr>
          <p:cNvPr id="17" name="图片 16" descr="3"/>
          <p:cNvPicPr>
            <a:picLocks noChangeAspect="1"/>
          </p:cNvPicPr>
          <p:nvPr/>
        </p:nvPicPr>
        <p:blipFill>
          <a:blip r:embed="rId9"/>
          <a:stretch>
            <a:fillRect/>
          </a:stretch>
        </p:blipFill>
        <p:spPr>
          <a:xfrm>
            <a:off x="9895821" y="3577730"/>
            <a:ext cx="1555547" cy="1514278"/>
          </a:xfrm>
          <a:prstGeom prst="rect">
            <a:avLst/>
          </a:prstGeom>
        </p:spPr>
      </p:pic>
      <p:pic>
        <p:nvPicPr>
          <p:cNvPr id="18" name="Banner">
            <a:extLst>
              <a:ext uri="{FF2B5EF4-FFF2-40B4-BE49-F238E27FC236}">
                <a16:creationId xmlns:a16="http://schemas.microsoft.com/office/drawing/2014/main" id="{8BC9B9AA-F99C-47D0-989D-9B11D927972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2" b="32"/>
          <a:stretch/>
        </p:blipFill>
        <p:spPr>
          <a:xfrm>
            <a:off x="2730471" y="2476475"/>
            <a:ext cx="7270416" cy="1765504"/>
          </a:xfrm>
          <a:prstGeom prst="rect">
            <a:avLst/>
          </a:prstGeom>
        </p:spPr>
      </p:pic>
      <p:pic>
        <p:nvPicPr>
          <p:cNvPr id="19" name="Hoa hướng dương">
            <a:extLst>
              <a:ext uri="{FF2B5EF4-FFF2-40B4-BE49-F238E27FC236}">
                <a16:creationId xmlns:a16="http://schemas.microsoft.com/office/drawing/2014/main" id="{B751B1D4-3FC7-4964-BD9A-2F9B0F8544A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6" r="56"/>
          <a:stretch/>
        </p:blipFill>
        <p:spPr>
          <a:xfrm>
            <a:off x="2429299" y="2393988"/>
            <a:ext cx="2588408" cy="2154513"/>
          </a:xfrm>
          <a:prstGeom prst="rect">
            <a:avLst/>
          </a:prstGeom>
        </p:spPr>
      </p:pic>
      <p:sp>
        <p:nvSpPr>
          <p:cNvPr id="22" name="Tên bài">
            <a:extLst>
              <a:ext uri="{FF2B5EF4-FFF2-40B4-BE49-F238E27FC236}">
                <a16:creationId xmlns:a16="http://schemas.microsoft.com/office/drawing/2014/main" id="{A1CA0A83-913C-41FC-A4A3-1A89B91309B2}"/>
              </a:ext>
            </a:extLst>
          </p:cNvPr>
          <p:cNvSpPr txBox="1">
            <a:spLocks/>
          </p:cNvSpPr>
          <p:nvPr/>
        </p:nvSpPr>
        <p:spPr>
          <a:xfrm>
            <a:off x="5095196" y="3217615"/>
            <a:ext cx="4795100" cy="646331"/>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Quê</a:t>
            </a:r>
            <a:r>
              <a:rPr kumimoji="0" lang="en-US" sz="40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40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mình</a:t>
            </a:r>
            <a:r>
              <a:rPr kumimoji="0" lang="en-US" sz="40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40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đẹp</a:t>
            </a:r>
            <a:r>
              <a:rPr kumimoji="0" lang="en-US" sz="40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40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nhất</a:t>
            </a:r>
            <a:endParaRPr kumimoji="0" lang="en-US" sz="40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sp>
        <p:nvSpPr>
          <p:cNvPr id="23" name="Bài số">
            <a:extLst>
              <a:ext uri="{FF2B5EF4-FFF2-40B4-BE49-F238E27FC236}">
                <a16:creationId xmlns:a16="http://schemas.microsoft.com/office/drawing/2014/main" id="{B6DBEDCB-EBC3-4626-B670-E16D60F3800D}"/>
              </a:ext>
            </a:extLst>
          </p:cNvPr>
          <p:cNvSpPr txBox="1">
            <a:spLocks/>
          </p:cNvSpPr>
          <p:nvPr/>
        </p:nvSpPr>
        <p:spPr>
          <a:xfrm>
            <a:off x="3217289" y="3092959"/>
            <a:ext cx="971005" cy="978729"/>
          </a:xfrm>
          <a:prstGeom prst="rect">
            <a:avLst/>
          </a:prstGeom>
          <a:noFill/>
        </p:spPr>
        <p:txBody>
          <a:bodyPr wrap="square" rtlCol="0">
            <a:spAutoFit/>
          </a:bodyPr>
          <a:lstStyle>
            <a:lvl1pPr marL="0" indent="0" algn="ctr" defTabSz="914400" rtl="0" eaLnBrk="1" latinLnBrk="0" hangingPunct="1">
              <a:lnSpc>
                <a:spcPct val="90000"/>
              </a:lnSpc>
              <a:spcBef>
                <a:spcPts val="0"/>
              </a:spcBef>
              <a:buFont typeface="Arial" panose="020B0604020202020204" pitchFamily="34" charset="0"/>
              <a:buNone/>
              <a:defRPr lang="en-US" sz="2100" b="1" kern="1200">
                <a:solidFill>
                  <a:schemeClr val="bg1"/>
                </a:solidFill>
                <a:latin typeface="Averta Std CY Bold"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a:ln>
                  <a:noFill/>
                </a:ln>
                <a:solidFill>
                  <a:sysClr val="window" lastClr="FFFFFF"/>
                </a:solidFill>
                <a:effectLst/>
                <a:uLnTx/>
                <a:uFillTx/>
                <a:latin typeface="Averta Std CY Bold" panose="00000800000000000000" pitchFamily="50" charset="0"/>
                <a:ea typeface="+mn-ea"/>
                <a:cs typeface="+mn-cs"/>
              </a:rPr>
              <a:t>Bài</a:t>
            </a:r>
            <a:endParaRPr kumimoji="0" lang="en-US" sz="32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rPr>
              <a:t>1</a:t>
            </a:r>
          </a:p>
        </p:txBody>
      </p:sp>
      <p:sp>
        <p:nvSpPr>
          <p:cNvPr id="24" name="Google Shape;487;p33">
            <a:extLst>
              <a:ext uri="{FF2B5EF4-FFF2-40B4-BE49-F238E27FC236}">
                <a16:creationId xmlns:a16="http://schemas.microsoft.com/office/drawing/2014/main" id="{DDEBDE44-80D6-49A7-BBB4-02649FA0038F}"/>
              </a:ext>
            </a:extLst>
          </p:cNvPr>
          <p:cNvSpPr txBox="1">
            <a:spLocks/>
          </p:cNvSpPr>
          <p:nvPr/>
        </p:nvSpPr>
        <p:spPr>
          <a:xfrm>
            <a:off x="959206" y="680603"/>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457200">
              <a:defRPr/>
            </a:pPr>
            <a:endParaRPr lang="en-US" dirty="0">
              <a:solidFill>
                <a:srgbClr val="000000"/>
              </a:solidFill>
              <a:latin typeface="Arial" panose="020B0604020202020204" pitchFamily="34" charset="0"/>
            </a:endParaRPr>
          </a:p>
        </p:txBody>
      </p:sp>
      <p:pic>
        <p:nvPicPr>
          <p:cNvPr id="25" name="图片 1">
            <a:extLst>
              <a:ext uri="{FF2B5EF4-FFF2-40B4-BE49-F238E27FC236}">
                <a16:creationId xmlns:a16="http://schemas.microsoft.com/office/drawing/2014/main" id="{1E32390B-A548-4125-BD05-93DBC51F0F98}"/>
              </a:ext>
            </a:extLst>
          </p:cNvPr>
          <p:cNvPicPr>
            <a:picLocks noChangeAspect="1"/>
          </p:cNvPicPr>
          <p:nvPr/>
        </p:nvPicPr>
        <p:blipFill>
          <a:blip r:embed="rId12"/>
          <a:stretch>
            <a:fillRect/>
          </a:stretch>
        </p:blipFill>
        <p:spPr>
          <a:xfrm>
            <a:off x="8617185" y="5084510"/>
            <a:ext cx="2056409" cy="2058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15"/>
    </mc:Choice>
    <mc:Fallback xmlns="">
      <p:transition spd="slow" advTm="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42" presetClass="entr" presetSubtype="0" repeatCount="indefinite"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strVal val="#ppt_x"/>
                                          </p:val>
                                        </p:tav>
                                        <p:tav tm="100000">
                                          <p:val>
                                            <p:strVal val="#ppt_x"/>
                                          </p:val>
                                        </p:tav>
                                      </p:tavLst>
                                    </p:anim>
                                    <p:anim calcmode="lin" valueType="num">
                                      <p:cBhvr>
                                        <p:cTn id="19" dur="2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par>
                                <p:cTn id="25" presetID="47" presetClass="entr" presetSubtype="0" repeatCount="indefinite"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ppt_x</p:attrName>
                                        </p:attrNameLst>
                                      </p:cBhvr>
                                      <p:tavLst>
                                        <p:tav tm="0">
                                          <p:val>
                                            <p:strVal val="#ppt_x"/>
                                          </p:val>
                                        </p:tav>
                                        <p:tav tm="100000">
                                          <p:val>
                                            <p:strVal val="#ppt_x"/>
                                          </p:val>
                                        </p:tav>
                                      </p:tavLst>
                                    </p:anim>
                                    <p:anim calcmode="lin" valueType="num">
                                      <p:cBhvr>
                                        <p:cTn id="29" dur="2000" fill="hold"/>
                                        <p:tgtEl>
                                          <p:spTgt spid="9"/>
                                        </p:tgtEl>
                                        <p:attrNameLst>
                                          <p:attrName>ppt_y</p:attrName>
                                        </p:attrNameLst>
                                      </p:cBhvr>
                                      <p:tavLst>
                                        <p:tav tm="0">
                                          <p:val>
                                            <p:strVal val="#ppt_y-.1"/>
                                          </p:val>
                                        </p:tav>
                                        <p:tav tm="100000">
                                          <p:val>
                                            <p:strVal val="#ppt_y"/>
                                          </p:val>
                                        </p:tav>
                                      </p:tavLst>
                                    </p:anim>
                                  </p:childTnLst>
                                </p:cTn>
                              </p:par>
                              <p:par>
                                <p:cTn id="30" presetID="47" presetClass="entr" presetSubtype="0" repeatCount="indefinite"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anim calcmode="lin" valueType="num">
                                      <p:cBhvr>
                                        <p:cTn id="33" dur="2000" fill="hold"/>
                                        <p:tgtEl>
                                          <p:spTgt spid="13"/>
                                        </p:tgtEl>
                                        <p:attrNameLst>
                                          <p:attrName>ppt_x</p:attrName>
                                        </p:attrNameLst>
                                      </p:cBhvr>
                                      <p:tavLst>
                                        <p:tav tm="0">
                                          <p:val>
                                            <p:strVal val="#ppt_x"/>
                                          </p:val>
                                        </p:tav>
                                        <p:tav tm="100000">
                                          <p:val>
                                            <p:strVal val="#ppt_x"/>
                                          </p:val>
                                        </p:tav>
                                      </p:tavLst>
                                    </p:anim>
                                    <p:anim calcmode="lin" valueType="num">
                                      <p:cBhvr>
                                        <p:cTn id="34" dur="2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58"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7E70E8-2F92-4ACC-896C-76B9AD1A7576}"/>
              </a:ext>
            </a:extLst>
          </p:cNvPr>
          <p:cNvPicPr>
            <a:picLocks noChangeAspect="1"/>
          </p:cNvPicPr>
          <p:nvPr/>
        </p:nvPicPr>
        <p:blipFill>
          <a:blip r:embed="rId3"/>
          <a:stretch>
            <a:fillRect/>
          </a:stretch>
        </p:blipFill>
        <p:spPr>
          <a:xfrm>
            <a:off x="-630339" y="3298449"/>
            <a:ext cx="4077942" cy="4083052"/>
          </a:xfrm>
          <a:prstGeom prst="rect">
            <a:avLst/>
          </a:prstGeom>
        </p:spPr>
      </p:pic>
      <p:pic>
        <p:nvPicPr>
          <p:cNvPr id="7" name="Picture 6">
            <a:extLst>
              <a:ext uri="{FF2B5EF4-FFF2-40B4-BE49-F238E27FC236}">
                <a16:creationId xmlns:a16="http://schemas.microsoft.com/office/drawing/2014/main" id="{5F21AA44-4C9B-44F7-AFC9-9E60084A42C4}"/>
              </a:ext>
            </a:extLst>
          </p:cNvPr>
          <p:cNvPicPr>
            <a:picLocks noChangeAspect="1"/>
          </p:cNvPicPr>
          <p:nvPr/>
        </p:nvPicPr>
        <p:blipFill>
          <a:blip r:embed="rId4"/>
          <a:stretch>
            <a:fillRect/>
          </a:stretch>
        </p:blipFill>
        <p:spPr>
          <a:xfrm>
            <a:off x="3110955" y="2190332"/>
            <a:ext cx="5968501" cy="2780017"/>
          </a:xfrm>
          <a:prstGeom prst="rect">
            <a:avLst/>
          </a:prstGeom>
        </p:spPr>
      </p:pic>
      <p:grpSp>
        <p:nvGrpSpPr>
          <p:cNvPr id="8" name="组合 20">
            <a:extLst>
              <a:ext uri="{FF2B5EF4-FFF2-40B4-BE49-F238E27FC236}">
                <a16:creationId xmlns:a16="http://schemas.microsoft.com/office/drawing/2014/main" id="{B42FBEED-1B4A-458C-8B8D-85BEAD64469E}"/>
              </a:ext>
            </a:extLst>
          </p:cNvPr>
          <p:cNvGrpSpPr/>
          <p:nvPr/>
        </p:nvGrpSpPr>
        <p:grpSpPr>
          <a:xfrm>
            <a:off x="4917898" y="677075"/>
            <a:ext cx="2354613" cy="1513257"/>
            <a:chOff x="2252843" y="2920562"/>
            <a:chExt cx="842923" cy="465647"/>
          </a:xfrm>
        </p:grpSpPr>
        <p:pic>
          <p:nvPicPr>
            <p:cNvPr id="9" name="图片 21">
              <a:extLst>
                <a:ext uri="{FF2B5EF4-FFF2-40B4-BE49-F238E27FC236}">
                  <a16:creationId xmlns:a16="http://schemas.microsoft.com/office/drawing/2014/main" id="{CFB5B56F-8568-424F-8EAE-203EC3F20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52843" y="2920562"/>
              <a:ext cx="842923" cy="465647"/>
            </a:xfrm>
            <a:prstGeom prst="rect">
              <a:avLst/>
            </a:prstGeom>
          </p:spPr>
        </p:pic>
        <p:sp>
          <p:nvSpPr>
            <p:cNvPr id="10" name="文本框 22">
              <a:extLst>
                <a:ext uri="{FF2B5EF4-FFF2-40B4-BE49-F238E27FC236}">
                  <a16:creationId xmlns:a16="http://schemas.microsoft.com/office/drawing/2014/main" id="{51542BC3-872D-4D38-9734-AF020731653D}"/>
                </a:ext>
              </a:extLst>
            </p:cNvPr>
            <p:cNvSpPr txBox="1"/>
            <p:nvPr/>
          </p:nvSpPr>
          <p:spPr>
            <a:xfrm>
              <a:off x="2470471" y="3084514"/>
              <a:ext cx="339846" cy="198884"/>
            </a:xfrm>
            <a:prstGeom prst="rect">
              <a:avLst/>
            </a:prstGeom>
            <a:noFill/>
          </p:spPr>
          <p:txBody>
            <a:bodyPr wrap="square" rtlCol="0">
              <a:spAutoFit/>
            </a:bodyPr>
            <a:lstStyle/>
            <a:p>
              <a:r>
                <a:rPr lang="en-US" altLang="zh-CN" sz="3600" b="1" dirty="0">
                  <a:solidFill>
                    <a:srgbClr val="FFFFFF"/>
                  </a:solidFill>
                  <a:latin typeface="印品黑体" panose="00000500000000000000" pitchFamily="2" charset="-122"/>
                  <a:ea typeface="印品黑体" panose="00000500000000000000" pitchFamily="2" charset="-122"/>
                </a:rPr>
                <a:t>01</a:t>
              </a:r>
              <a:endParaRPr lang="zh-CN" altLang="en-US" sz="3600" b="1" dirty="0">
                <a:solidFill>
                  <a:srgbClr val="FFFFFF"/>
                </a:soli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9">
            <a:extLst>
              <a:ext uri="{FF2B5EF4-FFF2-40B4-BE49-F238E27FC236}">
                <a16:creationId xmlns:a16="http://schemas.microsoft.com/office/drawing/2014/main" id="{B0880482-83D3-44BE-99F6-DD72C673AB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43088" y="1566288"/>
            <a:ext cx="1733550" cy="1536906"/>
          </a:xfrm>
          <a:prstGeom prst="rect">
            <a:avLst/>
          </a:prstGeom>
        </p:spPr>
      </p:pic>
      <p:pic>
        <p:nvPicPr>
          <p:cNvPr id="5" name="图片 14">
            <a:extLst>
              <a:ext uri="{FF2B5EF4-FFF2-40B4-BE49-F238E27FC236}">
                <a16:creationId xmlns:a16="http://schemas.microsoft.com/office/drawing/2014/main" id="{B16FA672-38F9-4B11-A6FC-4FDB79C4AC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61027" y="1734545"/>
            <a:ext cx="1536192" cy="1642172"/>
          </a:xfrm>
          <a:prstGeom prst="rect">
            <a:avLst/>
          </a:prstGeom>
        </p:spPr>
      </p:pic>
      <p:pic>
        <p:nvPicPr>
          <p:cNvPr id="6" name="图片 15">
            <a:extLst>
              <a:ext uri="{FF2B5EF4-FFF2-40B4-BE49-F238E27FC236}">
                <a16:creationId xmlns:a16="http://schemas.microsoft.com/office/drawing/2014/main" id="{590C1AE3-FA0F-42EC-AEDA-FA777100D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7" name="图片 16">
            <a:extLst>
              <a:ext uri="{FF2B5EF4-FFF2-40B4-BE49-F238E27FC236}">
                <a16:creationId xmlns:a16="http://schemas.microsoft.com/office/drawing/2014/main" id="{6F465D6D-E318-411F-9929-B01CC17EE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sp>
        <p:nvSpPr>
          <p:cNvPr id="8" name="Rectangle 7">
            <a:extLst>
              <a:ext uri="{FF2B5EF4-FFF2-40B4-BE49-F238E27FC236}">
                <a16:creationId xmlns:a16="http://schemas.microsoft.com/office/drawing/2014/main" id="{AFEB9990-4D8D-4893-8834-7D27CF28A6FC}"/>
              </a:ext>
            </a:extLst>
          </p:cNvPr>
          <p:cNvSpPr/>
          <p:nvPr/>
        </p:nvSpPr>
        <p:spPr>
          <a:xfrm>
            <a:off x="2443179" y="92713"/>
            <a:ext cx="7304054" cy="1015663"/>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endParaRPr>
          </a:p>
        </p:txBody>
      </p:sp>
      <p:sp>
        <p:nvSpPr>
          <p:cNvPr id="9" name="TextBox 28">
            <a:extLst>
              <a:ext uri="{FF2B5EF4-FFF2-40B4-BE49-F238E27FC236}">
                <a16:creationId xmlns:a16="http://schemas.microsoft.com/office/drawing/2014/main" id="{54814319-6450-4931-9983-3FA6662F3390}"/>
              </a:ext>
            </a:extLst>
          </p:cNvPr>
          <p:cNvSpPr txBox="1"/>
          <p:nvPr/>
        </p:nvSpPr>
        <p:spPr>
          <a:xfrm>
            <a:off x="4532448" y="4648451"/>
            <a:ext cx="3062569" cy="2014597"/>
          </a:xfrm>
          <a:prstGeom prst="cloud">
            <a:avLst/>
          </a:prstGeom>
          <a:solidFill>
            <a:srgbClr val="CCFFFF"/>
          </a:solidFill>
        </p:spPr>
        <p:txBody>
          <a:bodyPr wrap="square" rtlCol="0">
            <a:spAutoFit/>
          </a:bodyPr>
          <a:lstStyle/>
          <a:p>
            <a:pPr algn="ctr">
              <a:defRPr/>
            </a:pPr>
            <a:r>
              <a:rPr lang="en-US" altLang="zh-CN" sz="4000" b="1" dirty="0">
                <a:solidFill>
                  <a:prstClr val="black"/>
                </a:solidFill>
                <a:ea typeface="inpin heiti" charset="-122"/>
                <a:cs typeface="Calibri" panose="020F0502020204030204" pitchFamily="34" charset="0"/>
              </a:rPr>
              <a:t>MẮT DÕI</a:t>
            </a:r>
            <a:endParaRPr lang="zh-CN" altLang="en-US" sz="4000" b="1" dirty="0">
              <a:solidFill>
                <a:prstClr val="black"/>
              </a:solidFill>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A287D56F-86F2-448B-8D4E-357BE2A5DC55}"/>
              </a:ext>
            </a:extLst>
          </p:cNvPr>
          <p:cNvSpPr txBox="1"/>
          <p:nvPr/>
        </p:nvSpPr>
        <p:spPr>
          <a:xfrm>
            <a:off x="8282980" y="1776967"/>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843E6CFB-A625-4880-B6EC-ED9AB6BBF0A3}"/>
              </a:ext>
            </a:extLst>
          </p:cNvPr>
          <p:cNvSpPr txBox="1"/>
          <p:nvPr/>
        </p:nvSpPr>
        <p:spPr>
          <a:xfrm>
            <a:off x="1334975" y="1899238"/>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B5B3743E-E4FB-470F-89B9-A9266093C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63675" y="4022415"/>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A9335D39-3460-4879-82A9-24461BC17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56136" y="2277014"/>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D69E9E09-19DA-429A-B94C-232918982F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700292" y="2611601"/>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7E31CC9-2975-489B-A70A-B5020905A285}"/>
              </a:ext>
            </a:extLst>
          </p:cNvPr>
          <p:cNvPicPr>
            <a:picLocks noChangeAspect="1"/>
          </p:cNvPicPr>
          <p:nvPr/>
        </p:nvPicPr>
        <p:blipFill>
          <a:blip r:embed="rId6"/>
          <a:stretch>
            <a:fillRect/>
          </a:stretch>
        </p:blipFill>
        <p:spPr>
          <a:xfrm rot="16200000">
            <a:off x="2186563" y="408447"/>
            <a:ext cx="513232" cy="513232"/>
          </a:xfrm>
          <a:prstGeom prst="rect">
            <a:avLst/>
          </a:prstGeom>
        </p:spPr>
      </p:pic>
      <p:pic>
        <p:nvPicPr>
          <p:cNvPr id="16" name="Picture 15">
            <a:extLst>
              <a:ext uri="{FF2B5EF4-FFF2-40B4-BE49-F238E27FC236}">
                <a16:creationId xmlns:a16="http://schemas.microsoft.com/office/drawing/2014/main" id="{5B74962F-4536-4EB2-A45C-45DF7838553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31387" y="1298216"/>
            <a:ext cx="3062570" cy="3062570"/>
          </a:xfrm>
          <a:prstGeom prst="rect">
            <a:avLst/>
          </a:prstGeom>
        </p:spPr>
      </p:pic>
    </p:spTree>
    <p:extLst>
      <p:ext uri="{BB962C8B-B14F-4D97-AF65-F5344CB8AC3E}">
        <p14:creationId xmlns:p14="http://schemas.microsoft.com/office/powerpoint/2010/main" val="292636034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69112"/>
            <a:ext cx="11505254" cy="6321364"/>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67F867F-4A44-423C-A61F-A5BCB2A29DF5}"/>
              </a:ext>
            </a:extLst>
          </p:cNvPr>
          <p:cNvSpPr txBox="1"/>
          <p:nvPr/>
        </p:nvSpPr>
        <p:spPr>
          <a:xfrm>
            <a:off x="826787" y="763181"/>
            <a:ext cx="10536839" cy="5663089"/>
          </a:xfrm>
          <a:prstGeom prst="rect">
            <a:avLst/>
          </a:prstGeom>
          <a:noFill/>
        </p:spPr>
        <p:txBody>
          <a:bodyPr wrap="square" rtlCol="0">
            <a:spAutoFit/>
          </a:bodyPr>
          <a:lstStyle/>
          <a:p>
            <a:pPr lvl="0" algn="just">
              <a:spcAft>
                <a:spcPts val="1200"/>
              </a:spcAf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vi-VN" sz="2600" kern="0" dirty="0">
                <a:solidFill>
                  <a:prstClr val="black"/>
                </a:solidFill>
                <a:cs typeface="Arial" panose="020B0604020202020204" pitchFamily="34" charset="0"/>
              </a:rPr>
              <a:t>Trong giấc mơ, Nguyên thấy mình và Thảo tình cờ gặp đám mây đang nằm ngủ trên đỉnh núi. Hai bạn nhẹ nhàng leo lên và nghĩ rằng đám mây sẽ cõng mình lên trời. Đám mây thức dậy, đưa hai bạn lên tận trời xanh. Xung quanh hai bạn là những đám mây nhiều sắc màu. Gần đó, cầu vồng lung linh, rực rỡ. Cả hai reo lên, thích thú:</a:t>
            </a:r>
            <a:endParaRPr lang="en-US" sz="2600" kern="0" dirty="0">
              <a:solidFill>
                <a:prstClr val="black"/>
              </a:solidFill>
              <a:cs typeface="Arial" panose="020B0604020202020204" pitchFamily="34" charset="0"/>
            </a:endParaRPr>
          </a:p>
          <a:p>
            <a:pPr lvl="0" algn="just">
              <a:spcAft>
                <a:spcPts val="1200"/>
              </a:spcAft>
              <a:defRPr/>
            </a:pPr>
            <a:r>
              <a:rPr lang="vi-VN" sz="2600" kern="0" dirty="0">
                <a:solidFill>
                  <a:prstClr val="black"/>
                </a:solidFill>
                <a:cs typeface="Arial" panose="020B0604020202020204" pitchFamily="34" charset="0"/>
              </a:rPr>
              <a:t>–</a:t>
            </a: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Ôi! Đẹp quá!</a:t>
            </a:r>
            <a:r>
              <a:rPr lang="en-US" sz="2600" kern="0" dirty="0">
                <a:solidFill>
                  <a:prstClr val="black"/>
                </a:solidFill>
                <a:cs typeface="Arial" panose="020B0604020202020204" pitchFamily="34" charset="0"/>
              </a:rPr>
              <a:t> </a:t>
            </a:r>
          </a:p>
          <a:p>
            <a:pPr lvl="0"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Được một lúc, Thảo nói:</a:t>
            </a:r>
          </a:p>
          <a:p>
            <a:pPr lvl="0" algn="just">
              <a:spcAft>
                <a:spcPts val="1200"/>
              </a:spcAft>
              <a:defRPr/>
            </a:pPr>
            <a:r>
              <a:rPr lang="vi-VN" sz="2600" kern="0" dirty="0">
                <a:solidFill>
                  <a:prstClr val="black"/>
                </a:solidFill>
                <a:cs typeface="Arial" panose="020B0604020202020204" pitchFamily="34" charset="0"/>
              </a:rPr>
              <a:t>–</a:t>
            </a: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Ồ, trên này chẳng thú vị như mình</a:t>
            </a: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tưởng. Tớ thích cánh đồng lúa vàng dưới kia hơn. </a:t>
            </a:r>
            <a:endParaRPr lang="en-US" sz="2600" kern="0" dirty="0">
              <a:solidFill>
                <a:prstClr val="black"/>
              </a:solidFill>
              <a:cs typeface="Arial" panose="020B0604020202020204" pitchFamily="34" charset="0"/>
            </a:endParaRPr>
          </a:p>
          <a:p>
            <a:pPr lvl="0"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Nguyên tiếp lời:</a:t>
            </a:r>
            <a:endParaRPr lang="en-US" sz="2600" kern="0" dirty="0">
              <a:solidFill>
                <a:prstClr val="black"/>
              </a:solidFill>
              <a:cs typeface="Arial" panose="020B0604020202020204" pitchFamily="34" charset="0"/>
            </a:endParaRPr>
          </a:p>
          <a:p>
            <a:pPr lvl="0" algn="just">
              <a:spcAft>
                <a:spcPts val="1200"/>
              </a:spcAft>
              <a:defRPr/>
            </a:pPr>
            <a:r>
              <a:rPr lang="vi-VN" sz="2600" kern="0" dirty="0">
                <a:solidFill>
                  <a:prstClr val="black"/>
                </a:solidFill>
                <a:cs typeface="Arial" panose="020B0604020202020204" pitchFamily="34" charset="0"/>
              </a:rPr>
              <a:t>– Dưới ấy, biển xanh mênh mông. Tớ muốn nghe tiếng sóng vỗ êm êm như tiếng hát. </a:t>
            </a:r>
            <a:endParaRPr lang="vi-VN" sz="2600" kern="0"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ACD74C6-C482-433E-8FE4-5E9B2B5FC711}"/>
              </a:ext>
            </a:extLst>
          </p:cNvPr>
          <p:cNvSpPr/>
          <p:nvPr/>
        </p:nvSpPr>
        <p:spPr>
          <a:xfrm>
            <a:off x="1874292" y="269112"/>
            <a:ext cx="8443415" cy="584775"/>
          </a:xfrm>
          <a:prstGeom prst="rect">
            <a:avLst/>
          </a:prstGeom>
        </p:spPr>
        <p:txBody>
          <a:bodyPr wrap="square">
            <a:spAutoFit/>
          </a:bodyPr>
          <a:lstStyle/>
          <a:p>
            <a:pPr algn="ctr" defTabSz="457200">
              <a:buClr>
                <a:srgbClr val="0C1D3F"/>
              </a:buClr>
              <a:buSzPts val="3200"/>
              <a:defRPr/>
            </a:pPr>
            <a:r>
              <a:rPr lang="en-US" sz="3200" dirty="0" err="1">
                <a:solidFill>
                  <a:srgbClr val="00B0F0"/>
                </a:solidFill>
                <a:latin typeface="Coiny" panose="02000903060500060000" pitchFamily="2" charset="0"/>
                <a:sym typeface="Bubblegum Sans"/>
              </a:rPr>
              <a:t>Quê</a:t>
            </a:r>
            <a:r>
              <a:rPr lang="en-US" sz="3200" dirty="0">
                <a:solidFill>
                  <a:srgbClr val="00B0F0"/>
                </a:solidFill>
                <a:latin typeface="Coiny" panose="02000903060500060000" pitchFamily="2" charset="0"/>
                <a:sym typeface="Bubblegum Sans"/>
              </a:rPr>
              <a:t> </a:t>
            </a:r>
            <a:r>
              <a:rPr lang="en-US" sz="3200" dirty="0" err="1">
                <a:solidFill>
                  <a:srgbClr val="00B0F0"/>
                </a:solidFill>
                <a:latin typeface="Coiny" panose="02000903060500060000" pitchFamily="2" charset="0"/>
                <a:sym typeface="Bubblegum Sans"/>
              </a:rPr>
              <a:t>mình</a:t>
            </a:r>
            <a:r>
              <a:rPr lang="en-US" sz="3200" dirty="0">
                <a:solidFill>
                  <a:srgbClr val="00B0F0"/>
                </a:solidFill>
                <a:latin typeface="Coiny" panose="02000903060500060000" pitchFamily="2" charset="0"/>
                <a:sym typeface="Bubblegum Sans"/>
              </a:rPr>
              <a:t> </a:t>
            </a:r>
            <a:r>
              <a:rPr lang="en-US" sz="3200" dirty="0" err="1">
                <a:solidFill>
                  <a:srgbClr val="00B0F0"/>
                </a:solidFill>
                <a:latin typeface="Coiny" panose="02000903060500060000" pitchFamily="2" charset="0"/>
                <a:sym typeface="Bubblegum Sans"/>
              </a:rPr>
              <a:t>đẹp</a:t>
            </a:r>
            <a:r>
              <a:rPr lang="en-US" sz="3200" dirty="0">
                <a:solidFill>
                  <a:srgbClr val="00B0F0"/>
                </a:solidFill>
                <a:latin typeface="Coiny" panose="02000903060500060000" pitchFamily="2" charset="0"/>
                <a:sym typeface="Bubblegum Sans"/>
              </a:rPr>
              <a:t> </a:t>
            </a:r>
            <a:r>
              <a:rPr lang="en-US" sz="3200" dirty="0" err="1">
                <a:solidFill>
                  <a:srgbClr val="00B0F0"/>
                </a:solidFill>
                <a:latin typeface="Coiny" panose="02000903060500060000" pitchFamily="2" charset="0"/>
                <a:sym typeface="Bubblegum Sans"/>
              </a:rPr>
              <a:t>nhất</a:t>
            </a:r>
            <a:endParaRPr lang="en-US" sz="3200" dirty="0">
              <a:solidFill>
                <a:srgbClr val="00B0F0"/>
              </a:solidFill>
              <a:latin typeface="Coiny" panose="02000903060500060000" pitchFamily="2" charset="0"/>
              <a:sym typeface="Bubblegum Sans"/>
            </a:endParaRPr>
          </a:p>
        </p:txBody>
      </p:sp>
      <p:pic>
        <p:nvPicPr>
          <p:cNvPr id="8" name="Picture 7">
            <a:extLst>
              <a:ext uri="{FF2B5EF4-FFF2-40B4-BE49-F238E27FC236}">
                <a16:creationId xmlns:a16="http://schemas.microsoft.com/office/drawing/2014/main" id="{EFAAA69B-99F9-481D-BF67-08886611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299" y="433318"/>
            <a:ext cx="580334" cy="580334"/>
          </a:xfrm>
          <a:prstGeom prst="rect">
            <a:avLst/>
          </a:prstGeom>
        </p:spPr>
      </p:pic>
    </p:spTree>
    <p:extLst>
      <p:ext uri="{BB962C8B-B14F-4D97-AF65-F5344CB8AC3E}">
        <p14:creationId xmlns:p14="http://schemas.microsoft.com/office/powerpoint/2010/main" val="5772720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
            <a:extLst>
              <a:ext uri="{FF2B5EF4-FFF2-40B4-BE49-F238E27FC236}">
                <a16:creationId xmlns:a16="http://schemas.microsoft.com/office/drawing/2014/main" id="{05747055-7D05-42FB-AD6D-4F7E4AC07D75}"/>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67F867F-4A44-423C-A61F-A5BCB2A29DF5}"/>
              </a:ext>
            </a:extLst>
          </p:cNvPr>
          <p:cNvSpPr txBox="1"/>
          <p:nvPr/>
        </p:nvSpPr>
        <p:spPr>
          <a:xfrm>
            <a:off x="826787" y="975369"/>
            <a:ext cx="10536839" cy="4062651"/>
          </a:xfrm>
          <a:prstGeom prst="rect">
            <a:avLst/>
          </a:prstGeom>
          <a:noFill/>
        </p:spPr>
        <p:txBody>
          <a:bodyPr wrap="square" rtlCol="0">
            <a:spAutoFit/>
          </a:bodyPr>
          <a:lstStyle/>
          <a:p>
            <a:pPr lvl="0" algn="just">
              <a:spcAft>
                <a:spcPts val="1200"/>
              </a:spcAf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600" kern="0" dirty="0">
                <a:solidFill>
                  <a:prstClr val="black"/>
                </a:solidFill>
                <a:cs typeface="Arial" panose="020B0604020202020204" pitchFamily="34" charset="0"/>
              </a:rPr>
              <a:t>Thảo sụt sùi:</a:t>
            </a:r>
            <a:endParaRPr lang="en-US" sz="2600" kern="0" dirty="0">
              <a:solidFill>
                <a:prstClr val="black"/>
              </a:solidFill>
              <a:cs typeface="Arial" panose="020B0604020202020204" pitchFamily="34" charset="0"/>
            </a:endParaRPr>
          </a:p>
          <a:p>
            <a:pPr lvl="0" algn="just">
              <a:spcAft>
                <a:spcPts val="1200"/>
              </a:spcAft>
              <a:defRPr/>
            </a:pPr>
            <a:r>
              <a:rPr lang="vi-VN" sz="2600" kern="0" dirty="0">
                <a:solidFill>
                  <a:prstClr val="black"/>
                </a:solidFill>
                <a:cs typeface="Arial" panose="020B0604020202020204" pitchFamily="34" charset="0"/>
              </a:rPr>
              <a:t>– Ôi, tớ đói! Tớ thèm bữa cơm chiều mẹ nấu quá!</a:t>
            </a:r>
            <a:endParaRPr lang="en-US" sz="2600" kern="0" dirty="0">
              <a:solidFill>
                <a:prstClr val="black"/>
              </a:solidFill>
              <a:cs typeface="Arial" panose="020B0604020202020204" pitchFamily="34" charset="0"/>
            </a:endParaRPr>
          </a:p>
          <a:p>
            <a:pPr lvl="0"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Cả hai nhìn nhau, lo lắng:</a:t>
            </a:r>
            <a:endParaRPr lang="en-US" sz="2600" kern="0" dirty="0">
              <a:solidFill>
                <a:prstClr val="black"/>
              </a:solidFill>
              <a:cs typeface="Arial" panose="020B0604020202020204" pitchFamily="34" charset="0"/>
            </a:endParaRPr>
          </a:p>
          <a:p>
            <a:pPr lvl="0" algn="just">
              <a:spcAft>
                <a:spcPts val="1200"/>
              </a:spcAft>
              <a:defRPr/>
            </a:pPr>
            <a:r>
              <a:rPr lang="vi-VN" sz="2600" kern="0" dirty="0">
                <a:solidFill>
                  <a:prstClr val="black"/>
                </a:solidFill>
                <a:cs typeface="Arial" panose="020B0604020202020204" pitchFamily="34" charset="0"/>
              </a:rPr>
              <a:t>– Làm sao bây giờ? Đám mây đã</a:t>
            </a: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bay đi mất rồi!</a:t>
            </a:r>
          </a:p>
          <a:p>
            <a:pPr lvl="0"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May sao, chị gió tốt bụng đi ngang qua. Nghe câu chuyện, chị liền nhờ đại bàng cõng hai bạn về lại quê nhà. Về đến nơi, cả Thảo và Nguyên cùng nói:</a:t>
            </a:r>
            <a:endParaRPr lang="en-US" sz="2600" kern="0" dirty="0">
              <a:solidFill>
                <a:prstClr val="black"/>
              </a:solidFill>
              <a:cs typeface="Arial" panose="020B0604020202020204" pitchFamily="34" charset="0"/>
            </a:endParaRPr>
          </a:p>
          <a:p>
            <a:pPr lvl="0" algn="just">
              <a:spcAft>
                <a:spcPts val="1200"/>
              </a:spcAft>
              <a:defRPr/>
            </a:pPr>
            <a:r>
              <a:rPr lang="vi-VN" sz="2600" kern="0" dirty="0">
                <a:solidFill>
                  <a:prstClr val="black"/>
                </a:solidFill>
                <a:cs typeface="Arial" panose="020B0604020202020204" pitchFamily="34" charset="0"/>
              </a:rPr>
              <a:t>– Chỉ có quê mình là đẹp nhất!</a:t>
            </a:r>
            <a:endPar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ACD74C6-C482-433E-8FE4-5E9B2B5FC711}"/>
              </a:ext>
            </a:extLst>
          </p:cNvPr>
          <p:cNvSpPr/>
          <p:nvPr/>
        </p:nvSpPr>
        <p:spPr>
          <a:xfrm>
            <a:off x="1874292" y="269112"/>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Quê</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mình</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đẹp</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nhất</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8" name="Picture 7">
            <a:extLst>
              <a:ext uri="{FF2B5EF4-FFF2-40B4-BE49-F238E27FC236}">
                <a16:creationId xmlns:a16="http://schemas.microsoft.com/office/drawing/2014/main" id="{EFAAA69B-99F9-481D-BF67-08886611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87" y="413325"/>
            <a:ext cx="580334" cy="580334"/>
          </a:xfrm>
          <a:prstGeom prst="rect">
            <a:avLst/>
          </a:prstGeom>
        </p:spPr>
      </p:pic>
      <p:sp>
        <p:nvSpPr>
          <p:cNvPr id="9" name="TextBox 8">
            <a:extLst>
              <a:ext uri="{FF2B5EF4-FFF2-40B4-BE49-F238E27FC236}">
                <a16:creationId xmlns:a16="http://schemas.microsoft.com/office/drawing/2014/main" id="{79884CFC-BC37-41AC-9945-58D201E43E86}"/>
              </a:ext>
            </a:extLst>
          </p:cNvPr>
          <p:cNvSpPr txBox="1"/>
          <p:nvPr/>
        </p:nvSpPr>
        <p:spPr>
          <a:xfrm>
            <a:off x="6427807" y="5005613"/>
            <a:ext cx="10536839" cy="492443"/>
          </a:xfrm>
          <a:prstGeom prst="rect">
            <a:avLst/>
          </a:prstGeom>
          <a:noFill/>
        </p:spPr>
        <p:txBody>
          <a:bodyPr wrap="square" rtlCol="0">
            <a:spAutoFit/>
          </a:bodyPr>
          <a:lstStyle/>
          <a:p>
            <a:pPr lvl="0" algn="just">
              <a:spcAft>
                <a:spcPts val="1200"/>
              </a:spcAf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600" kern="0" dirty="0">
                <a:solidFill>
                  <a:prstClr val="black"/>
                </a:solidFill>
                <a:cs typeface="Arial" panose="020B0604020202020204" pitchFamily="34" charset="0"/>
              </a:rPr>
              <a:t>Võ Thu Hương</a:t>
            </a:r>
            <a:endPar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316132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3976506" y="352873"/>
            <a:ext cx="4237399" cy="682548"/>
            <a:chOff x="537930" y="1201785"/>
            <a:chExt cx="6221708" cy="640072"/>
          </a:xfrm>
        </p:grpSpPr>
        <p:sp>
          <p:nvSpPr>
            <p:cNvPr id="11" name="矩形 10">
              <a:extLst>
                <a:ext uri="{FF2B5EF4-FFF2-40B4-BE49-F238E27FC236}">
                  <a16:creationId xmlns:a16="http://schemas.microsoft.com/office/drawing/2014/main" id="{84C0791A-6676-4043-BBF1-DD2993D19C98}"/>
                </a:ext>
              </a:extLst>
            </p:cNvPr>
            <p:cNvSpPr/>
            <p:nvPr/>
          </p:nvSpPr>
          <p:spPr>
            <a:xfrm flipV="1">
              <a:off x="1659261" y="1750170"/>
              <a:ext cx="3968566" cy="91687"/>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537930" y="1201785"/>
              <a:ext cx="6221708" cy="54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TỪ KHÓ</a:t>
              </a:r>
              <a:endParaRPr lang="zh-CN" altLang="en-US" sz="3800" b="1" dirty="0">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grpSp>
        <p:nvGrpSpPr>
          <p:cNvPr id="2" name="Group 1">
            <a:extLst>
              <a:ext uri="{FF2B5EF4-FFF2-40B4-BE49-F238E27FC236}">
                <a16:creationId xmlns:a16="http://schemas.microsoft.com/office/drawing/2014/main" id="{920F831A-768F-454C-AEC5-FEDC512883F6}"/>
              </a:ext>
            </a:extLst>
          </p:cNvPr>
          <p:cNvGrpSpPr/>
          <p:nvPr/>
        </p:nvGrpSpPr>
        <p:grpSpPr>
          <a:xfrm>
            <a:off x="601861" y="1367905"/>
            <a:ext cx="3374645" cy="1509026"/>
            <a:chOff x="2219331" y="1300670"/>
            <a:chExt cx="3374645" cy="1509026"/>
          </a:xfrm>
        </p:grpSpPr>
        <p:pic>
          <p:nvPicPr>
            <p:cNvPr id="7" name="图片 4">
              <a:extLst>
                <a:ext uri="{FF2B5EF4-FFF2-40B4-BE49-F238E27FC236}">
                  <a16:creationId xmlns:a16="http://schemas.microsoft.com/office/drawing/2014/main" id="{AC2236CB-EB29-49EF-987D-00CD54CD74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470"/>
            <a:stretch/>
          </p:blipFill>
          <p:spPr>
            <a:xfrm>
              <a:off x="2219331" y="1300670"/>
              <a:ext cx="3374645" cy="1509026"/>
            </a:xfrm>
            <a:prstGeom prst="rect">
              <a:avLst/>
            </a:prstGeom>
          </p:spPr>
        </p:pic>
        <p:sp>
          <p:nvSpPr>
            <p:cNvPr id="9" name="TextBox 8">
              <a:extLst>
                <a:ext uri="{FF2B5EF4-FFF2-40B4-BE49-F238E27FC236}">
                  <a16:creationId xmlns:a16="http://schemas.microsoft.com/office/drawing/2014/main" id="{4FED7165-CCF8-4FA7-AD6D-EC5F386AA396}"/>
                </a:ext>
              </a:extLst>
            </p:cNvPr>
            <p:cNvSpPr txBox="1">
              <a:spLocks noChangeArrowheads="1"/>
            </p:cNvSpPr>
            <p:nvPr/>
          </p:nvSpPr>
          <p:spPr bwMode="auto">
            <a:xfrm>
              <a:off x="3043389" y="1734104"/>
              <a:ext cx="1667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nghĩ</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grpSp>
        <p:nvGrpSpPr>
          <p:cNvPr id="10" name="Group 9">
            <a:extLst>
              <a:ext uri="{FF2B5EF4-FFF2-40B4-BE49-F238E27FC236}">
                <a16:creationId xmlns:a16="http://schemas.microsoft.com/office/drawing/2014/main" id="{0874CBBB-6957-4816-B595-B47B04EB9C42}"/>
              </a:ext>
            </a:extLst>
          </p:cNvPr>
          <p:cNvGrpSpPr/>
          <p:nvPr/>
        </p:nvGrpSpPr>
        <p:grpSpPr>
          <a:xfrm>
            <a:off x="4528402" y="1381352"/>
            <a:ext cx="3374645" cy="1509026"/>
            <a:chOff x="2219331" y="1300670"/>
            <a:chExt cx="3374645" cy="1509026"/>
          </a:xfrm>
        </p:grpSpPr>
        <p:pic>
          <p:nvPicPr>
            <p:cNvPr id="13" name="图片 4">
              <a:extLst>
                <a:ext uri="{FF2B5EF4-FFF2-40B4-BE49-F238E27FC236}">
                  <a16:creationId xmlns:a16="http://schemas.microsoft.com/office/drawing/2014/main" id="{9E6583EB-F14D-43BD-90F4-F1154FB12B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470"/>
            <a:stretch/>
          </p:blipFill>
          <p:spPr>
            <a:xfrm>
              <a:off x="2219331" y="1300670"/>
              <a:ext cx="3374645" cy="1509026"/>
            </a:xfrm>
            <a:prstGeom prst="rect">
              <a:avLst/>
            </a:prstGeom>
          </p:spPr>
        </p:pic>
        <p:sp>
          <p:nvSpPr>
            <p:cNvPr id="14" name="TextBox 13">
              <a:extLst>
                <a:ext uri="{FF2B5EF4-FFF2-40B4-BE49-F238E27FC236}">
                  <a16:creationId xmlns:a16="http://schemas.microsoft.com/office/drawing/2014/main" id="{3CDEA79F-844C-41ED-85F4-AF425642940D}"/>
                </a:ext>
              </a:extLst>
            </p:cNvPr>
            <p:cNvSpPr txBox="1">
              <a:spLocks noChangeArrowheads="1"/>
            </p:cNvSpPr>
            <p:nvPr/>
          </p:nvSpPr>
          <p:spPr bwMode="auto">
            <a:xfrm>
              <a:off x="2605829" y="1734104"/>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mênh mông</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grpSp>
        <p:nvGrpSpPr>
          <p:cNvPr id="15" name="Group 14">
            <a:extLst>
              <a:ext uri="{FF2B5EF4-FFF2-40B4-BE49-F238E27FC236}">
                <a16:creationId xmlns:a16="http://schemas.microsoft.com/office/drawing/2014/main" id="{80A3A918-CB84-49F4-A9A1-E2105E13119A}"/>
              </a:ext>
            </a:extLst>
          </p:cNvPr>
          <p:cNvGrpSpPr/>
          <p:nvPr/>
        </p:nvGrpSpPr>
        <p:grpSpPr>
          <a:xfrm>
            <a:off x="8374260" y="1339213"/>
            <a:ext cx="3374645" cy="1509026"/>
            <a:chOff x="2219331" y="1300670"/>
            <a:chExt cx="3374645" cy="1509026"/>
          </a:xfrm>
        </p:grpSpPr>
        <p:pic>
          <p:nvPicPr>
            <p:cNvPr id="16" name="图片 4">
              <a:extLst>
                <a:ext uri="{FF2B5EF4-FFF2-40B4-BE49-F238E27FC236}">
                  <a16:creationId xmlns:a16="http://schemas.microsoft.com/office/drawing/2014/main" id="{F51E57B5-1DE6-44BE-89DC-FF811FB71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470"/>
            <a:stretch/>
          </p:blipFill>
          <p:spPr>
            <a:xfrm>
              <a:off x="2219331" y="1300670"/>
              <a:ext cx="3374645" cy="1509026"/>
            </a:xfrm>
            <a:prstGeom prst="rect">
              <a:avLst/>
            </a:prstGeom>
          </p:spPr>
        </p:pic>
        <p:sp>
          <p:nvSpPr>
            <p:cNvPr id="17" name="TextBox 16">
              <a:extLst>
                <a:ext uri="{FF2B5EF4-FFF2-40B4-BE49-F238E27FC236}">
                  <a16:creationId xmlns:a16="http://schemas.microsoft.com/office/drawing/2014/main" id="{A89257D3-0702-44A1-8ABC-45088500893F}"/>
                </a:ext>
              </a:extLst>
            </p:cNvPr>
            <p:cNvSpPr txBox="1">
              <a:spLocks noChangeArrowheads="1"/>
            </p:cNvSpPr>
            <p:nvPr/>
          </p:nvSpPr>
          <p:spPr bwMode="auto">
            <a:xfrm>
              <a:off x="2922366" y="1791487"/>
              <a:ext cx="2219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sóng</a:t>
              </a:r>
              <a:r>
                <a:rPr lang="en-US" altLang="zh-CN"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vỗ</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grpSp>
        <p:nvGrpSpPr>
          <p:cNvPr id="18" name="Group 17">
            <a:extLst>
              <a:ext uri="{FF2B5EF4-FFF2-40B4-BE49-F238E27FC236}">
                <a16:creationId xmlns:a16="http://schemas.microsoft.com/office/drawing/2014/main" id="{F1C3A2D1-9899-494A-A1C4-3DC1C52E0B63}"/>
              </a:ext>
            </a:extLst>
          </p:cNvPr>
          <p:cNvGrpSpPr/>
          <p:nvPr/>
        </p:nvGrpSpPr>
        <p:grpSpPr>
          <a:xfrm>
            <a:off x="2289183" y="3334082"/>
            <a:ext cx="3374645" cy="1509026"/>
            <a:chOff x="2219331" y="1300670"/>
            <a:chExt cx="3374645" cy="1509026"/>
          </a:xfrm>
        </p:grpSpPr>
        <p:pic>
          <p:nvPicPr>
            <p:cNvPr id="19" name="图片 4">
              <a:extLst>
                <a:ext uri="{FF2B5EF4-FFF2-40B4-BE49-F238E27FC236}">
                  <a16:creationId xmlns:a16="http://schemas.microsoft.com/office/drawing/2014/main" id="{6EDC4912-34AB-4E9C-A245-E6AFAF42A0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470"/>
            <a:stretch/>
          </p:blipFill>
          <p:spPr>
            <a:xfrm>
              <a:off x="2219331" y="1300670"/>
              <a:ext cx="3374645" cy="1509026"/>
            </a:xfrm>
            <a:prstGeom prst="rect">
              <a:avLst/>
            </a:prstGeom>
          </p:spPr>
        </p:pic>
        <p:sp>
          <p:nvSpPr>
            <p:cNvPr id="20" name="TextBox 19">
              <a:extLst>
                <a:ext uri="{FF2B5EF4-FFF2-40B4-BE49-F238E27FC236}">
                  <a16:creationId xmlns:a16="http://schemas.microsoft.com/office/drawing/2014/main" id="{52E4075A-DFBB-4BCA-8C52-6E6DC0952414}"/>
                </a:ext>
              </a:extLst>
            </p:cNvPr>
            <p:cNvSpPr txBox="1">
              <a:spLocks noChangeArrowheads="1"/>
            </p:cNvSpPr>
            <p:nvPr/>
          </p:nvSpPr>
          <p:spPr bwMode="auto">
            <a:xfrm>
              <a:off x="2796986" y="1762795"/>
              <a:ext cx="2219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sụt</a:t>
              </a:r>
              <a:r>
                <a:rPr lang="en-US" altLang="zh-CN"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sùi</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grpSp>
        <p:nvGrpSpPr>
          <p:cNvPr id="21" name="Group 20">
            <a:extLst>
              <a:ext uri="{FF2B5EF4-FFF2-40B4-BE49-F238E27FC236}">
                <a16:creationId xmlns:a16="http://schemas.microsoft.com/office/drawing/2014/main" id="{D6E53067-F58F-47A6-B53B-DF773BAFB18B}"/>
              </a:ext>
            </a:extLst>
          </p:cNvPr>
          <p:cNvGrpSpPr/>
          <p:nvPr/>
        </p:nvGrpSpPr>
        <p:grpSpPr>
          <a:xfrm>
            <a:off x="6526582" y="3323812"/>
            <a:ext cx="3374645" cy="1509026"/>
            <a:chOff x="2219331" y="1300670"/>
            <a:chExt cx="3374645" cy="1509026"/>
          </a:xfrm>
        </p:grpSpPr>
        <p:pic>
          <p:nvPicPr>
            <p:cNvPr id="22" name="图片 4">
              <a:extLst>
                <a:ext uri="{FF2B5EF4-FFF2-40B4-BE49-F238E27FC236}">
                  <a16:creationId xmlns:a16="http://schemas.microsoft.com/office/drawing/2014/main" id="{8B41BADB-FB50-4F68-B429-FB3EA3506E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470"/>
            <a:stretch/>
          </p:blipFill>
          <p:spPr>
            <a:xfrm>
              <a:off x="2219331" y="1300670"/>
              <a:ext cx="3374645" cy="1509026"/>
            </a:xfrm>
            <a:prstGeom prst="rect">
              <a:avLst/>
            </a:prstGeom>
          </p:spPr>
        </p:pic>
        <p:sp>
          <p:nvSpPr>
            <p:cNvPr id="23" name="TextBox 22">
              <a:extLst>
                <a:ext uri="{FF2B5EF4-FFF2-40B4-BE49-F238E27FC236}">
                  <a16:creationId xmlns:a16="http://schemas.microsoft.com/office/drawing/2014/main" id="{249D3D7F-2B35-443D-9ED9-B2F14E7D8171}"/>
                </a:ext>
              </a:extLst>
            </p:cNvPr>
            <p:cNvSpPr txBox="1">
              <a:spLocks noChangeArrowheads="1"/>
            </p:cNvSpPr>
            <p:nvPr/>
          </p:nvSpPr>
          <p:spPr bwMode="auto">
            <a:xfrm>
              <a:off x="2796986" y="1762795"/>
              <a:ext cx="2219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đại</a:t>
              </a:r>
              <a:r>
                <a:rPr lang="en-US" altLang="zh-CN"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bàng</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pSp>
      <p:sp>
        <p:nvSpPr>
          <p:cNvPr id="24" name="TextBox 23">
            <a:extLst>
              <a:ext uri="{FF2B5EF4-FFF2-40B4-BE49-F238E27FC236}">
                <a16:creationId xmlns:a16="http://schemas.microsoft.com/office/drawing/2014/main" id="{4FED7165-CCF8-4FA7-AD6D-EC5F386AA396}"/>
              </a:ext>
            </a:extLst>
          </p:cNvPr>
          <p:cNvSpPr txBox="1">
            <a:spLocks noChangeArrowheads="1"/>
          </p:cNvSpPr>
          <p:nvPr/>
        </p:nvSpPr>
        <p:spPr bwMode="auto">
          <a:xfrm>
            <a:off x="2326125" y="1599828"/>
            <a:ext cx="737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707701283"/>
              </p:ext>
            </p:extLst>
          </p:nvPr>
        </p:nvGraphicFramePr>
        <p:xfrm>
          <a:off x="6037263" y="3321050"/>
          <a:ext cx="114300" cy="215900"/>
        </p:xfrm>
        <a:graphic>
          <a:graphicData uri="http://schemas.openxmlformats.org/presentationml/2006/ole">
            <mc:AlternateContent xmlns:mc="http://schemas.openxmlformats.org/markup-compatibility/2006">
              <mc:Choice xmlns:v="urn:schemas-microsoft-com:vml" Requires="v">
                <p:oleObj spid="_x0000_s1030" name="Equation" r:id="rId5" imgW="114120" imgH="215640" progId="Equation.3">
                  <p:embed/>
                </p:oleObj>
              </mc:Choice>
              <mc:Fallback>
                <p:oleObj name="Equation" r:id="rId5" imgW="114120" imgH="215640" progId="Equation.3">
                  <p:embed/>
                  <p:pic>
                    <p:nvPicPr>
                      <p:cNvPr id="0" name=""/>
                      <p:cNvPicPr/>
                      <p:nvPr/>
                    </p:nvPicPr>
                    <p:blipFill>
                      <a:blip r:embed="rId6"/>
                      <a:stretch>
                        <a:fillRect/>
                      </a:stretch>
                    </p:blipFill>
                    <p:spPr>
                      <a:xfrm>
                        <a:off x="6037263" y="3321050"/>
                        <a:ext cx="114300" cy="215900"/>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3CDEA79F-844C-41ED-85F4-AF425642940D}"/>
              </a:ext>
            </a:extLst>
          </p:cNvPr>
          <p:cNvSpPr txBox="1">
            <a:spLocks noChangeArrowheads="1"/>
          </p:cNvSpPr>
          <p:nvPr/>
        </p:nvSpPr>
        <p:spPr bwMode="auto">
          <a:xfrm>
            <a:off x="4914900" y="1822110"/>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m</a:t>
            </a:r>
            <a:r>
              <a:rPr lang="en-US" altLang="zh-CN" sz="3800" b="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ênh</a:t>
            </a:r>
            <a:r>
              <a:rPr lang="en-US" altLang="zh-CN" sz="3800" b="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mông</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sp>
        <p:nvSpPr>
          <p:cNvPr id="26" name="TextBox 25">
            <a:extLst>
              <a:ext uri="{FF2B5EF4-FFF2-40B4-BE49-F238E27FC236}">
                <a16:creationId xmlns:a16="http://schemas.microsoft.com/office/drawing/2014/main" id="{A89257D3-0702-44A1-8ABC-45088500893F}"/>
              </a:ext>
            </a:extLst>
          </p:cNvPr>
          <p:cNvSpPr txBox="1">
            <a:spLocks noChangeArrowheads="1"/>
          </p:cNvSpPr>
          <p:nvPr/>
        </p:nvSpPr>
        <p:spPr bwMode="auto">
          <a:xfrm>
            <a:off x="9077294" y="1814786"/>
            <a:ext cx="2219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s</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óng</a:t>
            </a:r>
            <a:r>
              <a:rPr lang="en-US" altLang="zh-CN"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vỗ</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sp>
        <p:nvSpPr>
          <p:cNvPr id="28" name="TextBox 27">
            <a:extLst>
              <a:ext uri="{FF2B5EF4-FFF2-40B4-BE49-F238E27FC236}">
                <a16:creationId xmlns:a16="http://schemas.microsoft.com/office/drawing/2014/main" id="{4FED7165-CCF8-4FA7-AD6D-EC5F386AA396}"/>
              </a:ext>
            </a:extLst>
          </p:cNvPr>
          <p:cNvSpPr txBox="1">
            <a:spLocks noChangeArrowheads="1"/>
          </p:cNvSpPr>
          <p:nvPr/>
        </p:nvSpPr>
        <p:spPr bwMode="auto">
          <a:xfrm>
            <a:off x="10612831" y="1518378"/>
            <a:ext cx="721875" cy="59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sp>
        <p:nvSpPr>
          <p:cNvPr id="29" name="TextBox 28">
            <a:extLst>
              <a:ext uri="{FF2B5EF4-FFF2-40B4-BE49-F238E27FC236}">
                <a16:creationId xmlns:a16="http://schemas.microsoft.com/office/drawing/2014/main" id="{52E4075A-DFBB-4BCA-8C52-6E6DC0952414}"/>
              </a:ext>
            </a:extLst>
          </p:cNvPr>
          <p:cNvSpPr txBox="1">
            <a:spLocks noChangeArrowheads="1"/>
          </p:cNvSpPr>
          <p:nvPr/>
        </p:nvSpPr>
        <p:spPr bwMode="auto">
          <a:xfrm>
            <a:off x="2866839" y="3785936"/>
            <a:ext cx="2219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s</a:t>
            </a:r>
            <a:r>
              <a:rPr lang="en-US" altLang="zh-CN" sz="3800" b="1" dirty="0" err="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ụt</a:t>
            </a:r>
            <a:r>
              <a:rPr lang="en-US" altLang="zh-CN"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a:t>
            </a:r>
            <a:r>
              <a:rPr lang="en-US" altLang="zh-CN" sz="3800" b="1" dirty="0" err="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s</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ùi</a:t>
            </a:r>
            <a:endParaRPr lang="zh-CN" altLang="en-US"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sp>
        <p:nvSpPr>
          <p:cNvPr id="30" name="TextBox 29">
            <a:extLst>
              <a:ext uri="{FF2B5EF4-FFF2-40B4-BE49-F238E27FC236}">
                <a16:creationId xmlns:a16="http://schemas.microsoft.com/office/drawing/2014/main" id="{249D3D7F-2B35-443D-9ED9-B2F14E7D8171}"/>
              </a:ext>
            </a:extLst>
          </p:cNvPr>
          <p:cNvSpPr txBox="1">
            <a:spLocks noChangeArrowheads="1"/>
          </p:cNvSpPr>
          <p:nvPr/>
        </p:nvSpPr>
        <p:spPr bwMode="auto">
          <a:xfrm>
            <a:off x="7104236" y="3800615"/>
            <a:ext cx="2219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đại</a:t>
            </a:r>
            <a:r>
              <a:rPr lang="en-US" altLang="zh-CN" sz="3800" b="1" dirty="0">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 </a:t>
            </a:r>
            <a:r>
              <a:rPr lang="en-US" altLang="zh-CN" sz="3800" b="1" dirty="0" err="1">
                <a:solidFill>
                  <a:srgbClr val="7030A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b</a:t>
            </a:r>
            <a:r>
              <a:rPr lang="en-US" altLang="zh-CN" sz="3800" b="1" dirty="0" err="1">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rPr>
              <a:t>àng</a:t>
            </a:r>
            <a:endParaRPr lang="zh-CN" altLang="en-US" sz="3800" b="1" dirty="0">
              <a:solidFill>
                <a:srgbClr val="FF0000"/>
              </a:solidFill>
              <a:latin typeface="Arial" panose="020B0604020202020204" pitchFamily="34" charset="0"/>
              <a:ea typeface="字魂105号-简雅黑" panose="00000500000000000000" pitchFamily="2" charset="-122"/>
              <a:cs typeface="Arial" panose="020B0604020202020204" pitchFamily="34" charset="0"/>
              <a:sym typeface="字魂105号-简雅黑" panose="00000500000000000000" pitchFamily="2" charset="-122"/>
            </a:endParaRPr>
          </a:p>
        </p:txBody>
      </p:sp>
    </p:spTree>
    <p:extLst>
      <p:ext uri="{BB962C8B-B14F-4D97-AF65-F5344CB8AC3E}">
        <p14:creationId xmlns:p14="http://schemas.microsoft.com/office/powerpoint/2010/main" val="20549043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circle(in)">
                                      <p:cBhvr>
                                        <p:cTn id="56" dur="2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自定义 1">
      <a:majorFont>
        <a:latin typeface="Arial"/>
        <a:ea typeface="微软雅黑"/>
        <a:cs typeface=""/>
      </a:majorFont>
      <a:minorFont>
        <a:latin typeface="Arial"/>
        <a:ea typeface="微软雅黑"/>
        <a:cs typeface=""/>
      </a:minorFont>
    </a:fontScheme>
    <a:fmtScheme name="复合">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5938</TotalTime>
  <Words>1241</Words>
  <Application>Microsoft Office PowerPoint</Application>
  <PresentationFormat>Custom</PresentationFormat>
  <Paragraphs>163</Paragraphs>
  <Slides>29</Slides>
  <Notes>26</Notes>
  <HiddenSlides>0</HiddenSlides>
  <MMClips>1</MMClips>
  <ScaleCrop>false</ScaleCrop>
  <HeadingPairs>
    <vt:vector size="8" baseType="variant">
      <vt:variant>
        <vt:lpstr>Fonts Used</vt:lpstr>
      </vt:variant>
      <vt:variant>
        <vt:i4>15</vt:i4>
      </vt:variant>
      <vt:variant>
        <vt:lpstr>Theme</vt:lpstr>
      </vt:variant>
      <vt:variant>
        <vt:i4>12</vt:i4>
      </vt:variant>
      <vt:variant>
        <vt:lpstr>Embedded OLE Servers</vt:lpstr>
      </vt:variant>
      <vt:variant>
        <vt:i4>1</vt:i4>
      </vt:variant>
      <vt:variant>
        <vt:lpstr>Slide Titles</vt:lpstr>
      </vt:variant>
      <vt:variant>
        <vt:i4>29</vt:i4>
      </vt:variant>
    </vt:vector>
  </HeadingPairs>
  <TitlesOfParts>
    <vt:vector size="57" baseType="lpstr">
      <vt:lpstr>等线</vt:lpstr>
      <vt:lpstr>等线 Light</vt:lpstr>
      <vt:lpstr>Arial</vt:lpstr>
      <vt:lpstr>Averta Std CY Bold</vt:lpstr>
      <vt:lpstr>Bubblegum Sans</vt:lpstr>
      <vt:lpstr>Calibri</vt:lpstr>
      <vt:lpstr>Calibri Light</vt:lpstr>
      <vt:lpstr>Coiny</vt:lpstr>
      <vt:lpstr>Impact</vt:lpstr>
      <vt:lpstr>ITC Avant Garde Std Bk</vt:lpstr>
      <vt:lpstr>LiHei Pro</vt:lpstr>
      <vt:lpstr>Signika</vt:lpstr>
      <vt:lpstr>印品黑体</vt:lpstr>
      <vt:lpstr>字魂105号-简雅黑</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www.ozi.com.vn</cp:lastModifiedBy>
  <cp:revision>68</cp:revision>
  <dcterms:created xsi:type="dcterms:W3CDTF">2015-12-01T09:06:39Z</dcterms:created>
  <dcterms:modified xsi:type="dcterms:W3CDTF">2024-06-20T06:25:55Z</dcterms:modified>
</cp:coreProperties>
</file>