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wav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2007577179" r:id="rId3"/>
    <p:sldId id="288" r:id="rId4"/>
    <p:sldId id="289" r:id="rId5"/>
    <p:sldId id="290" r:id="rId6"/>
    <p:sldId id="414" r:id="rId7"/>
    <p:sldId id="292" r:id="rId8"/>
    <p:sldId id="2007577160" r:id="rId9"/>
    <p:sldId id="2007577180" r:id="rId10"/>
    <p:sldId id="2007577142" r:id="rId11"/>
    <p:sldId id="2007577178" r:id="rId12"/>
    <p:sldId id="2007577181" r:id="rId13"/>
    <p:sldId id="395" r:id="rId14"/>
    <p:sldId id="402" r:id="rId15"/>
    <p:sldId id="273" r:id="rId16"/>
    <p:sldId id="274" r:id="rId17"/>
    <p:sldId id="275" r:id="rId18"/>
    <p:sldId id="2007577164" r:id="rId19"/>
    <p:sldId id="2007577165" r:id="rId20"/>
    <p:sldId id="2007577166" r:id="rId21"/>
    <p:sldId id="281" r:id="rId22"/>
    <p:sldId id="417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0066"/>
    <a:srgbClr val="33CCFF"/>
    <a:srgbClr val="CCFF99"/>
    <a:srgbClr val="0099FF"/>
    <a:srgbClr val="0099CC"/>
    <a:srgbClr val="99FF66"/>
    <a:srgbClr val="00FF00"/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41" autoAdjust="0"/>
  </p:normalViewPr>
  <p:slideViewPr>
    <p:cSldViewPr snapToGrid="0">
      <p:cViewPr varScale="1">
        <p:scale>
          <a:sx n="113" d="100"/>
          <a:sy n="113" d="100"/>
        </p:scale>
        <p:origin x="-804" y="-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6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0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0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3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3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01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6/20/2024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996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ontrol" Target="../activeX/activeX2.xml"/><Relationship Id="rId7" Type="http://schemas.openxmlformats.org/officeDocument/2006/relationships/image" Target="../media/image29.png"/><Relationship Id="rId12" Type="http://schemas.openxmlformats.org/officeDocument/2006/relationships/image" Target="../media/image4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40.png"/><Relationship Id="rId5" Type="http://schemas.openxmlformats.org/officeDocument/2006/relationships/control" Target="../activeX/activeX4.xml"/><Relationship Id="rId10" Type="http://schemas.openxmlformats.org/officeDocument/2006/relationships/image" Target="../media/image39.png"/><Relationship Id="rId4" Type="http://schemas.openxmlformats.org/officeDocument/2006/relationships/control" Target="../activeX/activeX3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audio" Target="../media/audio7.wav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0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1.wav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6" Type="http://schemas.openxmlformats.org/officeDocument/2006/relationships/slide" Target="slide7.xml"/><Relationship Id="rId20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19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6424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80: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5200" b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A8998F-2874-4B39-9933-105EDA9CB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587 – 265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86897" y="1296211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A796BF-14BA-401D-80E5-DACF6C811F74}"/>
              </a:ext>
            </a:extLst>
          </p:cNvPr>
          <p:cNvSpPr txBox="1"/>
          <p:nvPr/>
        </p:nvSpPr>
        <p:spPr>
          <a:xfrm>
            <a:off x="1232588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EB446B-EE11-4A0E-906B-244C51982C8F}"/>
              </a:ext>
            </a:extLst>
          </p:cNvPr>
          <p:cNvSpPr txBox="1"/>
          <p:nvPr/>
        </p:nvSpPr>
        <p:spPr>
          <a:xfrm>
            <a:off x="1186754" y="23373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513ED8-522F-4F6F-8A6F-509559CA4444}"/>
              </a:ext>
            </a:extLst>
          </p:cNvPr>
          <p:cNvSpPr txBox="1"/>
          <p:nvPr/>
        </p:nvSpPr>
        <p:spPr>
          <a:xfrm>
            <a:off x="968175" y="36926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10EB23-E03D-4343-A023-203CE10B179F}"/>
              </a:ext>
            </a:extLst>
          </p:cNvPr>
          <p:cNvSpPr txBox="1"/>
          <p:nvPr/>
        </p:nvSpPr>
        <p:spPr>
          <a:xfrm>
            <a:off x="3951392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B5D249B-DA4D-4A20-823E-AB01B409B488}"/>
              </a:ext>
            </a:extLst>
          </p:cNvPr>
          <p:cNvSpPr txBox="1"/>
          <p:nvPr/>
        </p:nvSpPr>
        <p:spPr>
          <a:xfrm>
            <a:off x="3921688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A7A72E2-AAD0-44C2-9708-43D417F7403D}"/>
              </a:ext>
            </a:extLst>
          </p:cNvPr>
          <p:cNvSpPr txBox="1"/>
          <p:nvPr/>
        </p:nvSpPr>
        <p:spPr>
          <a:xfrm>
            <a:off x="4419157" y="16536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FCFF3C7-2840-4468-8487-0BB8C1A4ECF4}"/>
              </a:ext>
            </a:extLst>
          </p:cNvPr>
          <p:cNvSpPr txBox="1"/>
          <p:nvPr/>
        </p:nvSpPr>
        <p:spPr>
          <a:xfrm>
            <a:off x="4414163" y="23364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37C3C1-7EBB-4550-840C-E3EEB61345A0}"/>
              </a:ext>
            </a:extLst>
          </p:cNvPr>
          <p:cNvSpPr txBox="1"/>
          <p:nvPr/>
        </p:nvSpPr>
        <p:spPr>
          <a:xfrm>
            <a:off x="4384715" y="3016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FF39784-AA2C-4E07-A1D7-7A15FDEF8413}"/>
              </a:ext>
            </a:extLst>
          </p:cNvPr>
          <p:cNvSpPr txBox="1"/>
          <p:nvPr/>
        </p:nvSpPr>
        <p:spPr>
          <a:xfrm>
            <a:off x="2917924" y="3539666"/>
            <a:ext cx="2659545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6B09006-05A6-4626-BDA1-C4A9010E3946}"/>
              </a:ext>
            </a:extLst>
          </p:cNvPr>
          <p:cNvSpPr txBox="1"/>
          <p:nvPr/>
        </p:nvSpPr>
        <p:spPr>
          <a:xfrm>
            <a:off x="6916649" y="2988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479C083-BF2A-427A-90AB-8FEBBA03BF63}"/>
              </a:ext>
            </a:extLst>
          </p:cNvPr>
          <p:cNvSpPr txBox="1"/>
          <p:nvPr/>
        </p:nvSpPr>
        <p:spPr>
          <a:xfrm>
            <a:off x="6668195" y="2337269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FDC5276-B01D-4D8F-9D27-E3FFBEC8BB6E}"/>
              </a:ext>
            </a:extLst>
          </p:cNvPr>
          <p:cNvSpPr txBox="1"/>
          <p:nvPr/>
        </p:nvSpPr>
        <p:spPr>
          <a:xfrm>
            <a:off x="9439697" y="23417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F58F589-4242-449E-9FBC-182ADA5DDADE}"/>
              </a:ext>
            </a:extLst>
          </p:cNvPr>
          <p:cNvSpPr txBox="1"/>
          <p:nvPr/>
        </p:nvSpPr>
        <p:spPr>
          <a:xfrm>
            <a:off x="9410957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5CBF345-4484-4E95-AADC-7242E2E95F8C}"/>
              </a:ext>
            </a:extLst>
          </p:cNvPr>
          <p:cNvSpPr txBox="1"/>
          <p:nvPr/>
        </p:nvSpPr>
        <p:spPr>
          <a:xfrm>
            <a:off x="9668129" y="23412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B7FF0E9-E200-4163-B540-9DF3C04978FA}"/>
              </a:ext>
            </a:extLst>
          </p:cNvPr>
          <p:cNvSpPr txBox="1"/>
          <p:nvPr/>
        </p:nvSpPr>
        <p:spPr>
          <a:xfrm>
            <a:off x="9693915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659545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AB12306-A056-4F0F-BC61-714B3C1E4091}"/>
              </a:ext>
            </a:extLst>
          </p:cNvPr>
          <p:cNvGrpSpPr/>
          <p:nvPr/>
        </p:nvGrpSpPr>
        <p:grpSpPr>
          <a:xfrm>
            <a:off x="4034181" y="5371360"/>
            <a:ext cx="4123638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587 – 265 = 322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EB7B074A-5B2F-4FF5-BB82-EE8BFB4E1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469 – 152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86897" y="1296211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A796BF-14BA-401D-80E5-DACF6C811F74}"/>
              </a:ext>
            </a:extLst>
          </p:cNvPr>
          <p:cNvSpPr txBox="1"/>
          <p:nvPr/>
        </p:nvSpPr>
        <p:spPr>
          <a:xfrm>
            <a:off x="1232588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EB446B-EE11-4A0E-906B-244C51982C8F}"/>
              </a:ext>
            </a:extLst>
          </p:cNvPr>
          <p:cNvSpPr txBox="1"/>
          <p:nvPr/>
        </p:nvSpPr>
        <p:spPr>
          <a:xfrm>
            <a:off x="1186754" y="23373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152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513ED8-522F-4F6F-8A6F-509559CA4444}"/>
              </a:ext>
            </a:extLst>
          </p:cNvPr>
          <p:cNvSpPr txBox="1"/>
          <p:nvPr/>
        </p:nvSpPr>
        <p:spPr>
          <a:xfrm>
            <a:off x="968175" y="36926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10EB23-E03D-4343-A023-203CE10B179F}"/>
              </a:ext>
            </a:extLst>
          </p:cNvPr>
          <p:cNvSpPr txBox="1"/>
          <p:nvPr/>
        </p:nvSpPr>
        <p:spPr>
          <a:xfrm>
            <a:off x="3951392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B5D249B-DA4D-4A20-823E-AB01B409B488}"/>
              </a:ext>
            </a:extLst>
          </p:cNvPr>
          <p:cNvSpPr txBox="1"/>
          <p:nvPr/>
        </p:nvSpPr>
        <p:spPr>
          <a:xfrm>
            <a:off x="3921688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A7A72E2-AAD0-44C2-9708-43D417F7403D}"/>
              </a:ext>
            </a:extLst>
          </p:cNvPr>
          <p:cNvSpPr txBox="1"/>
          <p:nvPr/>
        </p:nvSpPr>
        <p:spPr>
          <a:xfrm>
            <a:off x="4419157" y="16536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FCFF3C7-2840-4468-8487-0BB8C1A4ECF4}"/>
              </a:ext>
            </a:extLst>
          </p:cNvPr>
          <p:cNvSpPr txBox="1"/>
          <p:nvPr/>
        </p:nvSpPr>
        <p:spPr>
          <a:xfrm>
            <a:off x="4414202" y="234143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37C3C1-7EBB-4550-840C-E3EEB61345A0}"/>
              </a:ext>
            </a:extLst>
          </p:cNvPr>
          <p:cNvSpPr txBox="1"/>
          <p:nvPr/>
        </p:nvSpPr>
        <p:spPr>
          <a:xfrm>
            <a:off x="4430452" y="300642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FF39784-AA2C-4E07-A1D7-7A15FDEF8413}"/>
              </a:ext>
            </a:extLst>
          </p:cNvPr>
          <p:cNvSpPr txBox="1"/>
          <p:nvPr/>
        </p:nvSpPr>
        <p:spPr>
          <a:xfrm>
            <a:off x="2917924" y="3539666"/>
            <a:ext cx="2659545" cy="12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6B09006-05A6-4626-BDA1-C4A9010E3946}"/>
              </a:ext>
            </a:extLst>
          </p:cNvPr>
          <p:cNvSpPr txBox="1"/>
          <p:nvPr/>
        </p:nvSpPr>
        <p:spPr>
          <a:xfrm>
            <a:off x="6965334" y="299741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77D5BCB-3B33-4305-94BD-46FBD4CF22CC}"/>
              </a:ext>
            </a:extLst>
          </p:cNvPr>
          <p:cNvSpPr txBox="1"/>
          <p:nvPr/>
        </p:nvSpPr>
        <p:spPr>
          <a:xfrm>
            <a:off x="5976326" y="3549359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479C083-BF2A-427A-90AB-8FEBBA03BF63}"/>
              </a:ext>
            </a:extLst>
          </p:cNvPr>
          <p:cNvSpPr txBox="1"/>
          <p:nvPr/>
        </p:nvSpPr>
        <p:spPr>
          <a:xfrm>
            <a:off x="6737654" y="2337318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.VnBahamasB" panose="020BE200000000000000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FDC5276-B01D-4D8F-9D27-E3FFBEC8BB6E}"/>
              </a:ext>
            </a:extLst>
          </p:cNvPr>
          <p:cNvSpPr txBox="1"/>
          <p:nvPr/>
        </p:nvSpPr>
        <p:spPr>
          <a:xfrm>
            <a:off x="9488995" y="2331703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F58F589-4242-449E-9FBC-182ADA5DDADE}"/>
              </a:ext>
            </a:extLst>
          </p:cNvPr>
          <p:cNvSpPr txBox="1"/>
          <p:nvPr/>
        </p:nvSpPr>
        <p:spPr>
          <a:xfrm>
            <a:off x="9445258" y="302392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5CBF345-4484-4E95-AADC-7242E2E95F8C}"/>
              </a:ext>
            </a:extLst>
          </p:cNvPr>
          <p:cNvSpPr txBox="1"/>
          <p:nvPr/>
        </p:nvSpPr>
        <p:spPr>
          <a:xfrm>
            <a:off x="9696687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B7FF0E9-E200-4163-B540-9DF3C04978FA}"/>
              </a:ext>
            </a:extLst>
          </p:cNvPr>
          <p:cNvSpPr txBox="1"/>
          <p:nvPr/>
        </p:nvSpPr>
        <p:spPr>
          <a:xfrm>
            <a:off x="9729507" y="29856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659545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AB12306-A056-4F0F-BC61-714B3C1E4091}"/>
              </a:ext>
            </a:extLst>
          </p:cNvPr>
          <p:cNvGrpSpPr/>
          <p:nvPr/>
        </p:nvGrpSpPr>
        <p:grpSpPr>
          <a:xfrm>
            <a:off x="4034180" y="5371361"/>
            <a:ext cx="4195419" cy="966983"/>
            <a:chOff x="168283" y="3638943"/>
            <a:chExt cx="3451804" cy="1436434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469 – 152 = 317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7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E0EDCC4-FB2C-4ED6-9467-DCE88F8162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535308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4003501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565372" y="25069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8925067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xmlns="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xmlns="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246" name="TextBox1" r:id="rId2" imgW="961920" imgH="495360"/>
        </mc:Choice>
        <mc:Fallback>
          <p:control name="TextBox1" r:id="rId2" imgW="96192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9425" y="3452813"/>
                  <a:ext cx="96202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7" name="TextBox2" r:id="rId3" imgW="961920" imgH="495360"/>
        </mc:Choice>
        <mc:Fallback>
          <p:control name="TextBox2" r:id="rId3" imgW="96192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4338" y="342900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8" name="TextBox3" r:id="rId4" imgW="961920" imgH="495360"/>
        </mc:Choice>
        <mc:Fallback>
          <p:control name="TextBox3" r:id="rId4" imgW="96192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5138" y="342265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9" name="TextBox4" r:id="rId5" imgW="961920" imgH="495360"/>
        </mc:Choice>
        <mc:Fallback>
          <p:control name="TextBox4" r:id="rId5" imgW="96192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37650" y="342265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C403F8D-8FC8-4CE2-A0D9-BE510B182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454471" y="320785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625 - 110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865- 224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743 - 543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946 - 932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865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4048072" y="32082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743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6617401" y="313876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946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CE356CB-CBBC-4653-86D6-FA6C31DA5FC5}"/>
              </a:ext>
            </a:extLst>
          </p:cNvPr>
          <p:cNvSpPr txBox="1"/>
          <p:nvPr/>
        </p:nvSpPr>
        <p:spPr>
          <a:xfrm>
            <a:off x="9318416" y="315628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8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932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14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xmlns="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D2AC1B-0F01-4811-969D-798744FF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9"/>
            <a:ext cx="12192000" cy="64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24351386" cy="6447000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6296967" y="854490"/>
            <a:ext cx="3757951" cy="2838905"/>
            <a:chOff x="7497539" y="1443923"/>
            <a:chExt cx="4453906" cy="3618559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9" r="14929"/>
            <a:stretch/>
          </p:blipFill>
          <p:spPr>
            <a:xfrm>
              <a:off x="7766541" y="1443923"/>
              <a:ext cx="3915905" cy="29528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97539" y="4474029"/>
              <a:ext cx="4453906" cy="5884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999" y="4381490"/>
            <a:ext cx="2102902" cy="222332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1237212" y="1287014"/>
            <a:ext cx="4529579" cy="2918929"/>
            <a:chOff x="1237212" y="1287014"/>
            <a:chExt cx="4529579" cy="2918929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237212" y="1287014"/>
              <a:ext cx="4529579" cy="2918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34487" y="2340098"/>
              <a:ext cx="2635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74 -0.031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1574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9"/>
            <a:ext cx="24351386" cy="6460647"/>
          </a:xfrm>
          <a:prstGeom prst="rect">
            <a:avLst/>
          </a:prstGeom>
        </p:spPr>
      </p:pic>
      <p:pic>
        <p:nvPicPr>
          <p:cNvPr id="7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085214" y="-233668"/>
            <a:ext cx="6795750" cy="5298346"/>
          </a:xfrm>
          <a:prstGeom prst="rect">
            <a:avLst/>
          </a:prstGeom>
        </p:spPr>
      </p:pic>
      <p:pic>
        <p:nvPicPr>
          <p:cNvPr id="4" name="CON CHI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32" y="3522236"/>
            <a:ext cx="2969840" cy="308488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898158" y="885193"/>
            <a:ext cx="4077810" cy="3361785"/>
            <a:chOff x="1872375" y="1111467"/>
            <a:chExt cx="4077810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4077810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64282" y="2455515"/>
              <a:ext cx="2562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321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3" name="Go">
            <a:extLst>
              <a:ext uri="{FF2B5EF4-FFF2-40B4-BE49-F238E27FC236}">
                <a16:creationId xmlns:a16="http://schemas.microsoft.com/office/drawing/2014/main" xmlns="" id="{D4C1D42D-7355-424C-9069-BF1CBFC1F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56F3CA-BBFC-42F3-B388-1A14BFB929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236" y="2893348"/>
            <a:ext cx="3577722" cy="17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" y="8230"/>
            <a:ext cx="24351386" cy="6436114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101389" y="0"/>
            <a:ext cx="5931046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01" y="3045703"/>
            <a:ext cx="3502858" cy="3638551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947138" y="737457"/>
            <a:ext cx="4212519" cy="3361785"/>
            <a:chOff x="1709849" y="1041893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709849" y="1041893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95559" y="2416783"/>
              <a:ext cx="2474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224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6" name="Go">
            <a:extLst>
              <a:ext uri="{FF2B5EF4-FFF2-40B4-BE49-F238E27FC236}">
                <a16:creationId xmlns:a16="http://schemas.microsoft.com/office/drawing/2014/main" xmlns="" id="{53B121D5-9DE0-4DCB-9B94-FD3D2CD67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20068C-77CF-4377-9E4C-3F3DC13885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2133" y="2925482"/>
            <a:ext cx="3479329" cy="171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7.40741E-7 L -0.59584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" y="8230"/>
            <a:ext cx="24351386" cy="6425228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530387" y="-110976"/>
            <a:ext cx="6222331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97" y="2495888"/>
            <a:ext cx="2794771" cy="4210051"/>
          </a:xfrm>
          <a:prstGeom prst="rect">
            <a:avLst/>
          </a:prstGeom>
        </p:spPr>
      </p:pic>
      <p:grpSp>
        <p:nvGrpSpPr>
          <p:cNvPr id="12" name="TRA-LOI"/>
          <p:cNvGrpSpPr/>
          <p:nvPr/>
        </p:nvGrpSpPr>
        <p:grpSpPr>
          <a:xfrm>
            <a:off x="455765" y="1067011"/>
            <a:ext cx="5169425" cy="2942373"/>
            <a:chOff x="926574" y="1111467"/>
            <a:chExt cx="5169425" cy="2942373"/>
          </a:xfrm>
        </p:grpSpPr>
        <p:pic>
          <p:nvPicPr>
            <p:cNvPr id="13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926574" y="1111467"/>
              <a:ext cx="5169425" cy="29423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5127" y="2279033"/>
              <a:ext cx="2849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745</a:t>
              </a: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5" name="Go">
            <a:extLst>
              <a:ext uri="{FF2B5EF4-FFF2-40B4-BE49-F238E27FC236}">
                <a16:creationId xmlns:a16="http://schemas.microsoft.com/office/drawing/2014/main" xmlns="" id="{654645CB-CD80-4C40-928C-FB6AEB8CF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7B50D6-95F4-4DF5-A41B-5AC28375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142" y="2718661"/>
            <a:ext cx="3728539" cy="20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3.33333E-6 L -0.57748 -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556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4FAD0E2-7346-47BC-9E37-1F9A1AC7D84F}"/>
              </a:ext>
            </a:extLst>
          </p:cNvPr>
          <p:cNvGrpSpPr/>
          <p:nvPr/>
        </p:nvGrpSpPr>
        <p:grpSpPr>
          <a:xfrm>
            <a:off x="0" y="-21771"/>
            <a:ext cx="25241250" cy="6487885"/>
            <a:chOff x="0" y="-21771"/>
            <a:chExt cx="25241250" cy="6487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771"/>
              <a:ext cx="25241250" cy="64878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D9CA514-5283-47BD-9CBA-C381AB8522AE}"/>
                </a:ext>
              </a:extLst>
            </p:cNvPr>
            <p:cNvGrpSpPr/>
            <p:nvPr/>
          </p:nvGrpSpPr>
          <p:grpSpPr>
            <a:xfrm>
              <a:off x="20650200" y="2250831"/>
              <a:ext cx="2362200" cy="1295400"/>
              <a:chOff x="20650200" y="2250831"/>
              <a:chExt cx="2362200" cy="1295400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xmlns="" id="{4D482856-0965-4244-84EC-4843F30E7260}"/>
                  </a:ext>
                </a:extLst>
              </p:cNvPr>
              <p:cNvSpPr/>
              <p:nvPr/>
            </p:nvSpPr>
            <p:spPr>
              <a:xfrm>
                <a:off x="20650200" y="2250831"/>
                <a:ext cx="2022231" cy="1295400"/>
              </a:xfrm>
              <a:custGeom>
                <a:avLst/>
                <a:gdLst>
                  <a:gd name="connsiteX0" fmla="*/ 70338 w 2022231"/>
                  <a:gd name="connsiteY0" fmla="*/ 1271954 h 1295400"/>
                  <a:gd name="connsiteX1" fmla="*/ 0 w 2022231"/>
                  <a:gd name="connsiteY1" fmla="*/ 293077 h 1295400"/>
                  <a:gd name="connsiteX2" fmla="*/ 111369 w 2022231"/>
                  <a:gd name="connsiteY2" fmla="*/ 234461 h 1295400"/>
                  <a:gd name="connsiteX3" fmla="*/ 328246 w 2022231"/>
                  <a:gd name="connsiteY3" fmla="*/ 152400 h 1295400"/>
                  <a:gd name="connsiteX4" fmla="*/ 527538 w 2022231"/>
                  <a:gd name="connsiteY4" fmla="*/ 93784 h 1295400"/>
                  <a:gd name="connsiteX5" fmla="*/ 791308 w 2022231"/>
                  <a:gd name="connsiteY5" fmla="*/ 35169 h 1295400"/>
                  <a:gd name="connsiteX6" fmla="*/ 1066800 w 2022231"/>
                  <a:gd name="connsiteY6" fmla="*/ 5861 h 1295400"/>
                  <a:gd name="connsiteX7" fmla="*/ 1389185 w 2022231"/>
                  <a:gd name="connsiteY7" fmla="*/ 0 h 1295400"/>
                  <a:gd name="connsiteX8" fmla="*/ 1658815 w 2022231"/>
                  <a:gd name="connsiteY8" fmla="*/ 17584 h 1295400"/>
                  <a:gd name="connsiteX9" fmla="*/ 1981200 w 2022231"/>
                  <a:gd name="connsiteY9" fmla="*/ 70338 h 1295400"/>
                  <a:gd name="connsiteX10" fmla="*/ 1981200 w 2022231"/>
                  <a:gd name="connsiteY10" fmla="*/ 70338 h 1295400"/>
                  <a:gd name="connsiteX11" fmla="*/ 2022231 w 2022231"/>
                  <a:gd name="connsiteY11" fmla="*/ 82061 h 1295400"/>
                  <a:gd name="connsiteX12" fmla="*/ 1846385 w 2022231"/>
                  <a:gd name="connsiteY12" fmla="*/ 1295400 h 1295400"/>
                  <a:gd name="connsiteX13" fmla="*/ 1506415 w 2022231"/>
                  <a:gd name="connsiteY13" fmla="*/ 1277815 h 1295400"/>
                  <a:gd name="connsiteX14" fmla="*/ 1518138 w 2022231"/>
                  <a:gd name="connsiteY14" fmla="*/ 1090246 h 1295400"/>
                  <a:gd name="connsiteX15" fmla="*/ 1254369 w 2022231"/>
                  <a:gd name="connsiteY15" fmla="*/ 1078523 h 1295400"/>
                  <a:gd name="connsiteX16" fmla="*/ 908538 w 2022231"/>
                  <a:gd name="connsiteY16" fmla="*/ 1096107 h 1295400"/>
                  <a:gd name="connsiteX17" fmla="*/ 451338 w 2022231"/>
                  <a:gd name="connsiteY17" fmla="*/ 1137138 h 1295400"/>
                  <a:gd name="connsiteX18" fmla="*/ 222738 w 2022231"/>
                  <a:gd name="connsiteY18" fmla="*/ 1178169 h 1295400"/>
                  <a:gd name="connsiteX19" fmla="*/ 234462 w 2022231"/>
                  <a:gd name="connsiteY19" fmla="*/ 1254369 h 1295400"/>
                  <a:gd name="connsiteX20" fmla="*/ 70338 w 2022231"/>
                  <a:gd name="connsiteY20" fmla="*/ 1271954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22231" h="1295400">
                    <a:moveTo>
                      <a:pt x="70338" y="1271954"/>
                    </a:moveTo>
                    <a:lnTo>
                      <a:pt x="0" y="293077"/>
                    </a:lnTo>
                    <a:lnTo>
                      <a:pt x="111369" y="234461"/>
                    </a:lnTo>
                    <a:lnTo>
                      <a:pt x="328246" y="152400"/>
                    </a:lnTo>
                    <a:lnTo>
                      <a:pt x="527538" y="93784"/>
                    </a:lnTo>
                    <a:lnTo>
                      <a:pt x="791308" y="35169"/>
                    </a:lnTo>
                    <a:lnTo>
                      <a:pt x="1066800" y="5861"/>
                    </a:lnTo>
                    <a:lnTo>
                      <a:pt x="1389185" y="0"/>
                    </a:lnTo>
                    <a:lnTo>
                      <a:pt x="1658815" y="17584"/>
                    </a:lnTo>
                    <a:lnTo>
                      <a:pt x="1981200" y="70338"/>
                    </a:lnTo>
                    <a:lnTo>
                      <a:pt x="1981200" y="70338"/>
                    </a:lnTo>
                    <a:lnTo>
                      <a:pt x="2022231" y="82061"/>
                    </a:lnTo>
                    <a:lnTo>
                      <a:pt x="1846385" y="1295400"/>
                    </a:lnTo>
                    <a:lnTo>
                      <a:pt x="1506415" y="1277815"/>
                    </a:lnTo>
                    <a:lnTo>
                      <a:pt x="1518138" y="1090246"/>
                    </a:lnTo>
                    <a:lnTo>
                      <a:pt x="1254369" y="1078523"/>
                    </a:lnTo>
                    <a:lnTo>
                      <a:pt x="908538" y="1096107"/>
                    </a:lnTo>
                    <a:lnTo>
                      <a:pt x="451338" y="1137138"/>
                    </a:lnTo>
                    <a:lnTo>
                      <a:pt x="222738" y="1178169"/>
                    </a:lnTo>
                    <a:lnTo>
                      <a:pt x="234462" y="1254369"/>
                    </a:lnTo>
                    <a:lnTo>
                      <a:pt x="70338" y="1271954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E5CE25AF-600F-4677-A5CD-7A9D4CF4DD36}"/>
                  </a:ext>
                </a:extLst>
              </p:cNvPr>
              <p:cNvSpPr txBox="1"/>
              <p:nvPr/>
            </p:nvSpPr>
            <p:spPr>
              <a:xfrm rot="21410670">
                <a:off x="20890524" y="2464453"/>
                <a:ext cx="1904624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580"/>
                  </a:avLst>
                </a:prstTxWarp>
                <a:spAutoFit/>
              </a:bodyPr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TIỂU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EA5A6718-B7CF-4B02-A985-EACB6EC1E987}"/>
                  </a:ext>
                </a:extLst>
              </p:cNvPr>
              <p:cNvSpPr/>
              <p:nvPr/>
            </p:nvSpPr>
            <p:spPr>
              <a:xfrm rot="21384634">
                <a:off x="20659926" y="2794582"/>
                <a:ext cx="1872629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480119"/>
                  </a:avLst>
                </a:prstTxWarp>
                <a:spAutoFit/>
              </a:bodyPr>
              <a:lstStyle/>
              <a:p>
                <a:pPr algn="ctr"/>
                <a:r>
                  <a:rPr lang="en-US" b="1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PHAN CHU TRINH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4F19AED-D654-4682-860C-39F08F94293B}"/>
                  </a:ext>
                </a:extLst>
              </p:cNvPr>
              <p:cNvSpPr txBox="1"/>
              <p:nvPr/>
            </p:nvSpPr>
            <p:spPr>
              <a:xfrm rot="21361840">
                <a:off x="20828994" y="2947146"/>
                <a:ext cx="218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BA </a:t>
                </a:r>
                <a:r>
                  <a:rPr lang="en-US" sz="1400" b="1" dirty="0" err="1"/>
                  <a:t>ĐÌNH</a:t>
                </a:r>
                <a:r>
                  <a:rPr lang="en-US" sz="1400" b="1" dirty="0"/>
                  <a:t> – </a:t>
                </a:r>
                <a:r>
                  <a:rPr lang="en-US" sz="1400" b="1" dirty="0" err="1"/>
                  <a:t>HÀ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NỘI</a:t>
                </a:r>
                <a:endParaRPr lang="en-US" sz="1400" b="1" dirty="0"/>
              </a:p>
            </p:txBody>
          </p:sp>
        </p:grpSp>
      </p:grpSp>
      <p:pic>
        <p:nvPicPr>
          <p:cNvPr id="9" name="CO NH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04" y="2618341"/>
            <a:ext cx="3827035" cy="4067132"/>
          </a:xfrm>
          <a:prstGeom prst="rect">
            <a:avLst/>
          </a:prstGeom>
        </p:spPr>
      </p:pic>
      <p:pic>
        <p:nvPicPr>
          <p:cNvPr id="10" name="KI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14796" y="-132134"/>
            <a:ext cx="5353050" cy="5353050"/>
            <a:chOff x="4148196" y="-132134"/>
            <a:chExt cx="5353050" cy="53530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1590" y="2211643"/>
              <a:ext cx="30556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CHÚC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4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1.0679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7.40741E-7 L -0.65521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AN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73020" y="3649491"/>
            <a:ext cx="726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24022" y="3590767"/>
            <a:ext cx="726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41555" y="2621651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ranh dán tường cây lá xanh DA22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/>
          <a:stretch/>
        </p:blipFill>
        <p:spPr bwMode="auto">
          <a:xfrm>
            <a:off x="0" y="1566"/>
            <a:ext cx="12192000" cy="63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44736" y="1271930"/>
            <a:ext cx="930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GIẢI CỨU NHỮNG CHÚ CHIM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17155" y="2539083"/>
            <a:ext cx="4280536" cy="3541208"/>
            <a:chOff x="3617155" y="2539082"/>
            <a:chExt cx="4280536" cy="3541208"/>
          </a:xfrm>
        </p:grpSpPr>
        <p:pic>
          <p:nvPicPr>
            <p:cNvPr id="9" name="Picture 8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4948516" y="3831742"/>
              <a:ext cx="18971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UTM Avo" panose="02040603050506020204" pitchFamily="18" charset="0"/>
                </a:rPr>
                <a:t>PLAY</a:t>
              </a:r>
            </a:p>
          </p:txBody>
        </p:sp>
      </p:grpSp>
      <p:pic>
        <p:nvPicPr>
          <p:cNvPr id="4098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69" y="2050096"/>
            <a:ext cx="2030361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096" y="2050095"/>
            <a:ext cx="2263872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Phim Hoạt Hình Vẽ Tay Cỏ Xanh Minh Họa, Màu Xanh, Grass, Dễ Thương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8" b="4978"/>
          <a:stretch/>
        </p:blipFill>
        <p:spPr bwMode="auto">
          <a:xfrm>
            <a:off x="0" y="4755073"/>
            <a:ext cx="12158079" cy="16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5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3"/>
            <a:ext cx="12192000" cy="64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35" y="2975043"/>
            <a:ext cx="1275079" cy="797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79" y="1469146"/>
            <a:ext cx="1031132" cy="1031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90" y="401413"/>
            <a:ext cx="1429967" cy="135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61" y="49354"/>
            <a:ext cx="1715641" cy="1704204"/>
          </a:xfrm>
          <a:prstGeom prst="rect">
            <a:avLst/>
          </a:prstGeom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124" name="Picture 4" descr="Ciervos Lindos Dibujos Animados En Ejecución Ilustraciones Vectoriales,  Clip Art Vectorizado Libre De Derechos. Image 30338860.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emium Vector | Cartoon deer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8049" y="5483620"/>
            <a:ext cx="986297" cy="972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6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03FDCC-12D2-4119-BF00-A03A602EE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sp>
        <p:nvSpPr>
          <p:cNvPr id="26" name="AẪ">
            <a:extLst>
              <a:ext uri="{FF2B5EF4-FFF2-40B4-BE49-F238E27FC236}">
                <a16:creationId xmlns:a16="http://schemas.microsoft.com/office/drawing/2014/main" xmlns="" id="{B03B1389-6DD2-45DC-BD7E-44A607F79762}"/>
              </a:ext>
            </a:extLst>
          </p:cNvPr>
          <p:cNvSpPr/>
          <p:nvPr/>
        </p:nvSpPr>
        <p:spPr>
          <a:xfrm rot="10800000" flipV="1">
            <a:off x="3352350" y="3210821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28" name="BSÃA">
            <a:extLst>
              <a:ext uri="{FF2B5EF4-FFF2-40B4-BE49-F238E27FC236}">
                <a16:creationId xmlns:a16="http://schemas.microsoft.com/office/drawing/2014/main" xmlns="" id="{D63B2B3B-0118-4C5E-821E-EC41F45CFE28}"/>
              </a:ext>
            </a:extLst>
          </p:cNvPr>
          <p:cNvSpPr/>
          <p:nvPr/>
        </p:nvSpPr>
        <p:spPr>
          <a:xfrm rot="10800000" flipV="1">
            <a:off x="6594709" y="322455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58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0" name="CÂSXAS">
            <a:extLst>
              <a:ext uri="{FF2B5EF4-FFF2-40B4-BE49-F238E27FC236}">
                <a16:creationId xmlns:a16="http://schemas.microsoft.com/office/drawing/2014/main" xmlns="" id="{98DCA23C-E507-4F14-8C1E-CC9B347B4FFE}"/>
              </a:ext>
            </a:extLst>
          </p:cNvPr>
          <p:cNvSpPr/>
          <p:nvPr/>
        </p:nvSpPr>
        <p:spPr>
          <a:xfrm rot="10800000" flipV="1">
            <a:off x="3352350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C. 50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5" name="DSSXSAX">
            <a:extLst>
              <a:ext uri="{FF2B5EF4-FFF2-40B4-BE49-F238E27FC236}">
                <a16:creationId xmlns:a16="http://schemas.microsoft.com/office/drawing/2014/main" xmlns="" id="{D6BFE8B9-21A3-4DF6-8F12-FF5C83427736}"/>
              </a:ext>
            </a:extLst>
          </p:cNvPr>
          <p:cNvSpPr/>
          <p:nvPr/>
        </p:nvSpPr>
        <p:spPr>
          <a:xfrm rot="10800000" flipV="1">
            <a:off x="6594709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996" y="5786475"/>
            <a:ext cx="533400" cy="533400"/>
          </a:xfrm>
          <a:prstGeom prst="rect">
            <a:avLst/>
          </a:prstGeom>
        </p:spPr>
      </p:pic>
      <p:pic>
        <p:nvPicPr>
          <p:cNvPr id="22" name="Picture 21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8787" y="3067050"/>
            <a:ext cx="965200" cy="723900"/>
          </a:xfrm>
          <a:prstGeom prst="rect">
            <a:avLst/>
          </a:prstGeom>
        </p:spPr>
      </p:pic>
      <p:pic>
        <p:nvPicPr>
          <p:cNvPr id="23" name="Picture 22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50976" y="3290061"/>
            <a:ext cx="711200" cy="533400"/>
          </a:xfrm>
          <a:prstGeom prst="rect">
            <a:avLst/>
          </a:prstGeom>
        </p:spPr>
      </p:pic>
      <p:pic>
        <p:nvPicPr>
          <p:cNvPr id="24" name="Picture 2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25" name="Picture 2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3019" y="4319770"/>
            <a:ext cx="711200" cy="533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5D1483-57D1-4CAB-A341-C14ECC956173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0" name="TimeProcess">
              <a:extLst>
                <a:ext uri="{FF2B5EF4-FFF2-40B4-BE49-F238E27FC236}">
                  <a16:creationId xmlns:a16="http://schemas.microsoft.com/office/drawing/2014/main" xmlns="" id="{798B5C58-B643-4270-BB6D-80FC3B1DEE56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E15F44D5-3DFD-4EA5-81C8-2A9DADD0B330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8FBB7485-DF03-4D13-9884-88BE7DCC4BBC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29745897-3AD7-4281-BAB9-C5FF4CEE3CEC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34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24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2BF69D6C-98C7-43BA-81EB-D8A22678F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7C92F2FA-9D2D-4DA3-978B-A07A994AB324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199E64AA-156A-45F0-BC77-527FFAC0C911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41" name="TimeProcess_Back">
            <a:extLst>
              <a:ext uri="{FF2B5EF4-FFF2-40B4-BE49-F238E27FC236}">
                <a16:creationId xmlns:a16="http://schemas.microsoft.com/office/drawing/2014/main" xmlns="" id="{7FA29249-63E9-456D-BE63-A99B01A10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5A2917E-224D-4C20-85BC-0BC65AB3D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7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A2BBBE7-CFE1-41B1-93D7-E78B4F675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889" y="5902894"/>
            <a:ext cx="533400" cy="533400"/>
          </a:xfrm>
          <a:prstGeom prst="rect">
            <a:avLst/>
          </a:prstGeom>
        </p:spPr>
      </p:pic>
      <p:sp>
        <p:nvSpPr>
          <p:cNvPr id="34" name="AẪ">
            <a:extLst>
              <a:ext uri="{FF2B5EF4-FFF2-40B4-BE49-F238E27FC236}">
                <a16:creationId xmlns:a16="http://schemas.microsoft.com/office/drawing/2014/main" xmlns="" id="{A55BDA14-7D5D-4C52-BDD0-5DB96576C6D6}"/>
              </a:ext>
            </a:extLst>
          </p:cNvPr>
          <p:cNvSpPr/>
          <p:nvPr/>
        </p:nvSpPr>
        <p:spPr>
          <a:xfrm rot="10800000" flipV="1">
            <a:off x="6798193" y="4204922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35</a:t>
            </a:r>
          </a:p>
        </p:txBody>
      </p:sp>
      <p:sp>
        <p:nvSpPr>
          <p:cNvPr id="36" name="BSÃA">
            <a:extLst>
              <a:ext uri="{FF2B5EF4-FFF2-40B4-BE49-F238E27FC236}">
                <a16:creationId xmlns:a16="http://schemas.microsoft.com/office/drawing/2014/main" xmlns="" id="{42DAA8FC-22A5-4AA0-9824-BEB53A89E24E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45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xmlns="" id="{E04DA8D2-E140-4380-A3E0-9E2AC824AE40}"/>
              </a:ext>
            </a:extLst>
          </p:cNvPr>
          <p:cNvSpPr/>
          <p:nvPr/>
        </p:nvSpPr>
        <p:spPr>
          <a:xfrm rot="10800000" flipV="1">
            <a:off x="3221731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C. 39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xmlns="" id="{EC66E5A9-DB34-4BA5-B812-95D0598A1EF7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25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xmlns="" id="{064B539C-2285-4E8C-845B-D1D6E5267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xmlns="" id="{274A65F7-DB73-4F1E-9A9B-733727CBA75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4630" y="4061151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xmlns="" id="{209E232C-F956-42F7-BFAD-889484D2A9F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xmlns="" id="{E9B1A524-E665-48BC-AB76-FAB772FF334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BE0840A-4542-430C-B8AF-14F7D31D6B98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xmlns="" id="{E448CBF4-69EA-4DB4-9BD5-435CB62AF4DF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E8B2C08-4E09-49A8-A6D6-7559DEEA6727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6E804E10-1161-4F89-A0D8-59679517C4BD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C08F3B70-FD13-4B09-9A4F-95233D47271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67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32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279B8229-D845-4B90-9F1D-5E0CA8C27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13129E3A-6005-4C3F-92CD-91BCD7809DC9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9541C5BB-F309-4D32-9BEC-FC933F4D6666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25AFE29-A6BF-4F00-8A67-9FE1D8FA9F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3" name="Picture 52" descr="sai.png">
            <a:extLst>
              <a:ext uri="{FF2B5EF4-FFF2-40B4-BE49-F238E27FC236}">
                <a16:creationId xmlns:a16="http://schemas.microsoft.com/office/drawing/2014/main" xmlns="" id="{835F5125-1AB5-4C5E-AE55-A8F5D1D1E3D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1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6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3963E44-BF86-4385-BA8A-0276D7FA2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5825353"/>
            <a:ext cx="533400" cy="533400"/>
          </a:xfrm>
          <a:prstGeom prst="rect">
            <a:avLst/>
          </a:prstGeom>
        </p:spPr>
      </p:pic>
      <p:sp>
        <p:nvSpPr>
          <p:cNvPr id="36" name="AẪ">
            <a:extLst>
              <a:ext uri="{FF2B5EF4-FFF2-40B4-BE49-F238E27FC236}">
                <a16:creationId xmlns:a16="http://schemas.microsoft.com/office/drawing/2014/main" xmlns="" id="{E18EE9CB-594A-4040-AEF0-4E3A6FA9761C}"/>
              </a:ext>
            </a:extLst>
          </p:cNvPr>
          <p:cNvSpPr/>
          <p:nvPr/>
        </p:nvSpPr>
        <p:spPr>
          <a:xfrm rot="10800000" flipV="1">
            <a:off x="3239215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53</a:t>
            </a:r>
          </a:p>
        </p:txBody>
      </p:sp>
      <p:sp>
        <p:nvSpPr>
          <p:cNvPr id="38" name="BSÃA">
            <a:extLst>
              <a:ext uri="{FF2B5EF4-FFF2-40B4-BE49-F238E27FC236}">
                <a16:creationId xmlns:a16="http://schemas.microsoft.com/office/drawing/2014/main" xmlns="" id="{0B584600-B63C-4CD5-8B73-74246CDAB57B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43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xmlns="" id="{80CF1174-D97C-4DEF-BB04-D878C6B1F937}"/>
              </a:ext>
            </a:extLst>
          </p:cNvPr>
          <p:cNvSpPr/>
          <p:nvPr/>
        </p:nvSpPr>
        <p:spPr>
          <a:xfrm rot="10800000" flipV="1">
            <a:off x="6778634" y="425630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D. 93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xmlns="" id="{D384F368-FE55-4EC5-BD04-BA576DB36B0E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52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xmlns="" id="{8B53BE9E-396F-4EFD-BFA9-D3A3271E5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xmlns="" id="{B5929AAD-492C-4AAE-92A4-F0F05283774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65652" y="4116388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xmlns="" id="{7A0A73F3-5F37-4C59-82A7-6E404E76C19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32071" y="4314435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xmlns="" id="{9A32E87B-7704-448A-9E67-D84956EBCF0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928F676-2660-467E-8EBB-8311BF581586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xmlns="" id="{4C23A7AE-E92D-4154-A1C5-DEE66CD17935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2CB6236-5174-4408-A628-03015B35187E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7F471BAC-0951-4F89-88D0-2707A90B7581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5136F00F-0414-4732-ADB2-4C04ABED1A5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78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25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68E1F33C-1E46-49A7-BBFE-AFA6F4B5F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458DF42D-71A9-4424-A6C9-A0E661436403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5E0A3213-0701-49DF-B7D9-8A7B68D06423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5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E0F4175-FED3-4DE0-A3FB-62F1F7475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4" name="Picture 53" descr="sai.png">
            <a:extLst>
              <a:ext uri="{FF2B5EF4-FFF2-40B4-BE49-F238E27FC236}">
                <a16:creationId xmlns:a16="http://schemas.microsoft.com/office/drawing/2014/main" xmlns="" id="{4BDE4EB1-EC5D-472C-BE4E-94A615149F4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D49163-D42A-4DCA-A875-ACAA6183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705C5-3F88-4FDC-9346-EE83358A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43" y="1223400"/>
            <a:ext cx="10524132" cy="506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442FF9E1-E235-4BB2-BDF3-45BAC94055F9}"/>
              </a:ext>
            </a:extLst>
          </p:cNvPr>
          <p:cNvSpPr/>
          <p:nvPr/>
        </p:nvSpPr>
        <p:spPr>
          <a:xfrm>
            <a:off x="2556238" y="5240594"/>
            <a:ext cx="8625734" cy="648930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932A889B-80D3-447E-AAC9-C5BED20483BE}"/>
              </a:ext>
            </a:extLst>
          </p:cNvPr>
          <p:cNvSpPr/>
          <p:nvPr/>
        </p:nvSpPr>
        <p:spPr>
          <a:xfrm>
            <a:off x="2889055" y="5053342"/>
            <a:ext cx="7743466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04AD83-B66A-49EE-82BC-5F11490A7B2A}"/>
              </a:ext>
            </a:extLst>
          </p:cNvPr>
          <p:cNvSpPr/>
          <p:nvPr/>
        </p:nvSpPr>
        <p:spPr>
          <a:xfrm>
            <a:off x="4495120" y="377004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587 - 265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30942A0A-439A-463E-A1A6-99E590FD781D}"/>
              </a:ext>
            </a:extLst>
          </p:cNvPr>
          <p:cNvSpPr/>
          <p:nvPr/>
        </p:nvSpPr>
        <p:spPr>
          <a:xfrm>
            <a:off x="2444735" y="4832801"/>
            <a:ext cx="7984329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AFE6A31-E84E-4E9C-B3B0-31E53CE1D5E1}"/>
              </a:ext>
            </a:extLst>
          </p:cNvPr>
          <p:cNvSpPr/>
          <p:nvPr/>
        </p:nvSpPr>
        <p:spPr>
          <a:xfrm>
            <a:off x="674107" y="210773"/>
            <a:ext cx="10394952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587 cm.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265cm.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4173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9760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</TotalTime>
  <Words>401</Words>
  <Application>Microsoft Office PowerPoint</Application>
  <PresentationFormat>Custom</PresentationFormat>
  <Paragraphs>167</Paragraphs>
  <Slides>23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Tuần 28 Bài 80: Phép trừ (không nhớ) 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 User</cp:lastModifiedBy>
  <cp:revision>442</cp:revision>
  <dcterms:created xsi:type="dcterms:W3CDTF">2021-07-12T03:44:38Z</dcterms:created>
  <dcterms:modified xsi:type="dcterms:W3CDTF">2024-06-20T07:49:37Z</dcterms:modified>
</cp:coreProperties>
</file>