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0" r:id="rId1"/>
    <p:sldMasterId id="2147483708" r:id="rId2"/>
    <p:sldMasterId id="2147483720" r:id="rId3"/>
    <p:sldMasterId id="2147483734" r:id="rId4"/>
  </p:sldMasterIdLst>
  <p:notesMasterIdLst>
    <p:notesMasterId r:id="rId25"/>
  </p:notesMasterIdLst>
  <p:sldIdLst>
    <p:sldId id="324" r:id="rId5"/>
    <p:sldId id="328" r:id="rId6"/>
    <p:sldId id="335" r:id="rId7"/>
    <p:sldId id="257" r:id="rId8"/>
    <p:sldId id="258" r:id="rId9"/>
    <p:sldId id="314" r:id="rId10"/>
    <p:sldId id="316" r:id="rId11"/>
    <p:sldId id="318" r:id="rId12"/>
    <p:sldId id="2007577204" r:id="rId13"/>
    <p:sldId id="260" r:id="rId14"/>
    <p:sldId id="299" r:id="rId15"/>
    <p:sldId id="305" r:id="rId16"/>
    <p:sldId id="319" r:id="rId17"/>
    <p:sldId id="261" r:id="rId18"/>
    <p:sldId id="262" r:id="rId19"/>
    <p:sldId id="322" r:id="rId20"/>
    <p:sldId id="263" r:id="rId21"/>
    <p:sldId id="323" r:id="rId22"/>
    <p:sldId id="264" r:id="rId23"/>
    <p:sldId id="265" r:id="rId24"/>
  </p:sldIdLst>
  <p:sldSz cx="12192000" cy="6858000"/>
  <p:notesSz cx="6858000" cy="9144000"/>
  <p:embeddedFontLst>
    <p:embeddedFont>
      <p:font typeface=".VnRevueH" panose="020B7200000000000000"/>
      <p:regular r:id="rId26"/>
    </p:embeddedFont>
    <p:embeddedFont>
      <p:font typeface="Algerian" panose="04020705040A02060702" pitchFamily="82" charset="0"/>
      <p:regular r:id="rId27"/>
    </p:embeddedFont>
    <p:embeddedFont>
      <p:font typeface="Baguet Script" panose="00000500000000000000" pitchFamily="2" charset="0"/>
      <p:regular r:id="rId28"/>
    </p:embeddedFont>
    <p:embeddedFont>
      <p:font typeface="Cambria Math" panose="02040503050406030204" pitchFamily="18" charset="0"/>
      <p:regular r:id="rId29"/>
    </p:embeddedFont>
    <p:embeddedFont>
      <p:font typeface="DengXian" panose="02010600030101010101" pitchFamily="2" charset="-122"/>
      <p:regular r:id="rId30"/>
      <p:bold r:id="rId31"/>
    </p:embeddedFont>
    <p:embeddedFont>
      <p:font typeface="Lato Light" panose="020F0502020204030203" pitchFamily="34" charset="0"/>
      <p:regular r:id="rId32"/>
      <p:italic r:id="rId33"/>
    </p:embeddedFont>
    <p:embeddedFont>
      <p:font typeface="Segoe UI" panose="020B0502040204020203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5EC91"/>
    <a:srgbClr val="FFFAF7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>
      <p:cViewPr varScale="1">
        <p:scale>
          <a:sx n="73" d="100"/>
          <a:sy n="73" d="100"/>
        </p:scale>
        <p:origin x="2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68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8354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7986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9458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4452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2410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6722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9684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B42D5-1CAC-475C-A220-183C557DC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250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895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4" y="2575408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/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-1" fmla="*/ 9351 w 10000"/>
                <a:gd name="connsiteY0-2" fmla="*/ 6216 h 10000"/>
                <a:gd name="connsiteX1-3" fmla="*/ 7905 w 10000"/>
                <a:gd name="connsiteY1-4" fmla="*/ 6317 h 10000"/>
                <a:gd name="connsiteX2-5" fmla="*/ 7610 w 10000"/>
                <a:gd name="connsiteY2-6" fmla="*/ 3438 h 10000"/>
                <a:gd name="connsiteX3-7" fmla="*/ 5999 w 10000"/>
                <a:gd name="connsiteY3-8" fmla="*/ 3572 h 10000"/>
                <a:gd name="connsiteX4-9" fmla="*/ 5985 w 10000"/>
                <a:gd name="connsiteY4-10" fmla="*/ 1965 h 10000"/>
                <a:gd name="connsiteX5-11" fmla="*/ 5081 w 10000"/>
                <a:gd name="connsiteY5-12" fmla="*/ 800 h 10000"/>
                <a:gd name="connsiteX6-13" fmla="*/ 4043 w 10000"/>
                <a:gd name="connsiteY6-14" fmla="*/ 1710 h 10000"/>
                <a:gd name="connsiteX7-15" fmla="*/ 3399 w 10000"/>
                <a:gd name="connsiteY7-16" fmla="*/ 90 h 10000"/>
                <a:gd name="connsiteX8-17" fmla="*/ 2130 w 10000"/>
                <a:gd name="connsiteY8-18" fmla="*/ 1188 h 10000"/>
                <a:gd name="connsiteX9-19" fmla="*/ 0 w 10000"/>
                <a:gd name="connsiteY9-20" fmla="*/ 1013 h 10000"/>
                <a:gd name="connsiteX10-21" fmla="*/ 0 w 10000"/>
                <a:gd name="connsiteY10-22" fmla="*/ 6987 h 10000"/>
                <a:gd name="connsiteX11-23" fmla="*/ 8921 w 10000"/>
                <a:gd name="connsiteY11-24" fmla="*/ 10000 h 10000"/>
                <a:gd name="connsiteX12-25" fmla="*/ 10000 w 10000"/>
                <a:gd name="connsiteY12-26" fmla="*/ 8192 h 10000"/>
                <a:gd name="connsiteX13-27" fmla="*/ 9351 w 10000"/>
                <a:gd name="connsiteY13-28" fmla="*/ 6216 h 10000"/>
                <a:gd name="connsiteX0-29" fmla="*/ 10000 w 10000"/>
                <a:gd name="connsiteY0-30" fmla="*/ 8192 h 10000"/>
                <a:gd name="connsiteX1-31" fmla="*/ 7905 w 10000"/>
                <a:gd name="connsiteY1-32" fmla="*/ 6317 h 10000"/>
                <a:gd name="connsiteX2-33" fmla="*/ 7610 w 10000"/>
                <a:gd name="connsiteY2-34" fmla="*/ 3438 h 10000"/>
                <a:gd name="connsiteX3-35" fmla="*/ 5999 w 10000"/>
                <a:gd name="connsiteY3-36" fmla="*/ 3572 h 10000"/>
                <a:gd name="connsiteX4-37" fmla="*/ 5985 w 10000"/>
                <a:gd name="connsiteY4-38" fmla="*/ 1965 h 10000"/>
                <a:gd name="connsiteX5-39" fmla="*/ 5081 w 10000"/>
                <a:gd name="connsiteY5-40" fmla="*/ 800 h 10000"/>
                <a:gd name="connsiteX6-41" fmla="*/ 4043 w 10000"/>
                <a:gd name="connsiteY6-42" fmla="*/ 1710 h 10000"/>
                <a:gd name="connsiteX7-43" fmla="*/ 3399 w 10000"/>
                <a:gd name="connsiteY7-44" fmla="*/ 90 h 10000"/>
                <a:gd name="connsiteX8-45" fmla="*/ 2130 w 10000"/>
                <a:gd name="connsiteY8-46" fmla="*/ 1188 h 10000"/>
                <a:gd name="connsiteX9-47" fmla="*/ 0 w 10000"/>
                <a:gd name="connsiteY9-48" fmla="*/ 1013 h 10000"/>
                <a:gd name="connsiteX10-49" fmla="*/ 0 w 10000"/>
                <a:gd name="connsiteY10-50" fmla="*/ 6987 h 10000"/>
                <a:gd name="connsiteX11-51" fmla="*/ 8921 w 10000"/>
                <a:gd name="connsiteY11-52" fmla="*/ 10000 h 10000"/>
                <a:gd name="connsiteX12-53" fmla="*/ 10000 w 10000"/>
                <a:gd name="connsiteY12-54" fmla="*/ 8192 h 10000"/>
                <a:gd name="connsiteX0-55" fmla="*/ 10000 w 10000"/>
                <a:gd name="connsiteY0-56" fmla="*/ 8192 h 10000"/>
                <a:gd name="connsiteX1-57" fmla="*/ 7905 w 10000"/>
                <a:gd name="connsiteY1-58" fmla="*/ 6317 h 10000"/>
                <a:gd name="connsiteX2-59" fmla="*/ 7610 w 10000"/>
                <a:gd name="connsiteY2-60" fmla="*/ 3438 h 10000"/>
                <a:gd name="connsiteX3-61" fmla="*/ 5999 w 10000"/>
                <a:gd name="connsiteY3-62" fmla="*/ 3572 h 10000"/>
                <a:gd name="connsiteX4-63" fmla="*/ 5985 w 10000"/>
                <a:gd name="connsiteY4-64" fmla="*/ 1965 h 10000"/>
                <a:gd name="connsiteX5-65" fmla="*/ 5081 w 10000"/>
                <a:gd name="connsiteY5-66" fmla="*/ 800 h 10000"/>
                <a:gd name="connsiteX6-67" fmla="*/ 4043 w 10000"/>
                <a:gd name="connsiteY6-68" fmla="*/ 1710 h 10000"/>
                <a:gd name="connsiteX7-69" fmla="*/ 3399 w 10000"/>
                <a:gd name="connsiteY7-70" fmla="*/ 90 h 10000"/>
                <a:gd name="connsiteX8-71" fmla="*/ 2130 w 10000"/>
                <a:gd name="connsiteY8-72" fmla="*/ 1188 h 10000"/>
                <a:gd name="connsiteX9-73" fmla="*/ 0 w 10000"/>
                <a:gd name="connsiteY9-74" fmla="*/ 1013 h 10000"/>
                <a:gd name="connsiteX10-75" fmla="*/ 0 w 10000"/>
                <a:gd name="connsiteY10-76" fmla="*/ 6987 h 10000"/>
                <a:gd name="connsiteX11-77" fmla="*/ 8921 w 10000"/>
                <a:gd name="connsiteY11-78" fmla="*/ 10000 h 10000"/>
                <a:gd name="connsiteX12-79" fmla="*/ 10000 w 10000"/>
                <a:gd name="connsiteY12-80" fmla="*/ 8192 h 10000"/>
                <a:gd name="connsiteX0-81" fmla="*/ 10000 w 10000"/>
                <a:gd name="connsiteY0-82" fmla="*/ 8192 h 10000"/>
                <a:gd name="connsiteX1-83" fmla="*/ 7905 w 10000"/>
                <a:gd name="connsiteY1-84" fmla="*/ 6317 h 10000"/>
                <a:gd name="connsiteX2-85" fmla="*/ 7610 w 10000"/>
                <a:gd name="connsiteY2-86" fmla="*/ 3438 h 10000"/>
                <a:gd name="connsiteX3-87" fmla="*/ 5999 w 10000"/>
                <a:gd name="connsiteY3-88" fmla="*/ 3572 h 10000"/>
                <a:gd name="connsiteX4-89" fmla="*/ 5985 w 10000"/>
                <a:gd name="connsiteY4-90" fmla="*/ 1965 h 10000"/>
                <a:gd name="connsiteX5-91" fmla="*/ 5081 w 10000"/>
                <a:gd name="connsiteY5-92" fmla="*/ 800 h 10000"/>
                <a:gd name="connsiteX6-93" fmla="*/ 4043 w 10000"/>
                <a:gd name="connsiteY6-94" fmla="*/ 1710 h 10000"/>
                <a:gd name="connsiteX7-95" fmla="*/ 3399 w 10000"/>
                <a:gd name="connsiteY7-96" fmla="*/ 90 h 10000"/>
                <a:gd name="connsiteX8-97" fmla="*/ 2130 w 10000"/>
                <a:gd name="connsiteY8-98" fmla="*/ 1188 h 10000"/>
                <a:gd name="connsiteX9-99" fmla="*/ 0 w 10000"/>
                <a:gd name="connsiteY9-100" fmla="*/ 1013 h 10000"/>
                <a:gd name="connsiteX10-101" fmla="*/ 0 w 10000"/>
                <a:gd name="connsiteY10-102" fmla="*/ 6987 h 10000"/>
                <a:gd name="connsiteX11-103" fmla="*/ 8921 w 10000"/>
                <a:gd name="connsiteY11-104" fmla="*/ 10000 h 10000"/>
                <a:gd name="connsiteX12-105" fmla="*/ 10000 w 10000"/>
                <a:gd name="connsiteY12-106" fmla="*/ 8192 h 10000"/>
                <a:gd name="connsiteX0-107" fmla="*/ 10000 w 10000"/>
                <a:gd name="connsiteY0-108" fmla="*/ 8192 h 10000"/>
                <a:gd name="connsiteX1-109" fmla="*/ 7905 w 10000"/>
                <a:gd name="connsiteY1-110" fmla="*/ 6317 h 10000"/>
                <a:gd name="connsiteX2-111" fmla="*/ 7610 w 10000"/>
                <a:gd name="connsiteY2-112" fmla="*/ 3438 h 10000"/>
                <a:gd name="connsiteX3-113" fmla="*/ 5999 w 10000"/>
                <a:gd name="connsiteY3-114" fmla="*/ 3572 h 10000"/>
                <a:gd name="connsiteX4-115" fmla="*/ 5985 w 10000"/>
                <a:gd name="connsiteY4-116" fmla="*/ 1965 h 10000"/>
                <a:gd name="connsiteX5-117" fmla="*/ 5081 w 10000"/>
                <a:gd name="connsiteY5-118" fmla="*/ 800 h 10000"/>
                <a:gd name="connsiteX6-119" fmla="*/ 4043 w 10000"/>
                <a:gd name="connsiteY6-120" fmla="*/ 1710 h 10000"/>
                <a:gd name="connsiteX7-121" fmla="*/ 3399 w 10000"/>
                <a:gd name="connsiteY7-122" fmla="*/ 90 h 10000"/>
                <a:gd name="connsiteX8-123" fmla="*/ 2130 w 10000"/>
                <a:gd name="connsiteY8-124" fmla="*/ 1188 h 10000"/>
                <a:gd name="connsiteX9-125" fmla="*/ 0 w 10000"/>
                <a:gd name="connsiteY9-126" fmla="*/ 1013 h 10000"/>
                <a:gd name="connsiteX10-127" fmla="*/ 0 w 10000"/>
                <a:gd name="connsiteY10-128" fmla="*/ 6987 h 10000"/>
                <a:gd name="connsiteX11-129" fmla="*/ 8921 w 10000"/>
                <a:gd name="connsiteY11-130" fmla="*/ 10000 h 10000"/>
                <a:gd name="connsiteX12-131" fmla="*/ 10000 w 10000"/>
                <a:gd name="connsiteY12-132" fmla="*/ 8192 h 10000"/>
                <a:gd name="connsiteX0-133" fmla="*/ 10000 w 10000"/>
                <a:gd name="connsiteY0-134" fmla="*/ 8192 h 10000"/>
                <a:gd name="connsiteX1-135" fmla="*/ 7905 w 10000"/>
                <a:gd name="connsiteY1-136" fmla="*/ 6317 h 10000"/>
                <a:gd name="connsiteX2-137" fmla="*/ 7610 w 10000"/>
                <a:gd name="connsiteY2-138" fmla="*/ 3438 h 10000"/>
                <a:gd name="connsiteX3-139" fmla="*/ 5999 w 10000"/>
                <a:gd name="connsiteY3-140" fmla="*/ 3572 h 10000"/>
                <a:gd name="connsiteX4-141" fmla="*/ 5985 w 10000"/>
                <a:gd name="connsiteY4-142" fmla="*/ 1965 h 10000"/>
                <a:gd name="connsiteX5-143" fmla="*/ 5081 w 10000"/>
                <a:gd name="connsiteY5-144" fmla="*/ 800 h 10000"/>
                <a:gd name="connsiteX6-145" fmla="*/ 4043 w 10000"/>
                <a:gd name="connsiteY6-146" fmla="*/ 1710 h 10000"/>
                <a:gd name="connsiteX7-147" fmla="*/ 3399 w 10000"/>
                <a:gd name="connsiteY7-148" fmla="*/ 90 h 10000"/>
                <a:gd name="connsiteX8-149" fmla="*/ 2130 w 10000"/>
                <a:gd name="connsiteY8-150" fmla="*/ 1188 h 10000"/>
                <a:gd name="connsiteX9-151" fmla="*/ 0 w 10000"/>
                <a:gd name="connsiteY9-152" fmla="*/ 1013 h 10000"/>
                <a:gd name="connsiteX10-153" fmla="*/ 0 w 10000"/>
                <a:gd name="connsiteY10-154" fmla="*/ 6987 h 10000"/>
                <a:gd name="connsiteX11-155" fmla="*/ 8921 w 10000"/>
                <a:gd name="connsiteY11-156" fmla="*/ 10000 h 10000"/>
                <a:gd name="connsiteX12-157" fmla="*/ 10000 w 10000"/>
                <a:gd name="connsiteY12-158" fmla="*/ 8192 h 10000"/>
                <a:gd name="connsiteX0-159" fmla="*/ 10000 w 10004"/>
                <a:gd name="connsiteY0-160" fmla="*/ 8192 h 10000"/>
                <a:gd name="connsiteX1-161" fmla="*/ 7905 w 10004"/>
                <a:gd name="connsiteY1-162" fmla="*/ 6317 h 10000"/>
                <a:gd name="connsiteX2-163" fmla="*/ 7610 w 10004"/>
                <a:gd name="connsiteY2-164" fmla="*/ 3438 h 10000"/>
                <a:gd name="connsiteX3-165" fmla="*/ 5999 w 10004"/>
                <a:gd name="connsiteY3-166" fmla="*/ 3572 h 10000"/>
                <a:gd name="connsiteX4-167" fmla="*/ 5985 w 10004"/>
                <a:gd name="connsiteY4-168" fmla="*/ 1965 h 10000"/>
                <a:gd name="connsiteX5-169" fmla="*/ 5081 w 10004"/>
                <a:gd name="connsiteY5-170" fmla="*/ 800 h 10000"/>
                <a:gd name="connsiteX6-171" fmla="*/ 4043 w 10004"/>
                <a:gd name="connsiteY6-172" fmla="*/ 1710 h 10000"/>
                <a:gd name="connsiteX7-173" fmla="*/ 3399 w 10004"/>
                <a:gd name="connsiteY7-174" fmla="*/ 90 h 10000"/>
                <a:gd name="connsiteX8-175" fmla="*/ 2130 w 10004"/>
                <a:gd name="connsiteY8-176" fmla="*/ 1188 h 10000"/>
                <a:gd name="connsiteX9-177" fmla="*/ 0 w 10004"/>
                <a:gd name="connsiteY9-178" fmla="*/ 1013 h 10000"/>
                <a:gd name="connsiteX10-179" fmla="*/ 0 w 10004"/>
                <a:gd name="connsiteY10-180" fmla="*/ 6987 h 10000"/>
                <a:gd name="connsiteX11-181" fmla="*/ 8921 w 10004"/>
                <a:gd name="connsiteY11-182" fmla="*/ 10000 h 10000"/>
                <a:gd name="connsiteX12-183" fmla="*/ 10000 w 10004"/>
                <a:gd name="connsiteY12-184" fmla="*/ 8192 h 10000"/>
                <a:gd name="connsiteX0-185" fmla="*/ 10000 w 10004"/>
                <a:gd name="connsiteY0-186" fmla="*/ 8192 h 10000"/>
                <a:gd name="connsiteX1-187" fmla="*/ 7905 w 10004"/>
                <a:gd name="connsiteY1-188" fmla="*/ 6317 h 10000"/>
                <a:gd name="connsiteX2-189" fmla="*/ 7610 w 10004"/>
                <a:gd name="connsiteY2-190" fmla="*/ 3438 h 10000"/>
                <a:gd name="connsiteX3-191" fmla="*/ 5999 w 10004"/>
                <a:gd name="connsiteY3-192" fmla="*/ 3572 h 10000"/>
                <a:gd name="connsiteX4-193" fmla="*/ 5985 w 10004"/>
                <a:gd name="connsiteY4-194" fmla="*/ 1965 h 10000"/>
                <a:gd name="connsiteX5-195" fmla="*/ 5081 w 10004"/>
                <a:gd name="connsiteY5-196" fmla="*/ 800 h 10000"/>
                <a:gd name="connsiteX6-197" fmla="*/ 4043 w 10004"/>
                <a:gd name="connsiteY6-198" fmla="*/ 1710 h 10000"/>
                <a:gd name="connsiteX7-199" fmla="*/ 3399 w 10004"/>
                <a:gd name="connsiteY7-200" fmla="*/ 90 h 10000"/>
                <a:gd name="connsiteX8-201" fmla="*/ 2130 w 10004"/>
                <a:gd name="connsiteY8-202" fmla="*/ 1188 h 10000"/>
                <a:gd name="connsiteX9-203" fmla="*/ 0 w 10004"/>
                <a:gd name="connsiteY9-204" fmla="*/ 1013 h 10000"/>
                <a:gd name="connsiteX10-205" fmla="*/ 0 w 10004"/>
                <a:gd name="connsiteY10-206" fmla="*/ 6987 h 10000"/>
                <a:gd name="connsiteX11-207" fmla="*/ 8921 w 10004"/>
                <a:gd name="connsiteY11-208" fmla="*/ 10000 h 10000"/>
                <a:gd name="connsiteX12-209" fmla="*/ 10000 w 10004"/>
                <a:gd name="connsiteY12-210" fmla="*/ 8192 h 10000"/>
                <a:gd name="connsiteX0-211" fmla="*/ 10678 w 10682"/>
                <a:gd name="connsiteY0-212" fmla="*/ 8192 h 9889"/>
                <a:gd name="connsiteX1-213" fmla="*/ 8583 w 10682"/>
                <a:gd name="connsiteY1-214" fmla="*/ 6317 h 9889"/>
                <a:gd name="connsiteX2-215" fmla="*/ 8288 w 10682"/>
                <a:gd name="connsiteY2-216" fmla="*/ 3438 h 9889"/>
                <a:gd name="connsiteX3-217" fmla="*/ 6677 w 10682"/>
                <a:gd name="connsiteY3-218" fmla="*/ 3572 h 9889"/>
                <a:gd name="connsiteX4-219" fmla="*/ 6663 w 10682"/>
                <a:gd name="connsiteY4-220" fmla="*/ 1965 h 9889"/>
                <a:gd name="connsiteX5-221" fmla="*/ 5759 w 10682"/>
                <a:gd name="connsiteY5-222" fmla="*/ 800 h 9889"/>
                <a:gd name="connsiteX6-223" fmla="*/ 4721 w 10682"/>
                <a:gd name="connsiteY6-224" fmla="*/ 1710 h 9889"/>
                <a:gd name="connsiteX7-225" fmla="*/ 4077 w 10682"/>
                <a:gd name="connsiteY7-226" fmla="*/ 90 h 9889"/>
                <a:gd name="connsiteX8-227" fmla="*/ 2808 w 10682"/>
                <a:gd name="connsiteY8-228" fmla="*/ 1188 h 9889"/>
                <a:gd name="connsiteX9-229" fmla="*/ 678 w 10682"/>
                <a:gd name="connsiteY9-230" fmla="*/ 1013 h 9889"/>
                <a:gd name="connsiteX10-231" fmla="*/ 678 w 10682"/>
                <a:gd name="connsiteY10-232" fmla="*/ 6987 h 9889"/>
                <a:gd name="connsiteX11-233" fmla="*/ 9832 w 10682"/>
                <a:gd name="connsiteY11-234" fmla="*/ 9889 h 9889"/>
                <a:gd name="connsiteX12-235" fmla="*/ 10678 w 10682"/>
                <a:gd name="connsiteY12-236" fmla="*/ 8192 h 9889"/>
                <a:gd name="connsiteX0-237" fmla="*/ 9996 w 10000"/>
                <a:gd name="connsiteY0-238" fmla="*/ 8284 h 10000"/>
                <a:gd name="connsiteX1-239" fmla="*/ 8035 w 10000"/>
                <a:gd name="connsiteY1-240" fmla="*/ 6388 h 10000"/>
                <a:gd name="connsiteX2-241" fmla="*/ 7759 w 10000"/>
                <a:gd name="connsiteY2-242" fmla="*/ 3477 h 10000"/>
                <a:gd name="connsiteX3-243" fmla="*/ 6251 w 10000"/>
                <a:gd name="connsiteY3-244" fmla="*/ 3612 h 10000"/>
                <a:gd name="connsiteX4-245" fmla="*/ 6238 w 10000"/>
                <a:gd name="connsiteY4-246" fmla="*/ 1987 h 10000"/>
                <a:gd name="connsiteX5-247" fmla="*/ 5391 w 10000"/>
                <a:gd name="connsiteY5-248" fmla="*/ 809 h 10000"/>
                <a:gd name="connsiteX6-249" fmla="*/ 4420 w 10000"/>
                <a:gd name="connsiteY6-250" fmla="*/ 1729 h 10000"/>
                <a:gd name="connsiteX7-251" fmla="*/ 3817 w 10000"/>
                <a:gd name="connsiteY7-252" fmla="*/ 91 h 10000"/>
                <a:gd name="connsiteX8-253" fmla="*/ 2629 w 10000"/>
                <a:gd name="connsiteY8-254" fmla="*/ 1201 h 10000"/>
                <a:gd name="connsiteX9-255" fmla="*/ 635 w 10000"/>
                <a:gd name="connsiteY9-256" fmla="*/ 1024 h 10000"/>
                <a:gd name="connsiteX10-257" fmla="*/ 635 w 10000"/>
                <a:gd name="connsiteY10-258" fmla="*/ 7065 h 10000"/>
                <a:gd name="connsiteX11-259" fmla="*/ 9204 w 10000"/>
                <a:gd name="connsiteY11-260" fmla="*/ 10000 h 10000"/>
                <a:gd name="connsiteX12-261" fmla="*/ 9996 w 10000"/>
                <a:gd name="connsiteY12-262" fmla="*/ 8284 h 10000"/>
                <a:gd name="connsiteX0-263" fmla="*/ 9996 w 10000"/>
                <a:gd name="connsiteY0-264" fmla="*/ 8284 h 10000"/>
                <a:gd name="connsiteX1-265" fmla="*/ 8035 w 10000"/>
                <a:gd name="connsiteY1-266" fmla="*/ 6388 h 10000"/>
                <a:gd name="connsiteX2-267" fmla="*/ 7759 w 10000"/>
                <a:gd name="connsiteY2-268" fmla="*/ 3477 h 10000"/>
                <a:gd name="connsiteX3-269" fmla="*/ 6251 w 10000"/>
                <a:gd name="connsiteY3-270" fmla="*/ 3612 h 10000"/>
                <a:gd name="connsiteX4-271" fmla="*/ 6238 w 10000"/>
                <a:gd name="connsiteY4-272" fmla="*/ 1987 h 10000"/>
                <a:gd name="connsiteX5-273" fmla="*/ 5391 w 10000"/>
                <a:gd name="connsiteY5-274" fmla="*/ 809 h 10000"/>
                <a:gd name="connsiteX6-275" fmla="*/ 4420 w 10000"/>
                <a:gd name="connsiteY6-276" fmla="*/ 1729 h 10000"/>
                <a:gd name="connsiteX7-277" fmla="*/ 3817 w 10000"/>
                <a:gd name="connsiteY7-278" fmla="*/ 91 h 10000"/>
                <a:gd name="connsiteX8-279" fmla="*/ 2629 w 10000"/>
                <a:gd name="connsiteY8-280" fmla="*/ 1201 h 10000"/>
                <a:gd name="connsiteX9-281" fmla="*/ 635 w 10000"/>
                <a:gd name="connsiteY9-282" fmla="*/ 1024 h 10000"/>
                <a:gd name="connsiteX10-283" fmla="*/ 635 w 10000"/>
                <a:gd name="connsiteY10-284" fmla="*/ 7065 h 10000"/>
                <a:gd name="connsiteX11-285" fmla="*/ 9204 w 10000"/>
                <a:gd name="connsiteY11-286" fmla="*/ 10000 h 10000"/>
                <a:gd name="connsiteX12-287" fmla="*/ 9996 w 10000"/>
                <a:gd name="connsiteY12-288" fmla="*/ 8284 h 10000"/>
                <a:gd name="connsiteX0-289" fmla="*/ 9361 w 9365"/>
                <a:gd name="connsiteY0-290" fmla="*/ 8284 h 10000"/>
                <a:gd name="connsiteX1-291" fmla="*/ 7400 w 9365"/>
                <a:gd name="connsiteY1-292" fmla="*/ 6388 h 10000"/>
                <a:gd name="connsiteX2-293" fmla="*/ 7124 w 9365"/>
                <a:gd name="connsiteY2-294" fmla="*/ 3477 h 10000"/>
                <a:gd name="connsiteX3-295" fmla="*/ 5616 w 9365"/>
                <a:gd name="connsiteY3-296" fmla="*/ 3612 h 10000"/>
                <a:gd name="connsiteX4-297" fmla="*/ 5603 w 9365"/>
                <a:gd name="connsiteY4-298" fmla="*/ 1987 h 10000"/>
                <a:gd name="connsiteX5-299" fmla="*/ 4756 w 9365"/>
                <a:gd name="connsiteY5-300" fmla="*/ 809 h 10000"/>
                <a:gd name="connsiteX6-301" fmla="*/ 3785 w 9365"/>
                <a:gd name="connsiteY6-302" fmla="*/ 1729 h 10000"/>
                <a:gd name="connsiteX7-303" fmla="*/ 3182 w 9365"/>
                <a:gd name="connsiteY7-304" fmla="*/ 91 h 10000"/>
                <a:gd name="connsiteX8-305" fmla="*/ 1994 w 9365"/>
                <a:gd name="connsiteY8-306" fmla="*/ 1201 h 10000"/>
                <a:gd name="connsiteX9-307" fmla="*/ 0 w 9365"/>
                <a:gd name="connsiteY9-308" fmla="*/ 1024 h 10000"/>
                <a:gd name="connsiteX10-309" fmla="*/ 0 w 9365"/>
                <a:gd name="connsiteY10-310" fmla="*/ 7065 h 10000"/>
                <a:gd name="connsiteX11-311" fmla="*/ 8569 w 9365"/>
                <a:gd name="connsiteY11-312" fmla="*/ 10000 h 10000"/>
                <a:gd name="connsiteX12-313" fmla="*/ 9361 w 9365"/>
                <a:gd name="connsiteY12-314" fmla="*/ 8284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/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/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/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/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/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/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/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/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/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/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/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/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/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/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/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/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/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/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/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/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/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/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/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/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/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/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/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/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/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/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/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/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/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/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8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/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/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/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/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/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/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/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/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/>
          <p:nvPr userDrawn="1"/>
        </p:nvSpPr>
        <p:spPr bwMode="auto">
          <a:xfrm>
            <a:off x="3284323" y="4664179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sz="28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4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/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/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/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/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/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/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/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/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/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-1" fmla="*/ 282858 w 12188952"/>
              <a:gd name="connsiteY0-2" fmla="*/ 953 h 3850488"/>
              <a:gd name="connsiteX1-3" fmla="*/ 2374306 w 12188952"/>
              <a:gd name="connsiteY1-4" fmla="*/ 434202 h 3850488"/>
              <a:gd name="connsiteX2-5" fmla="*/ 7427648 w 12188952"/>
              <a:gd name="connsiteY2-6" fmla="*/ 3008169 h 3850488"/>
              <a:gd name="connsiteX3-7" fmla="*/ 12188952 w 12188952"/>
              <a:gd name="connsiteY3-8" fmla="*/ 2149941 h 3850488"/>
              <a:gd name="connsiteX4-9" fmla="*/ 12188952 w 12188952"/>
              <a:gd name="connsiteY4-10" fmla="*/ 3850488 h 3850488"/>
              <a:gd name="connsiteX5-11" fmla="*/ 0 w 12188952"/>
              <a:gd name="connsiteY5-12" fmla="*/ 3850488 h 3850488"/>
              <a:gd name="connsiteX6-13" fmla="*/ 0 w 12188952"/>
              <a:gd name="connsiteY6-14" fmla="*/ 2369 h 3850488"/>
              <a:gd name="connsiteX7-15" fmla="*/ 282858 w 12188952"/>
              <a:gd name="connsiteY7-16" fmla="*/ 953 h 3850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sz="28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/>
          <p:nvPr userDrawn="1"/>
        </p:nvSpPr>
        <p:spPr bwMode="auto">
          <a:xfrm>
            <a:off x="-23365" y="3324747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sz="28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6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/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/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/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/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/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/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/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/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/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/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/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/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/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/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/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/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/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20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/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/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/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/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/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400" y="5011047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0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/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/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/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/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1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2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/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/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/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/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/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/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/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/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/>
          <p:nvPr userDrawn="1"/>
        </p:nvSpPr>
        <p:spPr bwMode="auto">
          <a:xfrm>
            <a:off x="4042662" y="5351894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sz="28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-1" fmla="*/ 0 w 12328635"/>
              <a:gd name="connsiteY0-2" fmla="*/ 0 h 3162094"/>
              <a:gd name="connsiteX1-3" fmla="*/ 7662042 w 12328635"/>
              <a:gd name="connsiteY1-4" fmla="*/ 3137338 h 3162094"/>
              <a:gd name="connsiteX2-5" fmla="*/ 12328635 w 12328635"/>
              <a:gd name="connsiteY2-6" fmla="*/ 1450427 h 3162094"/>
              <a:gd name="connsiteX0-7" fmla="*/ 0 w 12155215"/>
              <a:gd name="connsiteY0-8" fmla="*/ 0 h 3171571"/>
              <a:gd name="connsiteX1-9" fmla="*/ 7662042 w 12155215"/>
              <a:gd name="connsiteY1-10" fmla="*/ 3137338 h 3171571"/>
              <a:gd name="connsiteX2-11" fmla="*/ 12155215 w 12155215"/>
              <a:gd name="connsiteY2-12" fmla="*/ 1639614 h 3171571"/>
              <a:gd name="connsiteX0-13" fmla="*/ 0 w 12155215"/>
              <a:gd name="connsiteY0-14" fmla="*/ 0 h 3169200"/>
              <a:gd name="connsiteX1-15" fmla="*/ 7662042 w 12155215"/>
              <a:gd name="connsiteY1-16" fmla="*/ 3137338 h 3169200"/>
              <a:gd name="connsiteX2-17" fmla="*/ 12155215 w 12155215"/>
              <a:gd name="connsiteY2-18" fmla="*/ 1639614 h 3169200"/>
              <a:gd name="connsiteX0-19" fmla="*/ 0 w 12155215"/>
              <a:gd name="connsiteY0-20" fmla="*/ 0 h 3014668"/>
              <a:gd name="connsiteX1-21" fmla="*/ 7173311 w 12155215"/>
              <a:gd name="connsiteY1-22" fmla="*/ 2979683 h 3014668"/>
              <a:gd name="connsiteX2-23" fmla="*/ 12155215 w 12155215"/>
              <a:gd name="connsiteY2-24" fmla="*/ 1639614 h 3014668"/>
              <a:gd name="connsiteX0-25" fmla="*/ 0 w 12155215"/>
              <a:gd name="connsiteY0-26" fmla="*/ 0 h 3011275"/>
              <a:gd name="connsiteX1-27" fmla="*/ 7173311 w 12155215"/>
              <a:gd name="connsiteY1-28" fmla="*/ 2979683 h 3011275"/>
              <a:gd name="connsiteX2-29" fmla="*/ 12155215 w 12155215"/>
              <a:gd name="connsiteY2-30" fmla="*/ 1639614 h 3011275"/>
              <a:gd name="connsiteX0-31" fmla="*/ 0 w 12155215"/>
              <a:gd name="connsiteY0-32" fmla="*/ 0 h 3119572"/>
              <a:gd name="connsiteX1-33" fmla="*/ 7614745 w 12155215"/>
              <a:gd name="connsiteY1-34" fmla="*/ 3090041 h 3119572"/>
              <a:gd name="connsiteX2-35" fmla="*/ 12155215 w 12155215"/>
              <a:gd name="connsiteY2-36" fmla="*/ 1639614 h 3119572"/>
              <a:gd name="connsiteX0-37" fmla="*/ 0 w 12155215"/>
              <a:gd name="connsiteY0-38" fmla="*/ 0 h 3119572"/>
              <a:gd name="connsiteX1-39" fmla="*/ 7614745 w 12155215"/>
              <a:gd name="connsiteY1-40" fmla="*/ 3090041 h 3119572"/>
              <a:gd name="connsiteX2-41" fmla="*/ 12155215 w 12155215"/>
              <a:gd name="connsiteY2-42" fmla="*/ 1639614 h 3119572"/>
              <a:gd name="connsiteX0-43" fmla="*/ 0 w 12155215"/>
              <a:gd name="connsiteY0-44" fmla="*/ 0 h 3095317"/>
              <a:gd name="connsiteX1-45" fmla="*/ 7614745 w 12155215"/>
              <a:gd name="connsiteY1-46" fmla="*/ 3090041 h 3095317"/>
              <a:gd name="connsiteX2-47" fmla="*/ 12155215 w 12155215"/>
              <a:gd name="connsiteY2-48" fmla="*/ 1639614 h 3095317"/>
              <a:gd name="connsiteX0-49" fmla="*/ 0 w 12155215"/>
              <a:gd name="connsiteY0-50" fmla="*/ 0 h 3095317"/>
              <a:gd name="connsiteX1-51" fmla="*/ 7614745 w 12155215"/>
              <a:gd name="connsiteY1-52" fmla="*/ 3090041 h 3095317"/>
              <a:gd name="connsiteX2-53" fmla="*/ 12155215 w 12155215"/>
              <a:gd name="connsiteY2-54" fmla="*/ 1639614 h 3095317"/>
              <a:gd name="connsiteX0-55" fmla="*/ 0 w 12155215"/>
              <a:gd name="connsiteY0-56" fmla="*/ 0 h 3095317"/>
              <a:gd name="connsiteX1-57" fmla="*/ 7614745 w 12155215"/>
              <a:gd name="connsiteY1-58" fmla="*/ 3090041 h 3095317"/>
              <a:gd name="connsiteX2-59" fmla="*/ 12155215 w 12155215"/>
              <a:gd name="connsiteY2-60" fmla="*/ 1639614 h 3095317"/>
              <a:gd name="connsiteX0-61" fmla="*/ 0 w 12139450"/>
              <a:gd name="connsiteY0-62" fmla="*/ 0 h 3057566"/>
              <a:gd name="connsiteX1-63" fmla="*/ 7598980 w 12139450"/>
              <a:gd name="connsiteY1-64" fmla="*/ 3026979 h 3057566"/>
              <a:gd name="connsiteX2-65" fmla="*/ 12139450 w 12139450"/>
              <a:gd name="connsiteY2-66" fmla="*/ 1576552 h 3057566"/>
              <a:gd name="connsiteX0-67" fmla="*/ 0 w 12139450"/>
              <a:gd name="connsiteY0-68" fmla="*/ 0 h 3028856"/>
              <a:gd name="connsiteX1-69" fmla="*/ 7598980 w 12139450"/>
              <a:gd name="connsiteY1-70" fmla="*/ 3026979 h 3028856"/>
              <a:gd name="connsiteX2-71" fmla="*/ 12139450 w 12139450"/>
              <a:gd name="connsiteY2-72" fmla="*/ 1576552 h 3028856"/>
              <a:gd name="connsiteX0-73" fmla="*/ 0 w 12139450"/>
              <a:gd name="connsiteY0-74" fmla="*/ 0 h 3027100"/>
              <a:gd name="connsiteX1-75" fmla="*/ 7598980 w 12139450"/>
              <a:gd name="connsiteY1-76" fmla="*/ 3026979 h 3027100"/>
              <a:gd name="connsiteX2-77" fmla="*/ 12139450 w 12139450"/>
              <a:gd name="connsiteY2-78" fmla="*/ 1576552 h 3027100"/>
              <a:gd name="connsiteX0-79" fmla="*/ 0 w 12139450"/>
              <a:gd name="connsiteY0-80" fmla="*/ 0 h 3029936"/>
              <a:gd name="connsiteX1-81" fmla="*/ 7598980 w 12139450"/>
              <a:gd name="connsiteY1-82" fmla="*/ 3026979 h 3029936"/>
              <a:gd name="connsiteX2-83" fmla="*/ 12139450 w 12139450"/>
              <a:gd name="connsiteY2-84" fmla="*/ 1576552 h 30299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8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9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/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/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/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/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/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/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/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/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/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/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/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/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/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/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/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/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/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/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/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/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/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/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/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/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/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/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/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/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5" y="4138361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/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/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/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/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/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/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/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/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/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/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/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/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/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/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/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/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/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/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/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/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/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/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/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/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6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/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/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/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/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/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/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/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/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 latinLnBrk="0">
              <a:defRPr lang="vi-VN" sz="6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23" indent="0" algn="ctr" latinLnBrk="0">
              <a:buNone/>
              <a:defRPr lang="vi-VN" sz="2800"/>
            </a:lvl2pPr>
            <a:lvl3pPr marL="914446" indent="0" algn="ctr" latinLnBrk="0">
              <a:buNone/>
              <a:defRPr lang="vi-VN" sz="2400"/>
            </a:lvl3pPr>
            <a:lvl4pPr marL="1371669" indent="0" algn="ctr" latinLnBrk="0">
              <a:buNone/>
              <a:defRPr lang="vi-VN" sz="2000"/>
            </a:lvl4pPr>
            <a:lvl5pPr marL="1828891" indent="0" algn="ctr" latinLnBrk="0">
              <a:buNone/>
              <a:defRPr lang="vi-VN" sz="2000"/>
            </a:lvl5pPr>
            <a:lvl6pPr marL="2286114" indent="0" algn="ctr" latinLnBrk="0">
              <a:buNone/>
              <a:defRPr lang="vi-VN" sz="2000"/>
            </a:lvl6pPr>
            <a:lvl7pPr marL="2743337" indent="0" algn="ctr" latinLnBrk="0">
              <a:buNone/>
              <a:defRPr lang="vi-VN" sz="2000"/>
            </a:lvl7pPr>
            <a:lvl8pPr marL="3200560" indent="0" algn="ctr" latinLnBrk="0">
              <a:buNone/>
              <a:defRPr lang="vi-VN" sz="2000"/>
            </a:lvl8pPr>
            <a:lvl9pPr marL="3657783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404153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A6B8-5990-451A-BEED-189F879CDDCC}" type="datetime1">
              <a:rPr lang="vi-VN" smtClean="0"/>
              <a:t>20/04/2024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22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524000" y="1485900"/>
            <a:ext cx="9144001" cy="2933700"/>
          </a:xfr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23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CED3-226B-4990-838A-B171C4999ED6}" type="datetime1">
              <a:rPr lang="vi-VN" smtClean="0"/>
              <a:t>20/04/2024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17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03F8-74A1-4BF5-80A1-21D66EBA5FCA}" type="datetime1">
              <a:rPr lang="vi-VN" smtClean="0"/>
              <a:t>20/04/2024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010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23" indent="0" latinLnBrk="0">
              <a:buNone/>
              <a:defRPr lang="vi-VN" sz="2000" b="1"/>
            </a:lvl2pPr>
            <a:lvl3pPr marL="914446" indent="0" latinLnBrk="0">
              <a:buNone/>
              <a:defRPr lang="vi-VN" sz="1800" b="1"/>
            </a:lvl3pPr>
            <a:lvl4pPr marL="1371669" indent="0" latinLnBrk="0">
              <a:buNone/>
              <a:defRPr lang="vi-VN" sz="1600" b="1"/>
            </a:lvl4pPr>
            <a:lvl5pPr marL="1828891" indent="0" latinLnBrk="0">
              <a:buNone/>
              <a:defRPr lang="vi-VN" sz="1600" b="1"/>
            </a:lvl5pPr>
            <a:lvl6pPr marL="2286114" indent="0" latinLnBrk="0">
              <a:buNone/>
              <a:defRPr lang="vi-VN" sz="1600" b="1"/>
            </a:lvl6pPr>
            <a:lvl7pPr marL="2743337" indent="0" latinLnBrk="0">
              <a:buNone/>
              <a:defRPr lang="vi-VN" sz="1600" b="1"/>
            </a:lvl7pPr>
            <a:lvl8pPr marL="3200560" indent="0" latinLnBrk="0">
              <a:buNone/>
              <a:defRPr lang="vi-VN" sz="1600" b="1"/>
            </a:lvl8pPr>
            <a:lvl9pPr marL="3657783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23" indent="0" latinLnBrk="0">
              <a:buNone/>
              <a:defRPr lang="vi-VN" sz="2000" b="1"/>
            </a:lvl2pPr>
            <a:lvl3pPr marL="914446" indent="0" latinLnBrk="0">
              <a:buNone/>
              <a:defRPr lang="vi-VN" sz="1800" b="1"/>
            </a:lvl3pPr>
            <a:lvl4pPr marL="1371669" indent="0" latinLnBrk="0">
              <a:buNone/>
              <a:defRPr lang="vi-VN" sz="1600" b="1"/>
            </a:lvl4pPr>
            <a:lvl5pPr marL="1828891" indent="0" latinLnBrk="0">
              <a:buNone/>
              <a:defRPr lang="vi-VN" sz="1600" b="1"/>
            </a:lvl5pPr>
            <a:lvl6pPr marL="2286114" indent="0" latinLnBrk="0">
              <a:buNone/>
              <a:defRPr lang="vi-VN" sz="1600" b="1"/>
            </a:lvl6pPr>
            <a:lvl7pPr marL="2743337" indent="0" latinLnBrk="0">
              <a:buNone/>
              <a:defRPr lang="vi-VN" sz="1600" b="1"/>
            </a:lvl7pPr>
            <a:lvl8pPr marL="3200560" indent="0" latinLnBrk="0">
              <a:buNone/>
              <a:defRPr lang="vi-VN" sz="1600" b="1"/>
            </a:lvl8pPr>
            <a:lvl9pPr marL="3657783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6C6C-1786-44DD-AA89-A397B8113E06}" type="datetime1">
              <a:rPr lang="vi-VN" smtClean="0"/>
              <a:t>20/04/2024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13957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034904" y="828877"/>
            <a:ext cx="6058552" cy="3507549"/>
          </a:xfr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/>
          <p:nvPr userDrawn="1"/>
        </p:nvSpPr>
        <p:spPr bwMode="auto">
          <a:xfrm>
            <a:off x="8643512" y="3888585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sz="28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/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sz="28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/>
          <p:nvPr userDrawn="1"/>
        </p:nvSpPr>
        <p:spPr bwMode="auto">
          <a:xfrm>
            <a:off x="-125" y="4572001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sz="28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7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/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/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/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/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/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/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/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/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/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/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/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/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8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/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/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/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/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/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/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/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/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/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/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/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/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7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/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/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/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/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/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/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/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/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/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/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/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1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/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/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/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/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/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/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/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/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/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/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/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/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/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/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/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/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/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/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/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/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/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/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/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/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/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/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/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/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60" y="2988646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/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/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/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/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/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/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/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/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/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/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/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/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/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/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/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/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/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/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/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/>
          <p:nvPr userDrawn="1"/>
        </p:nvSpPr>
        <p:spPr bwMode="auto">
          <a:xfrm>
            <a:off x="1" y="5181601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sz="28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8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/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/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/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/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/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/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/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/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/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/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/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/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/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/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/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/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/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/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/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/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/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/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/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/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/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/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/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/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/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/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/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/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/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/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/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2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/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/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/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/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/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/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/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/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/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/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/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/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/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/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/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/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/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/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/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/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/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/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/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/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/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/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/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/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/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/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/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/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/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/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/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/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/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/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/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/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/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/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/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/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/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/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/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/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/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/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/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/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/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/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/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/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/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/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/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/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/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/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/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/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/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/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/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/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28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2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7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/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/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/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/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/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/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/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/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7F11D32-4484-48EF-AE51-2A45DD269D0D}" type="datetime1">
              <a:rPr lang="en-US" smtClean="0"/>
              <a:t>4/20/2024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9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2321-4FE2-4735-8BE0-8B277BDEE32A}" type="datetime1">
              <a:rPr lang="vi-VN" smtClean="0"/>
              <a:t>20/04/2024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833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23" indent="0" latinLnBrk="0">
              <a:buNone/>
              <a:defRPr lang="vi-VN" sz="1200"/>
            </a:lvl2pPr>
            <a:lvl3pPr marL="914446" indent="0" latinLnBrk="0">
              <a:buNone/>
              <a:defRPr lang="vi-VN" sz="1000"/>
            </a:lvl3pPr>
            <a:lvl4pPr marL="1371669" indent="0" latinLnBrk="0">
              <a:buNone/>
              <a:defRPr lang="vi-VN" sz="900"/>
            </a:lvl4pPr>
            <a:lvl5pPr marL="1828891" indent="0" latinLnBrk="0">
              <a:buNone/>
              <a:defRPr lang="vi-VN" sz="900"/>
            </a:lvl5pPr>
            <a:lvl6pPr marL="2286114" indent="0" latinLnBrk="0">
              <a:buNone/>
              <a:defRPr lang="vi-VN" sz="900"/>
            </a:lvl6pPr>
            <a:lvl7pPr marL="2743337" indent="0" latinLnBrk="0">
              <a:buNone/>
              <a:defRPr lang="vi-VN" sz="900"/>
            </a:lvl7pPr>
            <a:lvl8pPr marL="3200560" indent="0" latinLnBrk="0">
              <a:buNone/>
              <a:defRPr lang="vi-VN" sz="900"/>
            </a:lvl8pPr>
            <a:lvl9pPr marL="3657783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F537-0C1E-47B3-8101-47C32C97E247}" type="datetime1">
              <a:rPr lang="vi-VN" smtClean="0"/>
              <a:t>20/04/2024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675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23" indent="0" latinLnBrk="0">
              <a:buNone/>
              <a:defRPr lang="vi-VN" sz="2800"/>
            </a:lvl2pPr>
            <a:lvl3pPr marL="914446" indent="0" latinLnBrk="0">
              <a:buNone/>
              <a:defRPr lang="vi-VN" sz="2400"/>
            </a:lvl3pPr>
            <a:lvl4pPr marL="1371669" indent="0" latinLnBrk="0">
              <a:buNone/>
              <a:defRPr lang="vi-VN" sz="2000"/>
            </a:lvl4pPr>
            <a:lvl5pPr marL="1828891" indent="0" latinLnBrk="0">
              <a:buNone/>
              <a:defRPr lang="vi-VN" sz="2000"/>
            </a:lvl5pPr>
            <a:lvl6pPr marL="2286114" indent="0" latinLnBrk="0">
              <a:buNone/>
              <a:defRPr lang="vi-VN" sz="2000"/>
            </a:lvl6pPr>
            <a:lvl7pPr marL="2743337" indent="0" latinLnBrk="0">
              <a:buNone/>
              <a:defRPr lang="vi-VN" sz="2000"/>
            </a:lvl7pPr>
            <a:lvl8pPr marL="3200560" indent="0" latinLnBrk="0">
              <a:buNone/>
              <a:defRPr lang="vi-VN" sz="2000"/>
            </a:lvl8pPr>
            <a:lvl9pPr marL="3657783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23" indent="0" latinLnBrk="0">
              <a:buNone/>
              <a:defRPr lang="vi-VN" sz="1200"/>
            </a:lvl2pPr>
            <a:lvl3pPr marL="914446" indent="0" latinLnBrk="0">
              <a:buNone/>
              <a:defRPr lang="vi-VN" sz="1000"/>
            </a:lvl3pPr>
            <a:lvl4pPr marL="1371669" indent="0" latinLnBrk="0">
              <a:buNone/>
              <a:defRPr lang="vi-VN" sz="900"/>
            </a:lvl4pPr>
            <a:lvl5pPr marL="1828891" indent="0" latinLnBrk="0">
              <a:buNone/>
              <a:defRPr lang="vi-VN" sz="900"/>
            </a:lvl5pPr>
            <a:lvl6pPr marL="2286114" indent="0" latinLnBrk="0">
              <a:buNone/>
              <a:defRPr lang="vi-VN" sz="900"/>
            </a:lvl6pPr>
            <a:lvl7pPr marL="2743337" indent="0" latinLnBrk="0">
              <a:buNone/>
              <a:defRPr lang="vi-VN" sz="900"/>
            </a:lvl7pPr>
            <a:lvl8pPr marL="3200560" indent="0" latinLnBrk="0">
              <a:buNone/>
              <a:defRPr lang="vi-VN" sz="900"/>
            </a:lvl8pPr>
            <a:lvl9pPr marL="3657783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965E-B8CD-45F3-84CF-5189386DBD0C}" type="datetime1">
              <a:rPr lang="vi-VN" smtClean="0"/>
              <a:t>20/04/2024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775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FEF5-05B0-497A-A875-E7EE2BCA6F81}" type="datetime1">
              <a:rPr lang="vi-VN" smtClean="0"/>
              <a:t>20/04/2024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443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592667"/>
            <a:ext cx="2628900" cy="5579533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592667"/>
            <a:ext cx="7734300" cy="5579533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71A7-CF97-4DBD-A97D-22F0AC5DC795}" type="datetime1">
              <a:rPr lang="vi-VN" smtClean="0"/>
              <a:t>20/04/2024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465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C64F-BB0E-46F2-9665-AC646217F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F543C-4C25-45DA-97C4-A4538DDE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E11B0-E8BD-4B09-ADC3-175AADEC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97AC5-D535-47BC-98EF-3804FC64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579B6-B31A-477C-9DB7-9D8E4F87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24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F83-F809-42FF-9FEB-4BFFEAFAF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F5949-4E7E-48FF-B602-C5558D2FE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579CA-3D95-4D01-9CB8-86F627DE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F4B45-0A24-449E-94DD-D8D1D64C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3E3FE-901E-4C74-8D8B-C5A3C74A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27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FC0E-7026-45A2-B0CB-01DC12824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02222-9AE0-4290-B885-07CE16F79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1A188-0C64-4FCB-9638-303E11F4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4011D-2A52-44D8-A9CB-662B504E6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37A55-3880-456A-B24C-F77EFAA3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15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C0B8-F44B-480B-8B3C-4D4197C75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0D039-53DF-4570-ABF3-8379F690E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527F3-8498-4AFA-BA4F-86F419B1F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7D2CA-F65A-4E17-85A6-1CD7FF6D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8BC47-1ED5-4EC3-BE25-9EE69D675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D507-0815-4267-8314-71B2BB48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59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C8962-4BAE-4FB7-A4EF-A3F478BED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31A9A-4F6E-4F01-BFB4-0453C9617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4B3A-B30A-4A45-A7DD-D34577EAB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BC11C-D7A1-4DE3-9AF3-B7AD14546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64C53E-360E-46CC-AB85-CBD9F8B15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E511F0-5A9C-4734-BC7C-5DB736D2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596FE-24F7-45C7-A6A6-8F4DEC69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B7F18C-EC0B-488B-A3B7-CD61FC9B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75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095DF-BF10-4FC6-B18E-0F9540292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8D64AA-33B4-4DE5-BCA3-B928352C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1DD4D-614B-4D2D-94F9-85C596B1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D72DA-95E2-43AC-B79E-94036A7E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25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D94F4-4DCD-424E-A3B0-6CF38892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B59CF-2C0E-4116-AE7A-3F77E55D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3A3ED-8154-4E23-9794-36BF0262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76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3778D-5F70-4437-8D68-4FEB0E6F4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44B98-A5C7-4362-AA94-C5C0BB8A1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3C0BD-CE03-4A66-BCFE-2093D07B8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2CAC6-A985-4E51-9A17-1F3B80FD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826F6-3C6F-4C6C-9C6D-57F61947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E6E47-C10C-4834-89D0-97D3186A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01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DF18-CE41-4D1D-AD29-6406F59A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73E0A-12FF-4C8C-B7E2-1B8E6C0D3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48B44-FA62-4BC6-9047-A8C80EE6A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CA3DD-4DF7-49A3-8E16-7D25AB50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98B4B-9E5A-43C2-8C53-74D80624A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D0094-9D12-4762-85AD-35F0DEBC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96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ADD12-4488-44FC-AAF1-4722F5FF6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464E2A-1B7D-4E4A-A335-63A48B2BA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72AA6-1E99-41D0-969C-9A7795C4C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DA436-9EA7-4F04-8E6F-668600AE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4B2AC-3B32-41CF-8FC0-3C2E6FBE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47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57572-F7CD-414A-B6E8-E8E9D3882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09426-A716-45F5-80F1-30E16024C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6112F-3784-49D9-80E9-B53CC364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5CC08-13F7-4C84-AF3B-0BCFE8169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E4314-CDD8-4767-905F-A6C2114D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77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05179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2037"/>
            <a:ext cx="4368800" cy="308410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2117"/>
            <a:ext cx="4511964" cy="43185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6017"/>
            <a:ext cx="4511964" cy="22849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8668"/>
            <a:ext cx="4488039" cy="1537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742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7154-C09A-44AD-B06B-9416D48B3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675F4-7845-43E4-A472-29A95464B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9330C-0B8C-4AC3-B50E-EC5B9C0EC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2562B-E9C9-40EE-8DD6-2EE622838822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13904-9EAB-47FE-A7F1-CFFBA2943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4B42D-04D3-47F4-A4D8-21FE45095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719-E877-44E8-9E4C-35E4054F7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640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E4ADB-D48C-4163-9624-7AB7EB983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43BE4-AF4C-4829-ABB7-012DBC815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80F8F-B3EB-40EE-A4FA-153B0E5D7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2562B-E9C9-40EE-8DD6-2EE622838822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9A8FC-B42A-44CB-A6AC-1F680612B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F9D8E-3112-4FEE-AAEE-D356BDBB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719-E877-44E8-9E4C-35E4054F7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49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1637A-984F-4BC5-BA1E-CE38CFF95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D03E0-6C49-460A-A88F-EFC05A02F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F9467-D73D-4C0F-A249-C0AB8BE76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2562B-E9C9-40EE-8DD6-2EE622838822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EBFDF-34F8-4825-955F-FEE62C7A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DC4FD-D7C9-436B-BA10-252C1A86E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719-E877-44E8-9E4C-35E4054F7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74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610E0-E6D0-4555-AC6A-74CB0846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54687-22E7-4D55-B991-A20591651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54FEF-B00C-495F-B38F-0F354EA7B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E09C4-1E5F-4AED-A04C-FFF9A5AC4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2562B-E9C9-40EE-8DD6-2EE622838822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C9830-D0BB-4FCE-A368-55A98ECC4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25825-4063-4D5F-A905-9921EAEEB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719-E877-44E8-9E4C-35E4054F7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22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41D3C-5546-40AE-883C-82860366D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41C4C-C014-439C-BB0E-E5FEA91E7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B59691-0293-41F3-B04E-F1B136143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8E31FF-E85F-4168-A290-031F4CA7BB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A4C96B-21EC-4F9E-AB34-63328108BF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B2451-4023-4B72-8B94-1A6FE6EE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2562B-E9C9-40EE-8DD6-2EE622838822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B005CD-774B-4003-8090-651D1409D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E69C5-B703-4476-9176-128498EF7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719-E877-44E8-9E4C-35E4054F7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0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3A88B-8298-4DE6-B24E-C1D689259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54C8C-F32F-4214-8A2B-DE35B570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2562B-E9C9-40EE-8DD6-2EE622838822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009937-B378-4EFB-8780-7478C8708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E7A53D-0F28-44A3-8619-F4DC25404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719-E877-44E8-9E4C-35E4054F7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799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4EB6B-FEB1-4F90-955B-ADD016700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2562B-E9C9-40EE-8DD6-2EE622838822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A2690-C5E2-48AD-B733-6484E71EB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B1EC2B-452A-4731-B882-99640EF9F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719-E877-44E8-9E4C-35E4054F7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826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F7D61-29DC-47BC-83E2-8EAA04509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6D1A6-32A2-43B1-9ED0-D09B23039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12EC04-0023-431A-8183-793DFAE74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22505-176D-4D0D-957A-2B43A2029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2562B-E9C9-40EE-8DD6-2EE622838822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2A094-12BD-49E4-BF72-5AEE5FAFF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4DB30-231F-4F49-A8F1-26B978347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719-E877-44E8-9E4C-35E4054F7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425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BAD8-8898-45C1-9F41-9464AAF71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82547-7F7F-4507-915A-94035665D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37012-0812-4E10-B6F2-0C39A4F2C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303D57-B158-442A-B554-1BFF924B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2562B-E9C9-40EE-8DD6-2EE622838822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53E25-8035-43D6-8762-0FC70C3C1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DB377-0EF3-4012-AFCA-DDCDDED8E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719-E877-44E8-9E4C-35E4054F7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729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90BA-EF43-40F3-9DB1-F93A5F9E2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EA42BA-67A6-4E1F-BA96-E17DD2DB05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8C40F-A804-4A61-897D-2EDA5627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2562B-E9C9-40EE-8DD6-2EE622838822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353D2-5681-4787-877E-E8D7F6ED2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8BBA6-763C-4829-8C1E-EE44DF2A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719-E877-44E8-9E4C-35E4054F7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97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2AF7DE-AF19-43C0-80B3-80C63FCAA1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DD9E6-3F04-40CA-BF7C-29CE231CB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D0FDD-35D4-4296-80D1-996E5E85C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2562B-E9C9-40EE-8DD6-2EE622838822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00E33-19B0-468B-9037-DD3C07B3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66BB9-A130-4219-BC1D-B369738E1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719-E877-44E8-9E4C-35E4054F7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2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tự do 50"/>
          <p:cNvSpPr/>
          <p:nvPr userDrawn="1"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sz="28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Hình tự do 51"/>
          <p:cNvSpPr/>
          <p:nvPr userDrawn="1"/>
        </p:nvSpPr>
        <p:spPr bwMode="auto">
          <a:xfrm>
            <a:off x="1" y="5652179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sz="28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Hình tự do 51"/>
          <p:cNvSpPr/>
          <p:nvPr userDrawn="1"/>
        </p:nvSpPr>
        <p:spPr bwMode="auto">
          <a:xfrm>
            <a:off x="-13748" y="5865036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-1" fmla="*/ 0 w 12079179"/>
              <a:gd name="connsiteY0-2" fmla="*/ 390824 h 2132172"/>
              <a:gd name="connsiteX1-3" fmla="*/ 12079179 w 12079179"/>
              <a:gd name="connsiteY1-4" fmla="*/ 2132172 h 2132172"/>
              <a:gd name="connsiteX2-5" fmla="*/ 0 w 12079179"/>
              <a:gd name="connsiteY2-6" fmla="*/ 2132172 h 2132172"/>
              <a:gd name="connsiteX3-7" fmla="*/ 0 w 12079179"/>
              <a:gd name="connsiteY3-8" fmla="*/ 390824 h 2132172"/>
              <a:gd name="connsiteX0-9" fmla="*/ 0 w 12079179"/>
              <a:gd name="connsiteY0-10" fmla="*/ 499104 h 2240452"/>
              <a:gd name="connsiteX1-11" fmla="*/ 12079179 w 12079179"/>
              <a:gd name="connsiteY1-12" fmla="*/ 2240452 h 2240452"/>
              <a:gd name="connsiteX2-13" fmla="*/ 0 w 12079179"/>
              <a:gd name="connsiteY2-14" fmla="*/ 2240452 h 2240452"/>
              <a:gd name="connsiteX3-15" fmla="*/ 0 w 12079179"/>
              <a:gd name="connsiteY3-16" fmla="*/ 499104 h 2240452"/>
              <a:gd name="connsiteX0-17" fmla="*/ 0 w 12079179"/>
              <a:gd name="connsiteY0-18" fmla="*/ 525643 h 2266991"/>
              <a:gd name="connsiteX1-19" fmla="*/ 12079179 w 12079179"/>
              <a:gd name="connsiteY1-20" fmla="*/ 2266991 h 2266991"/>
              <a:gd name="connsiteX2-21" fmla="*/ 0 w 12079179"/>
              <a:gd name="connsiteY2-22" fmla="*/ 2266991 h 2266991"/>
              <a:gd name="connsiteX3-23" fmla="*/ 0 w 12079179"/>
              <a:gd name="connsiteY3-24" fmla="*/ 525643 h 2266991"/>
              <a:gd name="connsiteX0-25" fmla="*/ 0 w 12079179"/>
              <a:gd name="connsiteY0-26" fmla="*/ 572389 h 2313737"/>
              <a:gd name="connsiteX1-27" fmla="*/ 12079179 w 12079179"/>
              <a:gd name="connsiteY1-28" fmla="*/ 2313737 h 2313737"/>
              <a:gd name="connsiteX2-29" fmla="*/ 0 w 12079179"/>
              <a:gd name="connsiteY2-30" fmla="*/ 2313737 h 2313737"/>
              <a:gd name="connsiteX3-31" fmla="*/ 0 w 12079179"/>
              <a:gd name="connsiteY3-32" fmla="*/ 572389 h 231373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sz="28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" name="Nhóm 66"/>
          <p:cNvGrpSpPr>
            <a:grpSpLocks noChangeAspect="1"/>
          </p:cNvGrpSpPr>
          <p:nvPr userDrawn="1"/>
        </p:nvGrpSpPr>
        <p:grpSpPr bwMode="auto">
          <a:xfrm>
            <a:off x="11647688" y="947577"/>
            <a:ext cx="426645" cy="400819"/>
            <a:chOff x="3636" y="1964"/>
            <a:chExt cx="413" cy="388"/>
          </a:xfrm>
        </p:grpSpPr>
        <p:sp>
          <p:nvSpPr>
            <p:cNvPr id="12" name="Hình tự do 67"/>
            <p:cNvSpPr/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68"/>
            <p:cNvSpPr/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69"/>
            <p:cNvSpPr/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0"/>
            <p:cNvSpPr/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1"/>
            <p:cNvSpPr/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72"/>
            <p:cNvSpPr/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73"/>
            <p:cNvSpPr/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74"/>
            <p:cNvSpPr/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0" name="Nhóm 18"/>
          <p:cNvGrpSpPr/>
          <p:nvPr userDrawn="1"/>
        </p:nvGrpSpPr>
        <p:grpSpPr>
          <a:xfrm>
            <a:off x="11308928" y="6212029"/>
            <a:ext cx="875471" cy="645972"/>
            <a:chOff x="7344986" y="5566058"/>
            <a:chExt cx="1750940" cy="1291943"/>
          </a:xfrm>
        </p:grpSpPr>
        <p:sp>
          <p:nvSpPr>
            <p:cNvPr id="21" name="Hình tự do 99"/>
            <p:cNvSpPr/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100"/>
            <p:cNvSpPr/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101"/>
            <p:cNvSpPr/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102"/>
            <p:cNvSpPr/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103"/>
            <p:cNvSpPr/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104"/>
            <p:cNvSpPr/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7" name="Nhóm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8" name="Hình tự do 6"/>
            <p:cNvSpPr/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7"/>
            <p:cNvSpPr/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8"/>
            <p:cNvSpPr/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"/>
            <p:cNvSpPr/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10"/>
            <p:cNvSpPr/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11"/>
            <p:cNvSpPr/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12"/>
            <p:cNvSpPr/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5" name="Nhóm 16"/>
          <p:cNvGrpSpPr>
            <a:grpSpLocks noChangeAspect="1"/>
          </p:cNvGrpSpPr>
          <p:nvPr userDrawn="1"/>
        </p:nvGrpSpPr>
        <p:grpSpPr bwMode="auto">
          <a:xfrm>
            <a:off x="139506" y="-13010"/>
            <a:ext cx="1382907" cy="804244"/>
            <a:chOff x="1922" y="1129"/>
            <a:chExt cx="987" cy="574"/>
          </a:xfrm>
        </p:grpSpPr>
        <p:sp>
          <p:nvSpPr>
            <p:cNvPr id="36" name="Hình tự do 34"/>
            <p:cNvSpPr/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35"/>
            <p:cNvSpPr/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36"/>
            <p:cNvSpPr/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37"/>
            <p:cNvSpPr/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38"/>
            <p:cNvSpPr/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39"/>
            <p:cNvSpPr/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40"/>
            <p:cNvSpPr/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41"/>
            <p:cNvSpPr/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4" name="Nhóm 28"/>
          <p:cNvGrpSpPr>
            <a:grpSpLocks noChangeAspect="1"/>
          </p:cNvGrpSpPr>
          <p:nvPr userDrawn="1"/>
        </p:nvGrpSpPr>
        <p:grpSpPr bwMode="auto">
          <a:xfrm>
            <a:off x="1" y="5007562"/>
            <a:ext cx="687853" cy="1147722"/>
            <a:chOff x="1901" y="2020"/>
            <a:chExt cx="1059" cy="1767"/>
          </a:xfrm>
        </p:grpSpPr>
        <p:sp>
          <p:nvSpPr>
            <p:cNvPr id="45" name="Hình tự do 29"/>
            <p:cNvSpPr/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0"/>
            <p:cNvSpPr/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1"/>
            <p:cNvSpPr/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2"/>
            <p:cNvSpPr/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33"/>
            <p:cNvSpPr/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34"/>
            <p:cNvSpPr/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35"/>
            <p:cNvSpPr/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6"/>
            <p:cNvSpPr/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Nhóm 52"/>
          <p:cNvGrpSpPr>
            <a:grpSpLocks noChangeAspect="1"/>
          </p:cNvGrpSpPr>
          <p:nvPr userDrawn="1"/>
        </p:nvGrpSpPr>
        <p:grpSpPr bwMode="auto">
          <a:xfrm rot="19948164">
            <a:off x="11143248" y="105149"/>
            <a:ext cx="675071" cy="772505"/>
            <a:chOff x="4634" y="754"/>
            <a:chExt cx="1164" cy="1332"/>
          </a:xfrm>
        </p:grpSpPr>
        <p:sp>
          <p:nvSpPr>
            <p:cNvPr id="54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2" name="Nhóm 64"/>
          <p:cNvGrpSpPr>
            <a:grpSpLocks noChangeAspect="1"/>
          </p:cNvGrpSpPr>
          <p:nvPr userDrawn="1"/>
        </p:nvGrpSpPr>
        <p:grpSpPr bwMode="auto">
          <a:xfrm flipH="1">
            <a:off x="10782666" y="2958793"/>
            <a:ext cx="1028242" cy="1140705"/>
            <a:chOff x="2052" y="995"/>
            <a:chExt cx="768" cy="852"/>
          </a:xfrm>
        </p:grpSpPr>
        <p:sp>
          <p:nvSpPr>
            <p:cNvPr id="63" name="Hình tự do 65"/>
            <p:cNvSpPr/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66"/>
            <p:cNvSpPr/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67"/>
            <p:cNvSpPr/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68"/>
            <p:cNvSpPr/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69"/>
            <p:cNvSpPr/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70"/>
            <p:cNvSpPr/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71"/>
            <p:cNvSpPr/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72"/>
            <p:cNvSpPr/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8572" y="1485901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1F84081-427A-4BFB-9605-791B7B0BBD50}" type="datetime1">
              <a:rPr lang="en-US" smtClean="0"/>
              <a:t>4/20/2024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 cap="none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50F0EF-A866-7F0E-C594-ED1EAB642F20}"/>
              </a:ext>
            </a:extLst>
          </p:cNvPr>
          <p:cNvGrpSpPr/>
          <p:nvPr userDrawn="1"/>
        </p:nvGrpSpPr>
        <p:grpSpPr>
          <a:xfrm>
            <a:off x="-4387998" y="93917"/>
            <a:ext cx="4909545" cy="3790717"/>
            <a:chOff x="5412055" y="1944483"/>
            <a:chExt cx="4245923" cy="4042250"/>
          </a:xfrm>
        </p:grpSpPr>
        <p:sp>
          <p:nvSpPr>
            <p:cNvPr id="71" name="TextBox 6">
              <a:extLst>
                <a:ext uri="{FF2B5EF4-FFF2-40B4-BE49-F238E27FC236}">
                  <a16:creationId xmlns:a16="http://schemas.microsoft.com/office/drawing/2014/main" id="{EDDDA016-D384-F6F1-35C4-3B6F08267F62}"/>
                </a:ext>
              </a:extLst>
            </p:cNvPr>
            <p:cNvSpPr txBox="1"/>
            <p:nvPr userDrawn="1"/>
          </p:nvSpPr>
          <p:spPr>
            <a:xfrm>
              <a:off x="6396163" y="1944483"/>
              <a:ext cx="3261815" cy="40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867" b="1">
                  <a:solidFill>
                    <a:srgbClr val="FF0000"/>
                  </a:solidFill>
                  <a:latin typeface=".VnRevueH" panose="020B7200000000000000" pitchFamily="34" charset="0"/>
                </a:rPr>
                <a:t>- ZALO NHOM CD 4</a:t>
              </a: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AB6C5B84-76A9-655A-5788-AB7AD17B5D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862" y="2275529"/>
              <a:ext cx="3172247" cy="3023548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E0D2A1A-DA1F-8494-EF4A-00A74E9023E4}"/>
                </a:ext>
              </a:extLst>
            </p:cNvPr>
            <p:cNvSpPr txBox="1"/>
            <p:nvPr userDrawn="1"/>
          </p:nvSpPr>
          <p:spPr>
            <a:xfrm>
              <a:off x="6096000" y="5076125"/>
              <a:ext cx="3172247" cy="40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867"/>
                <a:t>Nguồn thầy: Đông vũ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B23B98D-1D7C-DA5A-5E11-F5BB32FF4F51}"/>
                </a:ext>
              </a:extLst>
            </p:cNvPr>
            <p:cNvSpPr txBox="1"/>
            <p:nvPr userDrawn="1"/>
          </p:nvSpPr>
          <p:spPr>
            <a:xfrm>
              <a:off x="6135806" y="5343423"/>
              <a:ext cx="3172247" cy="40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867" b="1"/>
                <a:t>Tài liệu chia sẻ bởi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ADD3E36-7433-C667-F172-0E3D0B7F699B}"/>
                </a:ext>
              </a:extLst>
            </p:cNvPr>
            <p:cNvSpPr txBox="1"/>
            <p:nvPr userDrawn="1"/>
          </p:nvSpPr>
          <p:spPr>
            <a:xfrm>
              <a:off x="5412055" y="5581885"/>
              <a:ext cx="3997937" cy="40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867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194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46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34" indent="-228611" algn="l" defTabSz="914446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90" indent="-228611" algn="l" defTabSz="914446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46" indent="-228611" algn="l" defTabSz="914446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502" indent="-228611" algn="l" defTabSz="914446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558" indent="-228611" algn="l" defTabSz="914446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614" indent="-228611" algn="l" defTabSz="914446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70" indent="-228611" algn="l" defTabSz="914446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726" indent="-228611" algn="l" defTabSz="914446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782" indent="-228611" algn="l" defTabSz="914446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2D68548-5FBE-42C9-AE40-1A1507E8B14E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825CAB-E290-477C-9E46-23261BD0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EDF8F-EC68-4A76-9CEE-FA48721E9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CDA6D-F8D9-456F-A0BC-441A2D1EAC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E4EFA-8564-4BBA-B33A-0AE029A904D5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DDA0E-7E05-499C-A487-85D1C5E1E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1136E-7A47-43AB-B0D5-2CA7B2092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04B3C01-F41A-4784-B25D-8320C9522B6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F2DACB-A0E3-4EE5-841E-41C92DACB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FF9D9-ED5F-454A-A7A9-13F881A41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6DFB9-60A9-4D21-9699-F48E04D69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2562B-E9C9-40EE-8DD6-2EE622838822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363A3-1ABA-4492-B8C2-24BB3B58A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6CFD3-DA8C-4078-8196-2369076FF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57719-E877-44E8-9E4C-35E4054F7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1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https://hoc10.vn/doc-sach/toan-4-tap-2/1/391/25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https://hoc10.vn/doc-sach/toan-4-tap-2/1/391/25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https://hoc10.vn/doc-sach/toan-4-tap-2/1/391/24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êu đề 1">
            <a:extLst>
              <a:ext uri="{FF2B5EF4-FFF2-40B4-BE49-F238E27FC236}">
                <a16:creationId xmlns:a16="http://schemas.microsoft.com/office/drawing/2014/main" id="{1117DAB4-2A84-42E5-5C54-049D565B0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84" y="1540397"/>
            <a:ext cx="9525000" cy="18288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4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NGÀY HÔM NAY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AA46AC-6371-5812-9EB7-5926C3F333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74500" y="3640531"/>
            <a:ext cx="523282" cy="536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3BCF869-6D11-0759-9FD0-F646C04B25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09502" y="4646402"/>
            <a:ext cx="523282" cy="53669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C5B18D6-9917-8FA1-7791-5BCFA703B0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360645" y="195988"/>
            <a:ext cx="785765" cy="80591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6BB8D40-E0E4-73BF-C392-BF0D312598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19490" y="195988"/>
            <a:ext cx="2121869" cy="1453480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85A91640-48E4-1365-2567-5F56B6B8A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6303135" y="372752"/>
            <a:ext cx="373887" cy="469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BF8CB3A-778E-C141-48C5-A8F017723357}"/>
                  </a:ext>
                </a:extLst>
              </p:cNvPr>
              <p:cNvSpPr txBox="1"/>
              <p:nvPr/>
            </p:nvSpPr>
            <p:spPr>
              <a:xfrm>
                <a:off x="713317" y="1680671"/>
                <a:ext cx="6652109" cy="8331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Tô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2800" dirty="0">
                    <a:solidFill>
                      <a:schemeClr val="tx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băng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VN" sz="2800" dirty="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BF8CB3A-778E-C141-48C5-A8F017723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17" y="1680671"/>
                <a:ext cx="6652109" cy="833113"/>
              </a:xfrm>
              <a:prstGeom prst="rect">
                <a:avLst/>
              </a:prstGeom>
              <a:blipFill>
                <a:blip r:embed="rId4"/>
                <a:stretch>
                  <a:fillRect l="-1833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3127829-4956-624E-C01D-44CAE6066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679322"/>
              </p:ext>
            </p:extLst>
          </p:nvPr>
        </p:nvGraphicFramePr>
        <p:xfrm>
          <a:off x="812544" y="2608490"/>
          <a:ext cx="6401058" cy="769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3686">
                  <a:extLst>
                    <a:ext uri="{9D8B030D-6E8A-4147-A177-3AD203B41FA5}">
                      <a16:colId xmlns:a16="http://schemas.microsoft.com/office/drawing/2014/main" val="175838320"/>
                    </a:ext>
                  </a:extLst>
                </a:gridCol>
                <a:gridCol w="2133686">
                  <a:extLst>
                    <a:ext uri="{9D8B030D-6E8A-4147-A177-3AD203B41FA5}">
                      <a16:colId xmlns:a16="http://schemas.microsoft.com/office/drawing/2014/main" val="222201912"/>
                    </a:ext>
                  </a:extLst>
                </a:gridCol>
                <a:gridCol w="2133686">
                  <a:extLst>
                    <a:ext uri="{9D8B030D-6E8A-4147-A177-3AD203B41FA5}">
                      <a16:colId xmlns:a16="http://schemas.microsoft.com/office/drawing/2014/main" val="983705179"/>
                    </a:ext>
                  </a:extLst>
                </a:gridCol>
              </a:tblGrid>
              <a:tr h="769572">
                <a:tc>
                  <a:txBody>
                    <a:bodyPr/>
                    <a:lstStyle/>
                    <a:p>
                      <a:endParaRPr lang="en-VN" sz="700" dirty="0"/>
                    </a:p>
                  </a:txBody>
                  <a:tcPr marL="51405" marR="51405" marT="25702" marB="25702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700" dirty="0"/>
                    </a:p>
                  </a:txBody>
                  <a:tcPr marL="51405" marR="51405" marT="25702" marB="25702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700" dirty="0"/>
                    </a:p>
                  </a:txBody>
                  <a:tcPr marL="51405" marR="51405" marT="25702" marB="25702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37600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1DEB1C6-6437-AE15-F363-FFFD20E8F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586987"/>
              </p:ext>
            </p:extLst>
          </p:nvPr>
        </p:nvGraphicFramePr>
        <p:xfrm>
          <a:off x="812543" y="2613673"/>
          <a:ext cx="6401058" cy="769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3686">
                  <a:extLst>
                    <a:ext uri="{9D8B030D-6E8A-4147-A177-3AD203B41FA5}">
                      <a16:colId xmlns:a16="http://schemas.microsoft.com/office/drawing/2014/main" val="175838320"/>
                    </a:ext>
                  </a:extLst>
                </a:gridCol>
                <a:gridCol w="2133686">
                  <a:extLst>
                    <a:ext uri="{9D8B030D-6E8A-4147-A177-3AD203B41FA5}">
                      <a16:colId xmlns:a16="http://schemas.microsoft.com/office/drawing/2014/main" val="222201912"/>
                    </a:ext>
                  </a:extLst>
                </a:gridCol>
                <a:gridCol w="2133686">
                  <a:extLst>
                    <a:ext uri="{9D8B030D-6E8A-4147-A177-3AD203B41FA5}">
                      <a16:colId xmlns:a16="http://schemas.microsoft.com/office/drawing/2014/main" val="983705179"/>
                    </a:ext>
                  </a:extLst>
                </a:gridCol>
              </a:tblGrid>
              <a:tr h="769572">
                <a:tc>
                  <a:txBody>
                    <a:bodyPr/>
                    <a:lstStyle/>
                    <a:p>
                      <a:endParaRPr lang="en-VN" sz="1000" dirty="0"/>
                    </a:p>
                  </a:txBody>
                  <a:tcPr marL="51405" marR="51405" marT="25702" marB="25702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000" dirty="0"/>
                    </a:p>
                  </a:txBody>
                  <a:tcPr marL="51405" marR="51405" marT="25702" marB="25702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000" dirty="0"/>
                    </a:p>
                  </a:txBody>
                  <a:tcPr marL="51405" marR="51405" marT="25702" marB="25702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376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6294A5-8A7A-2491-C43C-6DFB2E9E1609}"/>
                  </a:ext>
                </a:extLst>
              </p:cNvPr>
              <p:cNvSpPr txBox="1"/>
              <p:nvPr/>
            </p:nvSpPr>
            <p:spPr>
              <a:xfrm>
                <a:off x="713317" y="3577205"/>
                <a:ext cx="6652109" cy="819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Tô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2800" dirty="0">
                    <a:solidFill>
                      <a:schemeClr val="tx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băng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VN" sz="2800" dirty="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6294A5-8A7A-2491-C43C-6DFB2E9E1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17" y="3577205"/>
                <a:ext cx="6652109" cy="819263"/>
              </a:xfrm>
              <a:prstGeom prst="rect">
                <a:avLst/>
              </a:prstGeom>
              <a:blipFill>
                <a:blip r:embed="rId5"/>
                <a:stretch>
                  <a:fillRect l="-1833" b="-5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3240FCA-D22C-0A00-8E5F-01248286C4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08417"/>
              </p:ext>
            </p:extLst>
          </p:nvPr>
        </p:nvGraphicFramePr>
        <p:xfrm>
          <a:off x="881283" y="4546548"/>
          <a:ext cx="6315384" cy="8455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2564">
                  <a:extLst>
                    <a:ext uri="{9D8B030D-6E8A-4147-A177-3AD203B41FA5}">
                      <a16:colId xmlns:a16="http://schemas.microsoft.com/office/drawing/2014/main" val="175838320"/>
                    </a:ext>
                  </a:extLst>
                </a:gridCol>
                <a:gridCol w="1052564">
                  <a:extLst>
                    <a:ext uri="{9D8B030D-6E8A-4147-A177-3AD203B41FA5}">
                      <a16:colId xmlns:a16="http://schemas.microsoft.com/office/drawing/2014/main" val="1921079245"/>
                    </a:ext>
                  </a:extLst>
                </a:gridCol>
                <a:gridCol w="1052564">
                  <a:extLst>
                    <a:ext uri="{9D8B030D-6E8A-4147-A177-3AD203B41FA5}">
                      <a16:colId xmlns:a16="http://schemas.microsoft.com/office/drawing/2014/main" val="222201912"/>
                    </a:ext>
                  </a:extLst>
                </a:gridCol>
                <a:gridCol w="1052564">
                  <a:extLst>
                    <a:ext uri="{9D8B030D-6E8A-4147-A177-3AD203B41FA5}">
                      <a16:colId xmlns:a16="http://schemas.microsoft.com/office/drawing/2014/main" val="983705179"/>
                    </a:ext>
                  </a:extLst>
                </a:gridCol>
                <a:gridCol w="1052564">
                  <a:extLst>
                    <a:ext uri="{9D8B030D-6E8A-4147-A177-3AD203B41FA5}">
                      <a16:colId xmlns:a16="http://schemas.microsoft.com/office/drawing/2014/main" val="3013619276"/>
                    </a:ext>
                  </a:extLst>
                </a:gridCol>
                <a:gridCol w="1052564">
                  <a:extLst>
                    <a:ext uri="{9D8B030D-6E8A-4147-A177-3AD203B41FA5}">
                      <a16:colId xmlns:a16="http://schemas.microsoft.com/office/drawing/2014/main" val="2211823434"/>
                    </a:ext>
                  </a:extLst>
                </a:gridCol>
              </a:tblGrid>
              <a:tr h="845562">
                <a:tc>
                  <a:txBody>
                    <a:bodyPr/>
                    <a:lstStyle/>
                    <a:p>
                      <a:endParaRPr lang="en-VN" sz="800" dirty="0"/>
                    </a:p>
                  </a:txBody>
                  <a:tcPr marL="60960" marR="60960" marT="30480" marB="3048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800" dirty="0"/>
                    </a:p>
                  </a:txBody>
                  <a:tcPr marL="60960" marR="60960" marT="30480" marB="3048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800" dirty="0"/>
                    </a:p>
                  </a:txBody>
                  <a:tcPr marL="60960" marR="60960" marT="30480" marB="3048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800" dirty="0"/>
                    </a:p>
                  </a:txBody>
                  <a:tcPr marL="60960" marR="60960" marT="30480" marB="3048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800" dirty="0"/>
                    </a:p>
                  </a:txBody>
                  <a:tcPr marL="60960" marR="60960" marT="30480" marB="3048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800" dirty="0"/>
                    </a:p>
                  </a:txBody>
                  <a:tcPr marL="60960" marR="60960" marT="30480" marB="3048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37600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C42A356-D4FC-EAA1-0E5A-60FF25C49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351100"/>
              </p:ext>
            </p:extLst>
          </p:nvPr>
        </p:nvGraphicFramePr>
        <p:xfrm>
          <a:off x="881283" y="4539238"/>
          <a:ext cx="6315384" cy="8455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2564">
                  <a:extLst>
                    <a:ext uri="{9D8B030D-6E8A-4147-A177-3AD203B41FA5}">
                      <a16:colId xmlns:a16="http://schemas.microsoft.com/office/drawing/2014/main" val="175838320"/>
                    </a:ext>
                  </a:extLst>
                </a:gridCol>
                <a:gridCol w="1052564">
                  <a:extLst>
                    <a:ext uri="{9D8B030D-6E8A-4147-A177-3AD203B41FA5}">
                      <a16:colId xmlns:a16="http://schemas.microsoft.com/office/drawing/2014/main" val="1921079245"/>
                    </a:ext>
                  </a:extLst>
                </a:gridCol>
                <a:gridCol w="1052564">
                  <a:extLst>
                    <a:ext uri="{9D8B030D-6E8A-4147-A177-3AD203B41FA5}">
                      <a16:colId xmlns:a16="http://schemas.microsoft.com/office/drawing/2014/main" val="222201912"/>
                    </a:ext>
                  </a:extLst>
                </a:gridCol>
                <a:gridCol w="1052564">
                  <a:extLst>
                    <a:ext uri="{9D8B030D-6E8A-4147-A177-3AD203B41FA5}">
                      <a16:colId xmlns:a16="http://schemas.microsoft.com/office/drawing/2014/main" val="983705179"/>
                    </a:ext>
                  </a:extLst>
                </a:gridCol>
                <a:gridCol w="1052564">
                  <a:extLst>
                    <a:ext uri="{9D8B030D-6E8A-4147-A177-3AD203B41FA5}">
                      <a16:colId xmlns:a16="http://schemas.microsoft.com/office/drawing/2014/main" val="3013619276"/>
                    </a:ext>
                  </a:extLst>
                </a:gridCol>
                <a:gridCol w="1052564">
                  <a:extLst>
                    <a:ext uri="{9D8B030D-6E8A-4147-A177-3AD203B41FA5}">
                      <a16:colId xmlns:a16="http://schemas.microsoft.com/office/drawing/2014/main" val="2211823434"/>
                    </a:ext>
                  </a:extLst>
                </a:gridCol>
              </a:tblGrid>
              <a:tr h="845562">
                <a:tc>
                  <a:txBody>
                    <a:bodyPr/>
                    <a:lstStyle/>
                    <a:p>
                      <a:endParaRPr lang="en-VN" sz="1200" dirty="0"/>
                    </a:p>
                  </a:txBody>
                  <a:tcPr marL="60960" marR="60960" marT="30480" marB="3048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200" dirty="0"/>
                    </a:p>
                  </a:txBody>
                  <a:tcPr marL="60960" marR="60960" marT="30480" marB="3048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200" dirty="0"/>
                    </a:p>
                  </a:txBody>
                  <a:tcPr marL="60960" marR="60960" marT="30480" marB="3048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200" dirty="0"/>
                    </a:p>
                  </a:txBody>
                  <a:tcPr marL="60960" marR="60960" marT="30480" marB="3048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200" dirty="0"/>
                    </a:p>
                  </a:txBody>
                  <a:tcPr marL="60960" marR="60960" marT="30480" marB="3048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200" dirty="0"/>
                    </a:p>
                  </a:txBody>
                  <a:tcPr marL="60960" marR="60960" marT="30480" marB="3048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376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74AF7C0-160D-D883-790D-563D260A21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750865"/>
              </p:ext>
            </p:extLst>
          </p:nvPr>
        </p:nvGraphicFramePr>
        <p:xfrm>
          <a:off x="880278" y="1897289"/>
          <a:ext cx="4586670" cy="6179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8890">
                  <a:extLst>
                    <a:ext uri="{9D8B030D-6E8A-4147-A177-3AD203B41FA5}">
                      <a16:colId xmlns:a16="http://schemas.microsoft.com/office/drawing/2014/main" val="175838320"/>
                    </a:ext>
                  </a:extLst>
                </a:gridCol>
                <a:gridCol w="1528890">
                  <a:extLst>
                    <a:ext uri="{9D8B030D-6E8A-4147-A177-3AD203B41FA5}">
                      <a16:colId xmlns:a16="http://schemas.microsoft.com/office/drawing/2014/main" val="222201912"/>
                    </a:ext>
                  </a:extLst>
                </a:gridCol>
                <a:gridCol w="1528890">
                  <a:extLst>
                    <a:ext uri="{9D8B030D-6E8A-4147-A177-3AD203B41FA5}">
                      <a16:colId xmlns:a16="http://schemas.microsoft.com/office/drawing/2014/main" val="983705179"/>
                    </a:ext>
                  </a:extLst>
                </a:gridCol>
              </a:tblGrid>
              <a:tr h="617972"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34939" marR="34939" marT="17469" marB="17469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34939" marR="34939" marT="17469" marB="17469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34939" marR="34939" marT="17469" marB="17469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37600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BD9B88C-079A-14C0-BECC-CF55958C8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798620"/>
              </p:ext>
            </p:extLst>
          </p:nvPr>
        </p:nvGraphicFramePr>
        <p:xfrm>
          <a:off x="880276" y="1902472"/>
          <a:ext cx="4606122" cy="6205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5374">
                  <a:extLst>
                    <a:ext uri="{9D8B030D-6E8A-4147-A177-3AD203B41FA5}">
                      <a16:colId xmlns:a16="http://schemas.microsoft.com/office/drawing/2014/main" val="175838320"/>
                    </a:ext>
                  </a:extLst>
                </a:gridCol>
                <a:gridCol w="1535374">
                  <a:extLst>
                    <a:ext uri="{9D8B030D-6E8A-4147-A177-3AD203B41FA5}">
                      <a16:colId xmlns:a16="http://schemas.microsoft.com/office/drawing/2014/main" val="222201912"/>
                    </a:ext>
                  </a:extLst>
                </a:gridCol>
                <a:gridCol w="1535374">
                  <a:extLst>
                    <a:ext uri="{9D8B030D-6E8A-4147-A177-3AD203B41FA5}">
                      <a16:colId xmlns:a16="http://schemas.microsoft.com/office/drawing/2014/main" val="983705179"/>
                    </a:ext>
                  </a:extLst>
                </a:gridCol>
              </a:tblGrid>
              <a:tr h="620594">
                <a:tc>
                  <a:txBody>
                    <a:bodyPr/>
                    <a:lstStyle/>
                    <a:p>
                      <a:endParaRPr lang="en-VN" sz="700" dirty="0"/>
                    </a:p>
                  </a:txBody>
                  <a:tcPr marL="35087" marR="35087" marT="17543" marB="17543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700" dirty="0"/>
                    </a:p>
                  </a:txBody>
                  <a:tcPr marL="35087" marR="35087" marT="17543" marB="17543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700" dirty="0"/>
                    </a:p>
                  </a:txBody>
                  <a:tcPr marL="35087" marR="35087" marT="17543" marB="17543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37600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B7868ED-D445-0A09-081E-497876C9D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890131"/>
              </p:ext>
            </p:extLst>
          </p:nvPr>
        </p:nvGraphicFramePr>
        <p:xfrm>
          <a:off x="6706350" y="1938814"/>
          <a:ext cx="4520448" cy="60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3408">
                  <a:extLst>
                    <a:ext uri="{9D8B030D-6E8A-4147-A177-3AD203B41FA5}">
                      <a16:colId xmlns:a16="http://schemas.microsoft.com/office/drawing/2014/main" val="175838320"/>
                    </a:ext>
                  </a:extLst>
                </a:gridCol>
                <a:gridCol w="753408">
                  <a:extLst>
                    <a:ext uri="{9D8B030D-6E8A-4147-A177-3AD203B41FA5}">
                      <a16:colId xmlns:a16="http://schemas.microsoft.com/office/drawing/2014/main" val="1921079245"/>
                    </a:ext>
                  </a:extLst>
                </a:gridCol>
                <a:gridCol w="753408">
                  <a:extLst>
                    <a:ext uri="{9D8B030D-6E8A-4147-A177-3AD203B41FA5}">
                      <a16:colId xmlns:a16="http://schemas.microsoft.com/office/drawing/2014/main" val="222201912"/>
                    </a:ext>
                  </a:extLst>
                </a:gridCol>
                <a:gridCol w="753408">
                  <a:extLst>
                    <a:ext uri="{9D8B030D-6E8A-4147-A177-3AD203B41FA5}">
                      <a16:colId xmlns:a16="http://schemas.microsoft.com/office/drawing/2014/main" val="983705179"/>
                    </a:ext>
                  </a:extLst>
                </a:gridCol>
                <a:gridCol w="753408">
                  <a:extLst>
                    <a:ext uri="{9D8B030D-6E8A-4147-A177-3AD203B41FA5}">
                      <a16:colId xmlns:a16="http://schemas.microsoft.com/office/drawing/2014/main" val="3013619276"/>
                    </a:ext>
                  </a:extLst>
                </a:gridCol>
                <a:gridCol w="753408">
                  <a:extLst>
                    <a:ext uri="{9D8B030D-6E8A-4147-A177-3AD203B41FA5}">
                      <a16:colId xmlns:a16="http://schemas.microsoft.com/office/drawing/2014/main" val="2211823434"/>
                    </a:ext>
                  </a:extLst>
                </a:gridCol>
              </a:tblGrid>
              <a:tr h="605240">
                <a:tc>
                  <a:txBody>
                    <a:bodyPr/>
                    <a:lstStyle/>
                    <a:p>
                      <a:endParaRPr lang="en-VN" sz="600" dirty="0"/>
                    </a:p>
                  </a:txBody>
                  <a:tcPr marL="43634" marR="43634" marT="21817" marB="21817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600" dirty="0"/>
                    </a:p>
                  </a:txBody>
                  <a:tcPr marL="43634" marR="43634" marT="21817" marB="21817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600" dirty="0"/>
                    </a:p>
                  </a:txBody>
                  <a:tcPr marL="43634" marR="43634" marT="21817" marB="21817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600" dirty="0"/>
                    </a:p>
                  </a:txBody>
                  <a:tcPr marL="43634" marR="43634" marT="21817" marB="21817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600" dirty="0"/>
                    </a:p>
                  </a:txBody>
                  <a:tcPr marL="43634" marR="43634" marT="21817" marB="21817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600" dirty="0"/>
                    </a:p>
                  </a:txBody>
                  <a:tcPr marL="43634" marR="43634" marT="21817" marB="21817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37600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6C5865B-4CF5-4E59-EB2B-BEFA3878E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474627"/>
              </p:ext>
            </p:extLst>
          </p:nvPr>
        </p:nvGraphicFramePr>
        <p:xfrm>
          <a:off x="6706350" y="1931504"/>
          <a:ext cx="4520448" cy="60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3408">
                  <a:extLst>
                    <a:ext uri="{9D8B030D-6E8A-4147-A177-3AD203B41FA5}">
                      <a16:colId xmlns:a16="http://schemas.microsoft.com/office/drawing/2014/main" val="175838320"/>
                    </a:ext>
                  </a:extLst>
                </a:gridCol>
                <a:gridCol w="753408">
                  <a:extLst>
                    <a:ext uri="{9D8B030D-6E8A-4147-A177-3AD203B41FA5}">
                      <a16:colId xmlns:a16="http://schemas.microsoft.com/office/drawing/2014/main" val="1921079245"/>
                    </a:ext>
                  </a:extLst>
                </a:gridCol>
                <a:gridCol w="753408">
                  <a:extLst>
                    <a:ext uri="{9D8B030D-6E8A-4147-A177-3AD203B41FA5}">
                      <a16:colId xmlns:a16="http://schemas.microsoft.com/office/drawing/2014/main" val="222201912"/>
                    </a:ext>
                  </a:extLst>
                </a:gridCol>
                <a:gridCol w="753408">
                  <a:extLst>
                    <a:ext uri="{9D8B030D-6E8A-4147-A177-3AD203B41FA5}">
                      <a16:colId xmlns:a16="http://schemas.microsoft.com/office/drawing/2014/main" val="983705179"/>
                    </a:ext>
                  </a:extLst>
                </a:gridCol>
                <a:gridCol w="753408">
                  <a:extLst>
                    <a:ext uri="{9D8B030D-6E8A-4147-A177-3AD203B41FA5}">
                      <a16:colId xmlns:a16="http://schemas.microsoft.com/office/drawing/2014/main" val="3013619276"/>
                    </a:ext>
                  </a:extLst>
                </a:gridCol>
                <a:gridCol w="753408">
                  <a:extLst>
                    <a:ext uri="{9D8B030D-6E8A-4147-A177-3AD203B41FA5}">
                      <a16:colId xmlns:a16="http://schemas.microsoft.com/office/drawing/2014/main" val="2211823434"/>
                    </a:ext>
                  </a:extLst>
                </a:gridCol>
              </a:tblGrid>
              <a:tr h="605240">
                <a:tc>
                  <a:txBody>
                    <a:bodyPr/>
                    <a:lstStyle/>
                    <a:p>
                      <a:endParaRPr lang="en-VN" sz="800" dirty="0"/>
                    </a:p>
                  </a:txBody>
                  <a:tcPr marL="43634" marR="43634" marT="21817" marB="21817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800" dirty="0"/>
                    </a:p>
                  </a:txBody>
                  <a:tcPr marL="43634" marR="43634" marT="21817" marB="21817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800" dirty="0"/>
                    </a:p>
                  </a:txBody>
                  <a:tcPr marL="43634" marR="43634" marT="21817" marB="21817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800" dirty="0"/>
                    </a:p>
                  </a:txBody>
                  <a:tcPr marL="43634" marR="43634" marT="21817" marB="21817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800" dirty="0"/>
                    </a:p>
                  </a:txBody>
                  <a:tcPr marL="43634" marR="43634" marT="21817" marB="21817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800" dirty="0"/>
                    </a:p>
                  </a:txBody>
                  <a:tcPr marL="43634" marR="43634" marT="21817" marB="21817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376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3264EF6-3BD2-DE85-77D5-895ECFFE2475}"/>
                  </a:ext>
                </a:extLst>
              </p:cNvPr>
              <p:cNvSpPr txBox="1"/>
              <p:nvPr/>
            </p:nvSpPr>
            <p:spPr>
              <a:xfrm>
                <a:off x="781049" y="2713603"/>
                <a:ext cx="11410951" cy="10232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sánh</a:t>
                </a:r>
                <a:r>
                  <a:rPr lang="vi-VN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&lt;</a:t>
                </a:r>
                <a:r>
                  <a:rPr lang="en-US" sz="2800" dirty="0">
                    <a:solidFill>
                      <a:schemeClr val="tx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hay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&gt;</a:t>
                </a:r>
                <a:r>
                  <a:rPr lang="en-US" sz="2800" dirty="0">
                    <a:solidFill>
                      <a:schemeClr val="tx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vi-VN" sz="28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3264EF6-3BD2-DE85-77D5-895ECFFE2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49" y="2713603"/>
                <a:ext cx="11410951" cy="1023293"/>
              </a:xfrm>
              <a:prstGeom prst="rect">
                <a:avLst/>
              </a:prstGeom>
              <a:blipFill>
                <a:blip r:embed="rId4"/>
                <a:stretch>
                  <a:fillRect l="-1068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0A01EA7-48F6-9A0C-2C30-97AB94C5D097}"/>
              </a:ext>
            </a:extLst>
          </p:cNvPr>
          <p:cNvSpPr txBox="1"/>
          <p:nvPr/>
        </p:nvSpPr>
        <p:spPr>
          <a:xfrm>
            <a:off x="673078" y="5105299"/>
            <a:ext cx="5701089" cy="12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67"/>
              </a:spcAft>
            </a:pPr>
            <a:r>
              <a:rPr lang="en-US" sz="2800" i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Vậy</a:t>
            </a:r>
            <a:r>
              <a:rPr lang="en-US" sz="2800" i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muốn</a:t>
            </a:r>
            <a:r>
              <a:rPr lang="en-US" sz="2800" i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so </a:t>
            </a:r>
            <a:r>
              <a:rPr lang="en-US" sz="2800" i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sánh</a:t>
            </a:r>
            <a:r>
              <a:rPr lang="en-US" sz="2800" i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hai</a:t>
            </a:r>
            <a:r>
              <a:rPr lang="en-US" sz="2800" i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mẫu</a:t>
            </a:r>
            <a:r>
              <a:rPr lang="en-US" sz="2800" i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ta </a:t>
            </a:r>
            <a:r>
              <a:rPr lang="en-US" sz="2800" i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800" i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thế</a:t>
            </a:r>
            <a:r>
              <a:rPr lang="en-US" sz="2800" i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en-US" sz="2800" i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?</a:t>
            </a:r>
            <a:endParaRPr lang="en-VN" sz="2800" i="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64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00BA7D-F1B3-F61C-8A3A-F0D131DFB2C8}"/>
                  </a:ext>
                </a:extLst>
              </p:cNvPr>
              <p:cNvSpPr txBox="1"/>
              <p:nvPr/>
            </p:nvSpPr>
            <p:spPr>
              <a:xfrm>
                <a:off x="634268" y="1565068"/>
                <a:ext cx="10490931" cy="5102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b="1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Ta </a:t>
                </a:r>
                <a:r>
                  <a:rPr lang="en-US" sz="2400" b="1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thực</a:t>
                </a:r>
                <a:r>
                  <a:rPr lang="en-US" sz="2400" b="1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hiện</a:t>
                </a:r>
                <a:r>
                  <a:rPr lang="en-US" sz="2400" b="1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hai</a:t>
                </a:r>
                <a:r>
                  <a:rPr lang="en-US" sz="2400" b="1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bước</a:t>
                </a:r>
                <a:r>
                  <a:rPr lang="en-US" sz="2400" b="1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:</a:t>
                </a:r>
                <a:endParaRPr lang="en-VN" sz="2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81019" indent="-381019" algn="just">
                  <a:lnSpc>
                    <a:spcPct val="150000"/>
                  </a:lnSpc>
                  <a:spcAft>
                    <a:spcPts val="667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Bước</a:t>
                </a:r>
                <a:r>
                  <a:rPr lang="en-US" sz="2400" b="1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1: 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Quy </a:t>
                </a:r>
                <a:r>
                  <a:rPr lang="en-US" sz="2400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đồng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mẫu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để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chúng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cùng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mẫu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	MSC: 6</a:t>
                </a:r>
              </a:p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	Ta </a:t>
                </a:r>
                <a:r>
                  <a:rPr lang="en-US" sz="2400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</m:oMath>
                </a14:m>
                <a:r>
                  <a:rPr lang="en-VN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 nguyên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VN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81019" indent="-381019" algn="just">
                  <a:lnSpc>
                    <a:spcPct val="150000"/>
                  </a:lnSpc>
                  <a:spcAft>
                    <a:spcPts val="667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Bước</a:t>
                </a:r>
                <a:r>
                  <a:rPr lang="en-US" sz="2400" b="1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2: 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So </a:t>
                </a:r>
                <a:r>
                  <a:rPr lang="en-US" sz="2400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sánh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tử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chúng</a:t>
                </a: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. </a:t>
                </a:r>
                <a:endParaRPr lang="en-VN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	V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ì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&lt;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&lt;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VN" sz="2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00BA7D-F1B3-F61C-8A3A-F0D131DFB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68" y="1565068"/>
                <a:ext cx="10490931" cy="5102487"/>
              </a:xfrm>
              <a:prstGeom prst="rect">
                <a:avLst/>
              </a:prstGeom>
              <a:blipFill>
                <a:blip r:embed="rId4"/>
                <a:stretch>
                  <a:fillRect l="-872" b="-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527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3">
            <a:extLst>
              <a:ext uri="{FF2B5EF4-FFF2-40B4-BE49-F238E27FC236}">
                <a16:creationId xmlns:a16="http://schemas.microsoft.com/office/drawing/2014/main" id="{2D349097-DFEB-2EAB-25B6-66E7060718C0}"/>
              </a:ext>
            </a:extLst>
          </p:cNvPr>
          <p:cNvSpPr/>
          <p:nvPr/>
        </p:nvSpPr>
        <p:spPr>
          <a:xfrm>
            <a:off x="1006723" y="1944901"/>
            <a:ext cx="10180209" cy="3439900"/>
          </a:xfrm>
          <a:custGeom>
            <a:avLst/>
            <a:gdLst/>
            <a:ahLst/>
            <a:cxnLst/>
            <a:rect l="l" t="t" r="r" b="b"/>
            <a:pathLst>
              <a:path w="1796978" h="1030343">
                <a:moveTo>
                  <a:pt x="57869" y="0"/>
                </a:moveTo>
                <a:lnTo>
                  <a:pt x="1739109" y="0"/>
                </a:lnTo>
                <a:cubicBezTo>
                  <a:pt x="1771069" y="0"/>
                  <a:pt x="1796978" y="25909"/>
                  <a:pt x="1796978" y="57869"/>
                </a:cubicBezTo>
                <a:lnTo>
                  <a:pt x="1796978" y="972474"/>
                </a:lnTo>
                <a:cubicBezTo>
                  <a:pt x="1796978" y="1004434"/>
                  <a:pt x="1771069" y="1030343"/>
                  <a:pt x="1739109" y="1030343"/>
                </a:cubicBezTo>
                <a:lnTo>
                  <a:pt x="57869" y="1030343"/>
                </a:lnTo>
                <a:cubicBezTo>
                  <a:pt x="25909" y="1030343"/>
                  <a:pt x="0" y="1004434"/>
                  <a:pt x="0" y="972474"/>
                </a:cubicBezTo>
                <a:lnTo>
                  <a:pt x="0" y="57869"/>
                </a:lnTo>
                <a:cubicBezTo>
                  <a:pt x="0" y="25909"/>
                  <a:pt x="25909" y="0"/>
                  <a:pt x="57869" y="0"/>
                </a:cubicBezTo>
                <a:close/>
              </a:path>
            </a:pathLst>
          </a:custGeom>
          <a:solidFill>
            <a:srgbClr val="FFFFFF"/>
          </a:solidFill>
          <a:ln w="133350" cap="rnd">
            <a:solidFill>
              <a:srgbClr val="D34A24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556AB6-6C8B-D7E9-FAA3-F18A4A6E6681}"/>
              </a:ext>
            </a:extLst>
          </p:cNvPr>
          <p:cNvSpPr txBox="1"/>
          <p:nvPr/>
        </p:nvSpPr>
        <p:spPr>
          <a:xfrm>
            <a:off x="1211772" y="2094068"/>
            <a:ext cx="9542355" cy="3141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2400" b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Muốn</a:t>
            </a:r>
            <a:r>
              <a:rPr lang="en-US" sz="2400" b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sánh</a:t>
            </a:r>
            <a:r>
              <a:rPr lang="en-US" sz="2400" b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hai</a:t>
            </a:r>
            <a:r>
              <a:rPr lang="en-US" sz="2400" b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2400" b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khác</a:t>
            </a:r>
            <a:r>
              <a:rPr lang="en-US" sz="2400" b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mẫu</a:t>
            </a:r>
            <a:r>
              <a:rPr lang="en-US" sz="2400" b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ta </a:t>
            </a:r>
            <a:r>
              <a:rPr lang="en-US" sz="2400" b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như</a:t>
            </a:r>
            <a:r>
              <a:rPr lang="en-US" sz="2400" b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en-VN" sz="2400" b="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1: Quy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đồng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mẫu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hai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mẫu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VN" sz="26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2: So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sánh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của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hai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mới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mẫu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VN" sz="26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DB1C49FF-5CD0-B161-418F-61075C6570F6}"/>
              </a:ext>
            </a:extLst>
          </p:cNvPr>
          <p:cNvSpPr/>
          <p:nvPr/>
        </p:nvSpPr>
        <p:spPr>
          <a:xfrm>
            <a:off x="10287650" y="4815619"/>
            <a:ext cx="1229737" cy="1223029"/>
          </a:xfrm>
          <a:custGeom>
            <a:avLst/>
            <a:gdLst/>
            <a:ahLst/>
            <a:cxnLst/>
            <a:rect l="l" t="t" r="r" b="b"/>
            <a:pathLst>
              <a:path w="1599963" h="1591236">
                <a:moveTo>
                  <a:pt x="0" y="0"/>
                </a:moveTo>
                <a:lnTo>
                  <a:pt x="1599963" y="0"/>
                </a:lnTo>
                <a:lnTo>
                  <a:pt x="1599963" y="1591237"/>
                </a:lnTo>
                <a:lnTo>
                  <a:pt x="0" y="15912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06F69F-8514-384A-12DA-43EB5491D435}"/>
              </a:ext>
            </a:extLst>
          </p:cNvPr>
          <p:cNvGrpSpPr/>
          <p:nvPr/>
        </p:nvGrpSpPr>
        <p:grpSpPr>
          <a:xfrm>
            <a:off x="525865" y="1659437"/>
            <a:ext cx="947335" cy="947197"/>
            <a:chOff x="280795" y="617703"/>
            <a:chExt cx="2454404" cy="2454047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A8307F63-78DA-15CA-4501-636EA812B142}"/>
                </a:ext>
              </a:extLst>
            </p:cNvPr>
            <p:cNvSpPr/>
            <p:nvPr/>
          </p:nvSpPr>
          <p:spPr>
            <a:xfrm>
              <a:off x="280795" y="617703"/>
              <a:ext cx="2454404" cy="2454047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BF372A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697D53C7-5CF4-1E3D-CDFD-D71A74BB2418}"/>
                </a:ext>
              </a:extLst>
            </p:cNvPr>
            <p:cNvSpPr/>
            <p:nvPr/>
          </p:nvSpPr>
          <p:spPr>
            <a:xfrm>
              <a:off x="1161126" y="1038525"/>
              <a:ext cx="721061" cy="1612402"/>
            </a:xfrm>
            <a:custGeom>
              <a:avLst/>
              <a:gdLst/>
              <a:ahLst/>
              <a:cxnLst/>
              <a:rect l="l" t="t" r="r" b="b"/>
              <a:pathLst>
                <a:path w="1049193" h="2346154">
                  <a:moveTo>
                    <a:pt x="0" y="0"/>
                  </a:moveTo>
                  <a:lnTo>
                    <a:pt x="1049193" y="0"/>
                  </a:lnTo>
                  <a:lnTo>
                    <a:pt x="1049193" y="2346154"/>
                  </a:lnTo>
                  <a:lnTo>
                    <a:pt x="0" y="2346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104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6F179E8F-E3A8-E04B-819F-F4FC13AC081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589692"/>
            <a:ext cx="8940800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DE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đồng mẫu số rồi so sánh hai phân số: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CAC0F7-E07E-A8F3-566C-09763C612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66" y="2225642"/>
            <a:ext cx="10586803" cy="11880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589692"/>
            <a:ext cx="8940800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DE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 gọn rồi so sánh hai phân số: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D66CCB-F419-F620-4D40-98DFA1D8B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66" y="2235170"/>
            <a:ext cx="10915108" cy="111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44319" y="1605343"/>
            <a:ext cx="9059334" cy="1644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học được những kiến thức gì?</a:t>
            </a:r>
            <a:endParaRPr lang="vi-VN" sz="36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74799" y="1676463"/>
            <a:ext cx="9059334" cy="1644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Muốn so sánh hai phân số khác mẫu số ta làm thế nào?</a:t>
            </a:r>
            <a:endParaRPr lang="vi-VN" sz="36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54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61F9C401-68BC-A277-5B17-72B28688C64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0DAA46AC-6371-5812-9EB7-5926C3F333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74500" y="3640531"/>
            <a:ext cx="523282" cy="536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3BCF869-6D11-0759-9FD0-F646C04B25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09502" y="4646402"/>
            <a:ext cx="523282" cy="53669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C5B18D6-9917-8FA1-7791-5BCFA703B0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360645" y="195988"/>
            <a:ext cx="785765" cy="80591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6BB8D40-E0E4-73BF-C392-BF0D312598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19490" y="195988"/>
            <a:ext cx="2121869" cy="1453480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85A91640-48E4-1365-2567-5F56B6B8AE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6303135" y="372752"/>
            <a:ext cx="373887" cy="469493"/>
          </a:xfrm>
          <a:prstGeom prst="rect">
            <a:avLst/>
          </a:prstGeom>
        </p:spPr>
      </p:pic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C153141A-AD28-19DA-916B-6B584362AC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617" y="65617"/>
            <a:ext cx="12130604" cy="686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6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180402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603790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endParaRPr lang="en-VN" sz="2000" dirty="0">
              <a:latin typeface="UTM Avo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1767029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3649052" y="4319773"/>
            <a:ext cx="437734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109174" y="4434114"/>
            <a:ext cx="3479566" cy="1417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</a:t>
            </a:r>
            <a:endParaRPr lang="en-US" sz="20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62: So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sánh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-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vi-VN" sz="20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45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B62BCC16-D56D-C1FE-92E3-52C7DEE395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190" y1="18993" x2="24511" y2="51617"/>
                        <a14:foregroundMark x1="38518" y1="54564" x2="39541" y2="44249"/>
                        <a14:foregroundMark x1="39541" y1="44249" x2="45089" y2="47401"/>
                        <a14:foregroundMark x1="45089" y1="47401" x2="45248" y2="47933"/>
                        <a14:foregroundMark x1="68690" y1="42325" x2="69350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426"/>
          <a:stretch/>
        </p:blipFill>
        <p:spPr>
          <a:xfrm>
            <a:off x="-459700" y="1914635"/>
            <a:ext cx="5216579" cy="5730560"/>
          </a:xfrm>
          <a:prstGeom prst="rect">
            <a:avLst/>
          </a:prstGeom>
        </p:spPr>
      </p:pic>
      <p:pic>
        <p:nvPicPr>
          <p:cNvPr id="22" name="Hình ảnh 21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28FF066F-7B75-1E3D-65C8-1D37FD87EE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190" y1="18993" x2="24511" y2="51617"/>
                        <a14:foregroundMark x1="38518" y1="54564" x2="39541" y2="44249"/>
                        <a14:foregroundMark x1="39541" y1="44249" x2="45089" y2="47401"/>
                        <a14:foregroundMark x1="45089" y1="47401" x2="45248" y2="47933"/>
                        <a14:foregroundMark x1="68690" y1="42325" x2="69350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55" t="-1623" r="6506" b="1623"/>
          <a:stretch/>
        </p:blipFill>
        <p:spPr>
          <a:xfrm>
            <a:off x="7934793" y="1794712"/>
            <a:ext cx="4367135" cy="5730560"/>
          </a:xfrm>
          <a:prstGeom prst="rect">
            <a:avLst/>
          </a:prstGeom>
        </p:spPr>
      </p:pic>
      <p:grpSp>
        <p:nvGrpSpPr>
          <p:cNvPr id="27" name="Nhóm 26">
            <a:extLst>
              <a:ext uri="{FF2B5EF4-FFF2-40B4-BE49-F238E27FC236}">
                <a16:creationId xmlns:a16="http://schemas.microsoft.com/office/drawing/2014/main" id="{C321C331-80FB-9966-6656-3CE8DD93CCAA}"/>
              </a:ext>
            </a:extLst>
          </p:cNvPr>
          <p:cNvGrpSpPr/>
          <p:nvPr/>
        </p:nvGrpSpPr>
        <p:grpSpPr>
          <a:xfrm>
            <a:off x="1288434" y="156060"/>
            <a:ext cx="9173981" cy="2678243"/>
            <a:chOff x="944380" y="1"/>
            <a:chExt cx="6880486" cy="2008682"/>
          </a:xfrm>
        </p:grpSpPr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id="{5EAFEA0D-BCDE-2025-B37D-F332E15E3E4D}"/>
                </a:ext>
              </a:extLst>
            </p:cNvPr>
            <p:cNvSpPr/>
            <p:nvPr/>
          </p:nvSpPr>
          <p:spPr>
            <a:xfrm>
              <a:off x="944380" y="1"/>
              <a:ext cx="6880486" cy="200868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  <a:defRPr/>
              </a:pPr>
              <a:endParaRPr lang="en-US" sz="24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B8E7FE27-DDC4-683C-E170-63F1A90C4808}"/>
                </a:ext>
              </a:extLst>
            </p:cNvPr>
            <p:cNvSpPr/>
            <p:nvPr/>
          </p:nvSpPr>
          <p:spPr>
            <a:xfrm>
              <a:off x="1161738" y="187377"/>
              <a:ext cx="6475751" cy="159645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  <a:defRPr/>
              </a:pPr>
              <a:endParaRPr lang="en-US" sz="24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B3C4B0EA-6E87-C57E-0313-77061CA2E61C}"/>
              </a:ext>
            </a:extLst>
          </p:cNvPr>
          <p:cNvSpPr txBox="1"/>
          <p:nvPr/>
        </p:nvSpPr>
        <p:spPr>
          <a:xfrm>
            <a:off x="2339043" y="666699"/>
            <a:ext cx="6860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  <a:defRPr/>
            </a:pPr>
            <a:r>
              <a:rPr lang="en-US" sz="8800" b="1" kern="1200">
                <a:ln w="12700">
                  <a:solidFill>
                    <a:prstClr val="black"/>
                  </a:solidFill>
                </a:ln>
                <a:solidFill>
                  <a:srgbClr val="5B9BD5">
                    <a:lumMod val="75000"/>
                  </a:srgbClr>
                </a:solidFill>
                <a:latin typeface="SVN-Poky's" panose="020B0606040200020203" pitchFamily="34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4" name="Hình ảnh 3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2803571D-F329-7EF6-12D3-A79F4AE5F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865" y="1769759"/>
            <a:ext cx="2997023" cy="231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3ADB77DA-ACEC-5C5D-7257-C0B25BABB27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CA7436C4-2EFE-3250-D4E8-B322163E4506}"/>
              </a:ext>
            </a:extLst>
          </p:cNvPr>
          <p:cNvSpPr txBox="1"/>
          <p:nvPr/>
        </p:nvSpPr>
        <p:spPr>
          <a:xfrm>
            <a:off x="2529840" y="1600201"/>
            <a:ext cx="7396480" cy="84836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 “Ai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nhanh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ai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03FC7D-1372-D797-DCC7-C3893AFA0008}"/>
              </a:ext>
            </a:extLst>
          </p:cNvPr>
          <p:cNvGrpSpPr/>
          <p:nvPr/>
        </p:nvGrpSpPr>
        <p:grpSpPr>
          <a:xfrm>
            <a:off x="4104407" y="2636520"/>
            <a:ext cx="3644053" cy="1785361"/>
            <a:chOff x="12244944" y="5143500"/>
            <a:chExt cx="5466080" cy="26780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332C31F-67B7-D21C-2F00-7BFB4D954F02}"/>
                </a:ext>
              </a:extLst>
            </p:cNvPr>
            <p:cNvGrpSpPr/>
            <p:nvPr/>
          </p:nvGrpSpPr>
          <p:grpSpPr>
            <a:xfrm>
              <a:off x="12244944" y="5143500"/>
              <a:ext cx="1873105" cy="2678041"/>
              <a:chOff x="12020975" y="4256917"/>
              <a:chExt cx="561678" cy="267804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7D1677E-3739-9F8D-2D88-4397ACF59355}"/>
                  </a:ext>
                </a:extLst>
              </p:cNvPr>
              <p:cNvSpPr txBox="1"/>
              <p:nvPr/>
            </p:nvSpPr>
            <p:spPr>
              <a:xfrm>
                <a:off x="12020975" y="4256917"/>
                <a:ext cx="561678" cy="2678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5334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45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5334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27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D4504CD-8A04-AFB0-31C8-4A8CA23D78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453" y="5565193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B19A53B-24D1-0146-12A1-178B038DA0E1}"/>
                </a:ext>
              </a:extLst>
            </p:cNvPr>
            <p:cNvGrpSpPr/>
            <p:nvPr/>
          </p:nvGrpSpPr>
          <p:grpSpPr>
            <a:xfrm>
              <a:off x="15939563" y="5143500"/>
              <a:ext cx="1771461" cy="2678041"/>
              <a:chOff x="12020975" y="4028840"/>
              <a:chExt cx="561678" cy="2678041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526466-7D45-7AD7-DDA5-A43DD9406558}"/>
                  </a:ext>
                </a:extLst>
              </p:cNvPr>
              <p:cNvSpPr txBox="1"/>
              <p:nvPr/>
            </p:nvSpPr>
            <p:spPr>
              <a:xfrm>
                <a:off x="12020975" y="4028840"/>
                <a:ext cx="561678" cy="2678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5334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31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5334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27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70FF001-40A2-BC68-D77E-36588CC368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0975" y="5337116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Rounded Rectangle 16">
              <a:extLst>
                <a:ext uri="{FF2B5EF4-FFF2-40B4-BE49-F238E27FC236}">
                  <a16:creationId xmlns:a16="http://schemas.microsoft.com/office/drawing/2014/main" id="{7B1CDBC1-9665-98AA-0572-31F76C50CD1F}"/>
                </a:ext>
              </a:extLst>
            </p:cNvPr>
            <p:cNvSpPr/>
            <p:nvPr/>
          </p:nvSpPr>
          <p:spPr>
            <a:xfrm>
              <a:off x="14331790" y="5787855"/>
              <a:ext cx="1394031" cy="1154641"/>
            </a:xfrm>
            <a:prstGeom prst="roundRect">
              <a:avLst>
                <a:gd name="adj" fmla="val 9740"/>
              </a:avLst>
            </a:prstGeom>
            <a:ln w="38100">
              <a:solidFill>
                <a:srgbClr val="F0339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5334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  <a:r>
                <a:rPr lang="en-VN" sz="5334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3" name="Rounded Rectangle 57">
            <a:extLst>
              <a:ext uri="{FF2B5EF4-FFF2-40B4-BE49-F238E27FC236}">
                <a16:creationId xmlns:a16="http://schemas.microsoft.com/office/drawing/2014/main" id="{902ACCC5-311F-C633-E64D-A1BBD9F7C712}"/>
              </a:ext>
            </a:extLst>
          </p:cNvPr>
          <p:cNvSpPr/>
          <p:nvPr/>
        </p:nvSpPr>
        <p:spPr>
          <a:xfrm>
            <a:off x="5691600" y="3153903"/>
            <a:ext cx="541345" cy="594135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5334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  <a:r>
              <a:rPr lang="en-VN" sz="5334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CA7436C4-2EFE-3250-D4E8-B322163E4506}"/>
              </a:ext>
            </a:extLst>
          </p:cNvPr>
          <p:cNvSpPr txBox="1"/>
          <p:nvPr/>
        </p:nvSpPr>
        <p:spPr>
          <a:xfrm>
            <a:off x="2529840" y="1600201"/>
            <a:ext cx="7396480" cy="84836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 “Ai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nhanh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ai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28A188-E66C-A616-D070-28B701B7A5B5}"/>
              </a:ext>
            </a:extLst>
          </p:cNvPr>
          <p:cNvGrpSpPr/>
          <p:nvPr/>
        </p:nvGrpSpPr>
        <p:grpSpPr>
          <a:xfrm>
            <a:off x="4134887" y="2484120"/>
            <a:ext cx="3644053" cy="1785361"/>
            <a:chOff x="12244944" y="5143500"/>
            <a:chExt cx="5466080" cy="26780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12DE98C-8977-8DBC-3A2F-27E8FF1E8105}"/>
                </a:ext>
              </a:extLst>
            </p:cNvPr>
            <p:cNvGrpSpPr/>
            <p:nvPr/>
          </p:nvGrpSpPr>
          <p:grpSpPr>
            <a:xfrm>
              <a:off x="12244944" y="5143500"/>
              <a:ext cx="1873105" cy="2678041"/>
              <a:chOff x="12020975" y="4256917"/>
              <a:chExt cx="561678" cy="267804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ADDCBB0-9E67-980D-D201-17647549F894}"/>
                  </a:ext>
                </a:extLst>
              </p:cNvPr>
              <p:cNvSpPr txBox="1"/>
              <p:nvPr/>
            </p:nvSpPr>
            <p:spPr>
              <a:xfrm>
                <a:off x="12020975" y="4256917"/>
                <a:ext cx="561678" cy="2678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5334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18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5334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868335E-1640-AD99-5292-E99861AC58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93555" y="5565193"/>
                <a:ext cx="439008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4E30468-10F2-F3DB-C4DB-ECE296A7A2B0}"/>
                </a:ext>
              </a:extLst>
            </p:cNvPr>
            <p:cNvGrpSpPr/>
            <p:nvPr/>
          </p:nvGrpSpPr>
          <p:grpSpPr>
            <a:xfrm>
              <a:off x="15939563" y="5143500"/>
              <a:ext cx="1771461" cy="2678041"/>
              <a:chOff x="12020975" y="4028840"/>
              <a:chExt cx="561678" cy="2678041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FCBA154-47D7-24C2-2A85-368F4E49BCA7}"/>
                  </a:ext>
                </a:extLst>
              </p:cNvPr>
              <p:cNvSpPr txBox="1"/>
              <p:nvPr/>
            </p:nvSpPr>
            <p:spPr>
              <a:xfrm>
                <a:off x="12020975" y="4028840"/>
                <a:ext cx="561678" cy="2678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5334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23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5334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DAAAA6B-6AF4-8AD9-0165-7CE553B35F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3565" y="5337116"/>
                <a:ext cx="48290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Rounded Rectangle 34">
              <a:extLst>
                <a:ext uri="{FF2B5EF4-FFF2-40B4-BE49-F238E27FC236}">
                  <a16:creationId xmlns:a16="http://schemas.microsoft.com/office/drawing/2014/main" id="{3F23E137-E3DB-F651-8DAC-A8F3563157CC}"/>
                </a:ext>
              </a:extLst>
            </p:cNvPr>
            <p:cNvSpPr/>
            <p:nvPr/>
          </p:nvSpPr>
          <p:spPr>
            <a:xfrm>
              <a:off x="14331790" y="5787855"/>
              <a:ext cx="1394031" cy="1154641"/>
            </a:xfrm>
            <a:prstGeom prst="roundRect">
              <a:avLst>
                <a:gd name="adj" fmla="val 9740"/>
              </a:avLst>
            </a:prstGeom>
            <a:ln w="38100">
              <a:solidFill>
                <a:srgbClr val="F0339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5334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  <a:r>
                <a:rPr lang="en-VN" sz="5334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0" name="Rounded Rectangle 39">
            <a:extLst>
              <a:ext uri="{FF2B5EF4-FFF2-40B4-BE49-F238E27FC236}">
                <a16:creationId xmlns:a16="http://schemas.microsoft.com/office/drawing/2014/main" id="{B5A11368-18DA-418D-3E8F-AA5D40430EC9}"/>
              </a:ext>
            </a:extLst>
          </p:cNvPr>
          <p:cNvSpPr/>
          <p:nvPr/>
        </p:nvSpPr>
        <p:spPr>
          <a:xfrm>
            <a:off x="5700254" y="3001503"/>
            <a:ext cx="541345" cy="594135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5334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  <a:r>
              <a:rPr lang="en-VN" sz="5334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207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CA7436C4-2EFE-3250-D4E8-B322163E4506}"/>
              </a:ext>
            </a:extLst>
          </p:cNvPr>
          <p:cNvSpPr txBox="1"/>
          <p:nvPr/>
        </p:nvSpPr>
        <p:spPr>
          <a:xfrm>
            <a:off x="2529840" y="1600201"/>
            <a:ext cx="7396480" cy="84836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 “Ai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nhanh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ai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7DC400-7009-3A13-32B4-9877A567445A}"/>
              </a:ext>
            </a:extLst>
          </p:cNvPr>
          <p:cNvGrpSpPr/>
          <p:nvPr/>
        </p:nvGrpSpPr>
        <p:grpSpPr>
          <a:xfrm>
            <a:off x="4257040" y="2430660"/>
            <a:ext cx="3644053" cy="1785361"/>
            <a:chOff x="12244944" y="5143500"/>
            <a:chExt cx="5466080" cy="26780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0DE189-0115-8FE8-2814-726F5FC0CAD1}"/>
                </a:ext>
              </a:extLst>
            </p:cNvPr>
            <p:cNvGrpSpPr/>
            <p:nvPr/>
          </p:nvGrpSpPr>
          <p:grpSpPr>
            <a:xfrm>
              <a:off x="12244944" y="5143500"/>
              <a:ext cx="1873105" cy="2678041"/>
              <a:chOff x="12020975" y="4256917"/>
              <a:chExt cx="561678" cy="267804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21965F2-07BF-BDD8-9A3F-842E050C99CE}"/>
                  </a:ext>
                </a:extLst>
              </p:cNvPr>
              <p:cNvSpPr txBox="1"/>
              <p:nvPr/>
            </p:nvSpPr>
            <p:spPr>
              <a:xfrm>
                <a:off x="12020975" y="4256917"/>
                <a:ext cx="561678" cy="2678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5334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34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5334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24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6179282-6037-44DA-DC5A-6234AEA2D8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97548" y="5565193"/>
                <a:ext cx="439008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1465C2C-1F00-038D-C604-767C133CE592}"/>
                </a:ext>
              </a:extLst>
            </p:cNvPr>
            <p:cNvGrpSpPr/>
            <p:nvPr/>
          </p:nvGrpSpPr>
          <p:grpSpPr>
            <a:xfrm>
              <a:off x="15939563" y="5143500"/>
              <a:ext cx="1771461" cy="2678041"/>
              <a:chOff x="12020975" y="4028840"/>
              <a:chExt cx="561678" cy="2678041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B904545-F3F0-B191-BE7A-2EB48EA3A6E8}"/>
                  </a:ext>
                </a:extLst>
              </p:cNvPr>
              <p:cNvSpPr txBox="1"/>
              <p:nvPr/>
            </p:nvSpPr>
            <p:spPr>
              <a:xfrm>
                <a:off x="12020975" y="4028840"/>
                <a:ext cx="561678" cy="2678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5334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5334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D790D79-58AB-0383-6B00-563C8DF8CE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88183" y="5337116"/>
                <a:ext cx="439008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Rounded Rectangle 25">
              <a:extLst>
                <a:ext uri="{FF2B5EF4-FFF2-40B4-BE49-F238E27FC236}">
                  <a16:creationId xmlns:a16="http://schemas.microsoft.com/office/drawing/2014/main" id="{0E2378D2-6C55-AC82-D659-DFE2577CF9BB}"/>
                </a:ext>
              </a:extLst>
            </p:cNvPr>
            <p:cNvSpPr/>
            <p:nvPr/>
          </p:nvSpPr>
          <p:spPr>
            <a:xfrm>
              <a:off x="14331790" y="5787855"/>
              <a:ext cx="1394031" cy="1154641"/>
            </a:xfrm>
            <a:prstGeom prst="roundRect">
              <a:avLst>
                <a:gd name="adj" fmla="val 9740"/>
              </a:avLst>
            </a:prstGeom>
            <a:ln w="38100">
              <a:solidFill>
                <a:srgbClr val="F0339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5334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  <a:r>
                <a:rPr lang="en-VN" sz="5334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0" name="Rounded Rectangle 39">
            <a:extLst>
              <a:ext uri="{FF2B5EF4-FFF2-40B4-BE49-F238E27FC236}">
                <a16:creationId xmlns:a16="http://schemas.microsoft.com/office/drawing/2014/main" id="{5AB3A42B-9ABB-21E4-D9AC-95DB4CE1129F}"/>
              </a:ext>
            </a:extLst>
          </p:cNvPr>
          <p:cNvSpPr/>
          <p:nvPr/>
        </p:nvSpPr>
        <p:spPr>
          <a:xfrm>
            <a:off x="5842276" y="2948043"/>
            <a:ext cx="541345" cy="594135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  <a:r>
              <a:rPr lang="en-VN" sz="5334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94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B2BD9-4C20-A01F-64C8-A81A4F92D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56" y="1716506"/>
            <a:ext cx="11177178" cy="381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8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31FAD77-DA8E-40A6-8B01-83D8374F88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A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F4D9116-7E58-42C3-8267-1108C7E95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76581" y="-345471"/>
            <a:ext cx="3792020" cy="50546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9FD4F9E-1038-4B69-87CB-11B1164F9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952" y="2145857"/>
            <a:ext cx="3792020" cy="50546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A71D407-183C-45A9-B238-AC5DD0784C58}"/>
              </a:ext>
            </a:extLst>
          </p:cNvPr>
          <p:cNvSpPr/>
          <p:nvPr/>
        </p:nvSpPr>
        <p:spPr>
          <a:xfrm>
            <a:off x="508000" y="366486"/>
            <a:ext cx="11175995" cy="6096000"/>
          </a:xfrm>
          <a:prstGeom prst="rect">
            <a:avLst/>
          </a:prstGeom>
          <a:solidFill>
            <a:srgbClr val="F5FAF5"/>
          </a:solidFill>
          <a:ln>
            <a:solidFill>
              <a:srgbClr val="C9E1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036A617-5D83-4826-AA28-5863FA74C0EE}"/>
              </a:ext>
            </a:extLst>
          </p:cNvPr>
          <p:cNvSpPr/>
          <p:nvPr/>
        </p:nvSpPr>
        <p:spPr>
          <a:xfrm>
            <a:off x="606425" y="477384"/>
            <a:ext cx="10979150" cy="5903232"/>
          </a:xfrm>
          <a:prstGeom prst="rect">
            <a:avLst/>
          </a:prstGeom>
          <a:solidFill>
            <a:srgbClr val="EAF4EC"/>
          </a:solidFill>
          <a:ln w="28575">
            <a:solidFill>
              <a:srgbClr val="C9E1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C20ECB0-E19F-4350-806B-B804C035A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" y="5392093"/>
            <a:ext cx="1994470" cy="149019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6D1032C-569A-409E-8E47-AC8BCDC87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" y="42523"/>
            <a:ext cx="4890430" cy="3056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5CCE164-57FC-4CA3-8A42-DA4335B9A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917" y="2709786"/>
            <a:ext cx="1389317" cy="2082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FCA6DC0-0458-4895-B984-4744C670DB73}"/>
              </a:ext>
            </a:extLst>
          </p:cNvPr>
          <p:cNvSpPr txBox="1"/>
          <p:nvPr/>
        </p:nvSpPr>
        <p:spPr>
          <a:xfrm>
            <a:off x="4544418" y="590754"/>
            <a:ext cx="6881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55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28060D82-B090-4311-83BD-821FFF022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3992153"/>
            <a:ext cx="12192000" cy="28779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E53700-0C3B-C6F8-0E06-61B33CAAEB3C}"/>
              </a:ext>
            </a:extLst>
          </p:cNvPr>
          <p:cNvSpPr/>
          <p:nvPr/>
        </p:nvSpPr>
        <p:spPr>
          <a:xfrm>
            <a:off x="4971282" y="1102989"/>
            <a:ext cx="5214513" cy="836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u="sng" dirty="0" err="1">
                <a:solidFill>
                  <a:schemeClr val="tx1"/>
                </a:solidFill>
                <a:latin typeface="Algerian" panose="04020705040A02060702" pitchFamily="82" charset="0"/>
              </a:rPr>
              <a:t>Toán</a:t>
            </a:r>
            <a:endParaRPr lang="en-US" sz="4800" u="sng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AC3705-F2BD-A51D-C198-80887041758E}"/>
              </a:ext>
            </a:extLst>
          </p:cNvPr>
          <p:cNvSpPr/>
          <p:nvPr/>
        </p:nvSpPr>
        <p:spPr>
          <a:xfrm>
            <a:off x="3274423" y="2145857"/>
            <a:ext cx="8151223" cy="95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  <a:latin typeface="Baguet Script" panose="00000500000000000000" pitchFamily="2" charset="0"/>
              </a:rPr>
              <a:t>Tiết</a:t>
            </a:r>
            <a:r>
              <a:rPr lang="en-US" sz="3600" dirty="0">
                <a:solidFill>
                  <a:srgbClr val="7030A0"/>
                </a:solidFill>
                <a:latin typeface="Baguet Script" panose="00000500000000000000" pitchFamily="2" charset="0"/>
              </a:rPr>
              <a:t> 107: So </a:t>
            </a:r>
            <a:r>
              <a:rPr lang="en-US" sz="3600" dirty="0" err="1">
                <a:solidFill>
                  <a:srgbClr val="7030A0"/>
                </a:solidFill>
                <a:latin typeface="Baguet Script" panose="00000500000000000000" pitchFamily="2" charset="0"/>
              </a:rPr>
              <a:t>sánh</a:t>
            </a:r>
            <a:r>
              <a:rPr lang="en-US" sz="3600" dirty="0">
                <a:solidFill>
                  <a:srgbClr val="7030A0"/>
                </a:solidFill>
                <a:latin typeface="Baguet Script" panose="00000500000000000000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Baguet Script" panose="00000500000000000000" pitchFamily="2" charset="0"/>
              </a:rPr>
              <a:t>hai</a:t>
            </a:r>
            <a:r>
              <a:rPr lang="en-US" sz="3600" dirty="0">
                <a:solidFill>
                  <a:srgbClr val="7030A0"/>
                </a:solidFill>
                <a:latin typeface="Baguet Script" panose="00000500000000000000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Baguet Script" panose="00000500000000000000" pitchFamily="2" charset="0"/>
              </a:rPr>
              <a:t>phân</a:t>
            </a:r>
            <a:r>
              <a:rPr lang="en-US" sz="3600" dirty="0">
                <a:solidFill>
                  <a:srgbClr val="7030A0"/>
                </a:solidFill>
                <a:latin typeface="Baguet Script" panose="00000500000000000000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Baguet Script" panose="00000500000000000000" pitchFamily="2" charset="0"/>
              </a:rPr>
              <a:t>số</a:t>
            </a:r>
            <a:r>
              <a:rPr lang="en-US" sz="3600" dirty="0">
                <a:solidFill>
                  <a:srgbClr val="7030A0"/>
                </a:solidFill>
                <a:latin typeface="Baguet Script" panose="00000500000000000000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Baguet Script" panose="00000500000000000000" pitchFamily="2" charset="0"/>
              </a:rPr>
              <a:t>khác</a:t>
            </a:r>
            <a:r>
              <a:rPr lang="en-US" sz="3600" dirty="0">
                <a:solidFill>
                  <a:srgbClr val="7030A0"/>
                </a:solidFill>
                <a:latin typeface="Baguet Script" panose="00000500000000000000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Baguet Script" panose="00000500000000000000" pitchFamily="2" charset="0"/>
              </a:rPr>
              <a:t>mẫu</a:t>
            </a:r>
            <a:r>
              <a:rPr lang="en-US" sz="3600" dirty="0">
                <a:solidFill>
                  <a:srgbClr val="7030A0"/>
                </a:solidFill>
                <a:latin typeface="Baguet Script" panose="00000500000000000000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Baguet Script" panose="00000500000000000000" pitchFamily="2" charset="0"/>
              </a:rPr>
              <a:t>số</a:t>
            </a:r>
            <a:r>
              <a:rPr lang="en-US" sz="3600" dirty="0">
                <a:solidFill>
                  <a:srgbClr val="7030A0"/>
                </a:solidFill>
                <a:latin typeface="Baguet Script" panose="00000500000000000000" pitchFamily="2" charset="0"/>
              </a:rPr>
              <a:t> (</a:t>
            </a:r>
            <a:r>
              <a:rPr lang="en-US" sz="3600" dirty="0" err="1">
                <a:solidFill>
                  <a:srgbClr val="7030A0"/>
                </a:solidFill>
                <a:latin typeface="Baguet Script" panose="00000500000000000000" pitchFamily="2" charset="0"/>
              </a:rPr>
              <a:t>Tiết</a:t>
            </a:r>
            <a:r>
              <a:rPr lang="en-US" sz="3600" dirty="0">
                <a:solidFill>
                  <a:srgbClr val="7030A0"/>
                </a:solidFill>
                <a:latin typeface="Baguet Script" panose="00000500000000000000" pitchFamily="2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09213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312</Words>
  <Application>Microsoft Office PowerPoint</Application>
  <PresentationFormat>Widescreen</PresentationFormat>
  <Paragraphs>51</Paragraphs>
  <Slides>20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Arial</vt:lpstr>
      <vt:lpstr>Lato Regular</vt:lpstr>
      <vt:lpstr>Algerian</vt:lpstr>
      <vt:lpstr>Lato Hairline</vt:lpstr>
      <vt:lpstr>Times New Roman</vt:lpstr>
      <vt:lpstr>Segoe UI</vt:lpstr>
      <vt:lpstr>Calibri</vt:lpstr>
      <vt:lpstr>Baguet Script</vt:lpstr>
      <vt:lpstr>Calibri Light</vt:lpstr>
      <vt:lpstr>Cambria Math</vt:lpstr>
      <vt:lpstr>SVN-Poky's</vt:lpstr>
      <vt:lpstr>.VnRevueH</vt:lpstr>
      <vt:lpstr>UTM Avo</vt:lpstr>
      <vt:lpstr>DengXian</vt:lpstr>
      <vt:lpstr>Lato Light</vt:lpstr>
      <vt:lpstr>Office Theme</vt:lpstr>
      <vt:lpstr>Trở lại Trường học 16x9</vt:lpstr>
      <vt:lpstr>Custom Design</vt:lpstr>
      <vt:lpstr>1_Custom Design</vt:lpstr>
      <vt:lpstr>CHÀO MỪNG CÁC EM ĐẾN VỚI TIẾT HỌC NGÀY HÔM NAY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Vu Thi Hang</cp:lastModifiedBy>
  <cp:revision>20</cp:revision>
  <dcterms:created xsi:type="dcterms:W3CDTF">2023-10-24T04:45:10Z</dcterms:created>
  <dcterms:modified xsi:type="dcterms:W3CDTF">2024-04-20T01:16:35Z</dcterms:modified>
</cp:coreProperties>
</file>