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724" r:id="rId2"/>
    <p:sldMasterId id="2147483736" r:id="rId3"/>
  </p:sldMasterIdLst>
  <p:notesMasterIdLst>
    <p:notesMasterId r:id="rId46"/>
  </p:notesMasterIdLst>
  <p:sldIdLst>
    <p:sldId id="278" r:id="rId4"/>
    <p:sldId id="404" r:id="rId5"/>
    <p:sldId id="405" r:id="rId6"/>
    <p:sldId id="406" r:id="rId7"/>
    <p:sldId id="407" r:id="rId8"/>
    <p:sldId id="408" r:id="rId9"/>
    <p:sldId id="409" r:id="rId10"/>
    <p:sldId id="410" r:id="rId11"/>
    <p:sldId id="411" r:id="rId12"/>
    <p:sldId id="412" r:id="rId13"/>
    <p:sldId id="413" r:id="rId14"/>
    <p:sldId id="283" r:id="rId15"/>
    <p:sldId id="284" r:id="rId16"/>
    <p:sldId id="415" r:id="rId17"/>
    <p:sldId id="417" r:id="rId18"/>
    <p:sldId id="416" r:id="rId19"/>
    <p:sldId id="418" r:id="rId20"/>
    <p:sldId id="291" r:id="rId21"/>
    <p:sldId id="296" r:id="rId22"/>
    <p:sldId id="431" r:id="rId23"/>
    <p:sldId id="432" r:id="rId24"/>
    <p:sldId id="297" r:id="rId25"/>
    <p:sldId id="438" r:id="rId26"/>
    <p:sldId id="437" r:id="rId27"/>
    <p:sldId id="439" r:id="rId28"/>
    <p:sldId id="440" r:id="rId29"/>
    <p:sldId id="311" r:id="rId30"/>
    <p:sldId id="299" r:id="rId31"/>
    <p:sldId id="402" r:id="rId32"/>
    <p:sldId id="433" r:id="rId33"/>
    <p:sldId id="434" r:id="rId34"/>
    <p:sldId id="435" r:id="rId35"/>
    <p:sldId id="436" r:id="rId36"/>
    <p:sldId id="419" r:id="rId37"/>
    <p:sldId id="420" r:id="rId38"/>
    <p:sldId id="421" r:id="rId39"/>
    <p:sldId id="427" r:id="rId40"/>
    <p:sldId id="428" r:id="rId41"/>
    <p:sldId id="429" r:id="rId42"/>
    <p:sldId id="430" r:id="rId43"/>
    <p:sldId id="426" r:id="rId44"/>
    <p:sldId id="314" r:id="rId45"/>
  </p:sldIdLst>
  <p:sldSz cx="18288000" cy="10287000"/>
  <p:notesSz cx="6858000" cy="9144000"/>
  <p:embeddedFontLst>
    <p:embeddedFont>
      <p:font typeface="Cambria Math" panose="02040503050406030204" pitchFamily="18" charset="0"/>
      <p:regular r:id="rId47"/>
    </p:embeddedFont>
    <p:embeddedFont>
      <p:font typeface="Gantari" panose="020B0604020202020204" charset="0"/>
      <p:regular r:id="rId48"/>
      <p:bold r:id="rId49"/>
      <p:italic r:id="rId50"/>
      <p:boldItalic r:id="rId51"/>
    </p:embeddedFont>
    <p:embeddedFont>
      <p:font typeface="Gantari ExtraBold" panose="020B0604020202020204" charset="0"/>
      <p:bold r:id="rId52"/>
      <p:boldItalic r:id="rId53"/>
    </p:embeddedFont>
    <p:embeddedFont>
      <p:font typeface="Georgia" panose="02040502050405020303" pitchFamily="18" charset="0"/>
      <p:regular r:id="rId54"/>
      <p:bold r:id="rId55"/>
      <p:italic r:id="rId56"/>
      <p:boldItalic r:id="rId57"/>
    </p:embeddedFont>
    <p:embeddedFont>
      <p:font typeface="Malgun Gothic" panose="020B0503020000020004" pitchFamily="34" charset="-127"/>
      <p:regular r:id="rId58"/>
      <p:bold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00"/>
    <a:srgbClr val="FFFCF2"/>
    <a:srgbClr val="FFFFFF"/>
    <a:srgbClr val="71C9B9"/>
    <a:srgbClr val="C50084"/>
    <a:srgbClr val="92D400"/>
    <a:srgbClr val="389482"/>
    <a:srgbClr val="000000"/>
    <a:srgbClr val="FBFEE9"/>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02" autoAdjust="0"/>
    <p:restoredTop sz="94653" autoAdjust="0"/>
  </p:normalViewPr>
  <p:slideViewPr>
    <p:cSldViewPr>
      <p:cViewPr varScale="1">
        <p:scale>
          <a:sx n="39" d="100"/>
          <a:sy n="39" d="100"/>
        </p:scale>
        <p:origin x="28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openxmlformats.org/officeDocument/2006/relationships/font" Target="fonts/font10.fntdata"/><Relationship Id="rId64"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nh Vu" userId="327cf415071de933" providerId="LiveId" clId="{B07A5C8A-ED11-429A-9AB3-CCEECC6F7E0B}"/>
    <pc:docChg chg="modSld">
      <pc:chgData name="Binh Vu" userId="327cf415071de933" providerId="LiveId" clId="{B07A5C8A-ED11-429A-9AB3-CCEECC6F7E0B}" dt="2025-12-24T14:26:05.256" v="28" actId="1076"/>
      <pc:docMkLst>
        <pc:docMk/>
      </pc:docMkLst>
      <pc:sldChg chg="modSp mod">
        <pc:chgData name="Binh Vu" userId="327cf415071de933" providerId="LiveId" clId="{B07A5C8A-ED11-429A-9AB3-CCEECC6F7E0B}" dt="2025-12-24T14:26:05.256" v="28" actId="1076"/>
        <pc:sldMkLst>
          <pc:docMk/>
          <pc:sldMk cId="2539870090" sldId="311"/>
        </pc:sldMkLst>
        <pc:spChg chg="mod">
          <ac:chgData name="Binh Vu" userId="327cf415071de933" providerId="LiveId" clId="{B07A5C8A-ED11-429A-9AB3-CCEECC6F7E0B}" dt="2025-12-24T14:26:05.256" v="28" actId="1076"/>
          <ac:spMkLst>
            <pc:docMk/>
            <pc:sldMk cId="2539870090" sldId="311"/>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AD24D-4660-1F4B-B3FB-966A387751FA}" type="datetimeFigureOut">
              <a:rPr lang="en-VN" smtClean="0"/>
              <a:t>12/24/2025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0406B-3AF0-8546-92C6-F4DB0074CA3A}" type="slidenum">
              <a:rPr lang="en-VN" smtClean="0"/>
              <a:t>‹#›</a:t>
            </a:fld>
            <a:endParaRPr lang="en-VN"/>
          </a:p>
        </p:txBody>
      </p:sp>
    </p:spTree>
    <p:extLst>
      <p:ext uri="{BB962C8B-B14F-4D97-AF65-F5344CB8AC3E}">
        <p14:creationId xmlns:p14="http://schemas.microsoft.com/office/powerpoint/2010/main" val="263529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Kích</a:t>
            </a:r>
            <a:r>
              <a:rPr lang="en-US" baseline="0"/>
              <a:t> vào mũi tên để chuyển sang Khởi động</a:t>
            </a:r>
            <a:endParaRPr/>
          </a:p>
        </p:txBody>
      </p:sp>
    </p:spTree>
    <p:extLst>
      <p:ext uri="{BB962C8B-B14F-4D97-AF65-F5344CB8AC3E}">
        <p14:creationId xmlns:p14="http://schemas.microsoft.com/office/powerpoint/2010/main" val="396334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30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834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12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6"/>
        <p:cNvGrpSpPr/>
        <p:nvPr/>
      </p:nvGrpSpPr>
      <p:grpSpPr>
        <a:xfrm>
          <a:off x="0" y="0"/>
          <a:ext cx="0" cy="0"/>
          <a:chOff x="0" y="0"/>
          <a:chExt cx="0" cy="0"/>
        </a:xfrm>
      </p:grpSpPr>
      <p:sp>
        <p:nvSpPr>
          <p:cNvPr id="9957" name="Google Shape;9957;g143d23f59b0_1_2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8" name="Google Shape;9958;g143d23f59b0_1_2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712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6"/>
        <p:cNvGrpSpPr/>
        <p:nvPr/>
      </p:nvGrpSpPr>
      <p:grpSpPr>
        <a:xfrm>
          <a:off x="0" y="0"/>
          <a:ext cx="0" cy="0"/>
          <a:chOff x="0" y="0"/>
          <a:chExt cx="0" cy="0"/>
        </a:xfrm>
      </p:grpSpPr>
      <p:sp>
        <p:nvSpPr>
          <p:cNvPr id="9957" name="Google Shape;9957;g143d23f59b0_1_2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8" name="Google Shape;9958;g143d23f59b0_1_2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08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2202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4054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753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9557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6"/>
        <p:cNvGrpSpPr/>
        <p:nvPr/>
      </p:nvGrpSpPr>
      <p:grpSpPr>
        <a:xfrm>
          <a:off x="0" y="0"/>
          <a:ext cx="0" cy="0"/>
          <a:chOff x="0" y="0"/>
          <a:chExt cx="0" cy="0"/>
        </a:xfrm>
      </p:grpSpPr>
      <p:sp>
        <p:nvSpPr>
          <p:cNvPr id="9957" name="Google Shape;9957;g143d23f59b0_1_2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8" name="Google Shape;9958;g143d23f59b0_1_2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96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159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562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131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439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6"/>
        <p:cNvGrpSpPr/>
        <p:nvPr/>
      </p:nvGrpSpPr>
      <p:grpSpPr>
        <a:xfrm>
          <a:off x="0" y="0"/>
          <a:ext cx="0" cy="0"/>
          <a:chOff x="0" y="0"/>
          <a:chExt cx="0" cy="0"/>
        </a:xfrm>
      </p:grpSpPr>
      <p:sp>
        <p:nvSpPr>
          <p:cNvPr id="9957" name="Google Shape;9957;g143d23f59b0_1_2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8" name="Google Shape;9958;g143d23f59b0_1_2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911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01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250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323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7805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9608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801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2014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bấm</a:t>
            </a:r>
            <a:r>
              <a:rPr lang="en-US" baseline="0"/>
              <a:t> vào 5 chiếc vòng để mở câu hỏi. </a:t>
            </a:r>
            <a:r>
              <a:rPr lang="en-VN"/>
              <a:t>Sau </a:t>
            </a:r>
            <a:r>
              <a:rPr lang="en-VN" dirty="0"/>
              <a:t>khi </a:t>
            </a:r>
            <a:r>
              <a:rPr lang="en-VN"/>
              <a:t>chơi xong</a:t>
            </a:r>
            <a:r>
              <a:rPr lang="en-US"/>
              <a:t>, GV</a:t>
            </a:r>
            <a:r>
              <a:rPr lang="en-VN"/>
              <a:t> </a:t>
            </a:r>
            <a:r>
              <a:rPr lang="en-VN" dirty="0"/>
              <a:t>bấm mũi </a:t>
            </a:r>
            <a:r>
              <a:rPr lang="en-VN"/>
              <a:t>tên </a:t>
            </a:r>
            <a:r>
              <a:rPr lang="en-US"/>
              <a:t>đỏ</a:t>
            </a:r>
            <a:r>
              <a:rPr lang="en-US" baseline="0"/>
              <a:t> góc</a:t>
            </a:r>
            <a:r>
              <a:rPr lang="en-VN"/>
              <a:t> </a:t>
            </a:r>
            <a:r>
              <a:rPr lang="en-VN" dirty="0"/>
              <a:t>phải </a:t>
            </a:r>
            <a:r>
              <a:rPr lang="en-VN"/>
              <a:t>để </a:t>
            </a:r>
            <a:r>
              <a:rPr lang="en-US"/>
              <a:t>chuyển</a:t>
            </a:r>
            <a:r>
              <a:rPr lang="en-US" baseline="0"/>
              <a:t> sang nội dung tiếp theo</a:t>
            </a:r>
            <a:r>
              <a:rPr lang="en-VN"/>
              <a:t>. </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64973-C1CC-4543-8D5B-AD6508613D62}"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601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bấm</a:t>
            </a:r>
            <a:r>
              <a:rPr lang="en-VN"/>
              <a:t> </a:t>
            </a:r>
            <a:r>
              <a:rPr lang="en-VN" dirty="0"/>
              <a:t>vào mũi tên đỏ để quay lại </a:t>
            </a:r>
            <a:r>
              <a:rPr lang="en-VN"/>
              <a:t>trò chơi</a:t>
            </a:r>
            <a:r>
              <a:rPr lang="en-US"/>
              <a:t>.</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64973-C1CC-4543-8D5B-AD6508613D62}"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691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bấm</a:t>
            </a:r>
            <a:r>
              <a:rPr lang="en-VN"/>
              <a:t> </a:t>
            </a:r>
            <a:r>
              <a:rPr lang="en-VN" dirty="0"/>
              <a:t>vào mũi tên đỏ để quay lại </a:t>
            </a:r>
            <a:r>
              <a:rPr lang="en-VN"/>
              <a:t>trò chơi</a:t>
            </a:r>
            <a:r>
              <a:rPr lang="en-US"/>
              <a:t>.</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64973-C1CC-4543-8D5B-AD6508613D62}"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314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bấm</a:t>
            </a:r>
            <a:r>
              <a:rPr lang="en-VN"/>
              <a:t> </a:t>
            </a:r>
            <a:r>
              <a:rPr lang="en-VN" dirty="0"/>
              <a:t>vào mũi tên đỏ để quay lại </a:t>
            </a:r>
            <a:r>
              <a:rPr lang="en-VN"/>
              <a:t>trò chơi</a:t>
            </a:r>
            <a:r>
              <a:rPr lang="en-US"/>
              <a:t>.</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64973-C1CC-4543-8D5B-AD6508613D62}"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715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bấm</a:t>
            </a:r>
            <a:r>
              <a:rPr lang="en-VN"/>
              <a:t> </a:t>
            </a:r>
            <a:r>
              <a:rPr lang="en-VN" dirty="0"/>
              <a:t>vào mũi tên đỏ để quay lại </a:t>
            </a:r>
            <a:r>
              <a:rPr lang="en-VN"/>
              <a:t>trò chơi</a:t>
            </a:r>
            <a:r>
              <a:rPr lang="en-US"/>
              <a:t>.</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64973-C1CC-4543-8D5B-AD6508613D62}"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232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bấm</a:t>
            </a:r>
            <a:r>
              <a:rPr lang="en-VN"/>
              <a:t> </a:t>
            </a:r>
            <a:r>
              <a:rPr lang="en-VN" dirty="0"/>
              <a:t>vào mũi tên đỏ để quay lại </a:t>
            </a:r>
            <a:r>
              <a:rPr lang="en-VN"/>
              <a:t>trò chơi</a:t>
            </a:r>
            <a:r>
              <a:rPr lang="en-US"/>
              <a:t>.</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64973-C1CC-4543-8D5B-AD6508613D62}"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704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6"/>
        <p:cNvGrpSpPr/>
        <p:nvPr/>
      </p:nvGrpSpPr>
      <p:grpSpPr>
        <a:xfrm>
          <a:off x="0" y="0"/>
          <a:ext cx="0" cy="0"/>
          <a:chOff x="0" y="0"/>
          <a:chExt cx="0" cy="0"/>
        </a:xfrm>
      </p:grpSpPr>
      <p:sp>
        <p:nvSpPr>
          <p:cNvPr id="9957" name="Google Shape;9957;g143d23f59b0_1_2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8" name="Google Shape;9958;g143d23f59b0_1_2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29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798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421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262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309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838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61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404"/>
        <p:cNvGrpSpPr/>
        <p:nvPr/>
      </p:nvGrpSpPr>
      <p:grpSpPr>
        <a:xfrm>
          <a:off x="0" y="0"/>
          <a:ext cx="0" cy="0"/>
          <a:chOff x="0" y="0"/>
          <a:chExt cx="0" cy="0"/>
        </a:xfrm>
      </p:grpSpPr>
      <p:grpSp>
        <p:nvGrpSpPr>
          <p:cNvPr id="405" name="Google Shape;405;p3"/>
          <p:cNvGrpSpPr/>
          <p:nvPr/>
        </p:nvGrpSpPr>
        <p:grpSpPr>
          <a:xfrm>
            <a:off x="1" y="1"/>
            <a:ext cx="18288250" cy="10286782"/>
            <a:chOff x="0" y="0"/>
            <a:chExt cx="9144125" cy="5143391"/>
          </a:xfrm>
        </p:grpSpPr>
        <p:sp>
          <p:nvSpPr>
            <p:cNvPr id="406" name="Google Shape;406;p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479;p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766" name="Google Shape;766;p3"/>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767" name="Google Shape;767;p3"/>
          <p:cNvGrpSpPr/>
          <p:nvPr/>
        </p:nvGrpSpPr>
        <p:grpSpPr>
          <a:xfrm>
            <a:off x="1106096" y="1070000"/>
            <a:ext cx="16211704" cy="8604000"/>
            <a:chOff x="553048" y="535000"/>
            <a:chExt cx="8105852" cy="4302000"/>
          </a:xfrm>
        </p:grpSpPr>
        <p:sp>
          <p:nvSpPr>
            <p:cNvPr id="768" name="Google Shape;768;p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786" name="Google Shape;786;p3"/>
          <p:cNvSpPr txBox="1">
            <a:spLocks noGrp="1"/>
          </p:cNvSpPr>
          <p:nvPr>
            <p:ph type="title"/>
          </p:nvPr>
        </p:nvSpPr>
        <p:spPr>
          <a:xfrm>
            <a:off x="6233700" y="3761300"/>
            <a:ext cx="9082800" cy="27066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76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787" name="Google Shape;787;p3"/>
          <p:cNvSpPr txBox="1">
            <a:spLocks noGrp="1"/>
          </p:cNvSpPr>
          <p:nvPr>
            <p:ph type="title" idx="2" hasCustomPrompt="1"/>
          </p:nvPr>
        </p:nvSpPr>
        <p:spPr>
          <a:xfrm>
            <a:off x="3621900" y="4301700"/>
            <a:ext cx="2307000" cy="16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788" name="Google Shape;788;p3"/>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
          <p:cNvSpPr/>
          <p:nvPr/>
        </p:nvSpPr>
        <p:spPr>
          <a:xfrm rot="-900008">
            <a:off x="3430549" y="8307477"/>
            <a:ext cx="1171586" cy="1246826"/>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
          <p:cNvSpPr/>
          <p:nvPr/>
        </p:nvSpPr>
        <p:spPr>
          <a:xfrm>
            <a:off x="11176400" y="2128751"/>
            <a:ext cx="776800" cy="823850"/>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3"/>
          <p:cNvSpPr/>
          <p:nvPr/>
        </p:nvSpPr>
        <p:spPr>
          <a:xfrm>
            <a:off x="15948101" y="1573900"/>
            <a:ext cx="352050" cy="33010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3"/>
          <p:cNvSpPr/>
          <p:nvPr/>
        </p:nvSpPr>
        <p:spPr>
          <a:xfrm>
            <a:off x="3289151" y="7342650"/>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3"/>
          <p:cNvSpPr/>
          <p:nvPr/>
        </p:nvSpPr>
        <p:spPr>
          <a:xfrm>
            <a:off x="5691601" y="8177100"/>
            <a:ext cx="352050" cy="33010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797" name="Google Shape;797;p3"/>
          <p:cNvGrpSpPr/>
          <p:nvPr/>
        </p:nvGrpSpPr>
        <p:grpSpPr>
          <a:xfrm>
            <a:off x="12589676" y="8116062"/>
            <a:ext cx="2111520" cy="1507560"/>
            <a:chOff x="3308425" y="649500"/>
            <a:chExt cx="947975" cy="676825"/>
          </a:xfrm>
        </p:grpSpPr>
        <p:sp>
          <p:nvSpPr>
            <p:cNvPr id="798" name="Google Shape;798;p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1" name="Google Shape;801;p3"/>
          <p:cNvGrpSpPr/>
          <p:nvPr/>
        </p:nvGrpSpPr>
        <p:grpSpPr>
          <a:xfrm rot="-6299880" flipH="1">
            <a:off x="3526181" y="952490"/>
            <a:ext cx="1416098" cy="888532"/>
            <a:chOff x="1445125" y="3867675"/>
            <a:chExt cx="803300" cy="502950"/>
          </a:xfrm>
        </p:grpSpPr>
        <p:sp>
          <p:nvSpPr>
            <p:cNvPr id="802" name="Google Shape;802;p3"/>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805" name="Google Shape;805;p3"/>
          <p:cNvSpPr/>
          <p:nvPr/>
        </p:nvSpPr>
        <p:spPr>
          <a:xfrm>
            <a:off x="3914551" y="2744850"/>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
          <p:cNvSpPr/>
          <p:nvPr/>
        </p:nvSpPr>
        <p:spPr>
          <a:xfrm>
            <a:off x="6431601" y="1662550"/>
            <a:ext cx="352050" cy="33010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
          <p:cNvSpPr/>
          <p:nvPr/>
        </p:nvSpPr>
        <p:spPr>
          <a:xfrm>
            <a:off x="15652051" y="8232050"/>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9232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extLst>
      <p:ext uri="{BB962C8B-B14F-4D97-AF65-F5344CB8AC3E}">
        <p14:creationId xmlns:p14="http://schemas.microsoft.com/office/powerpoint/2010/main" val="50085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3902"/>
        <p:cNvGrpSpPr/>
        <p:nvPr/>
      </p:nvGrpSpPr>
      <p:grpSpPr>
        <a:xfrm>
          <a:off x="0" y="0"/>
          <a:ext cx="0" cy="0"/>
          <a:chOff x="0" y="0"/>
          <a:chExt cx="0" cy="0"/>
        </a:xfrm>
      </p:grpSpPr>
      <p:grpSp>
        <p:nvGrpSpPr>
          <p:cNvPr id="3903" name="Google Shape;3903;p13"/>
          <p:cNvGrpSpPr/>
          <p:nvPr/>
        </p:nvGrpSpPr>
        <p:grpSpPr>
          <a:xfrm>
            <a:off x="1" y="1"/>
            <a:ext cx="18288250" cy="10286782"/>
            <a:chOff x="0" y="0"/>
            <a:chExt cx="9144125" cy="5143391"/>
          </a:xfrm>
        </p:grpSpPr>
        <p:sp>
          <p:nvSpPr>
            <p:cNvPr id="3904" name="Google Shape;3904;p1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05" name="Google Shape;3905;p1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06" name="Google Shape;3906;p1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07" name="Google Shape;3907;p1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08" name="Google Shape;3908;p1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09" name="Google Shape;3909;p1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0" name="Google Shape;3910;p1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1" name="Google Shape;3911;p1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2" name="Google Shape;3912;p1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3" name="Google Shape;3913;p1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4" name="Google Shape;3914;p1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5" name="Google Shape;3915;p1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6" name="Google Shape;3916;p1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7" name="Google Shape;3917;p1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8" name="Google Shape;3918;p1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9" name="Google Shape;3919;p1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0" name="Google Shape;3920;p1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1" name="Google Shape;3921;p1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2" name="Google Shape;3922;p1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3" name="Google Shape;3923;p1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4" name="Google Shape;3924;p1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5" name="Google Shape;3925;p1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6" name="Google Shape;3926;p1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7" name="Google Shape;3927;p1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8" name="Google Shape;3928;p1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9" name="Google Shape;3929;p1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0" name="Google Shape;3930;p1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1" name="Google Shape;3931;p1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2" name="Google Shape;3932;p1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3" name="Google Shape;3933;p1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4" name="Google Shape;3934;p1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5" name="Google Shape;3935;p1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6" name="Google Shape;3936;p1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7" name="Google Shape;3937;p1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8" name="Google Shape;3938;p1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9" name="Google Shape;3939;p1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0" name="Google Shape;3940;p1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1" name="Google Shape;3941;p1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2" name="Google Shape;3942;p1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3" name="Google Shape;3943;p1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4" name="Google Shape;3944;p1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5" name="Google Shape;3945;p1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6" name="Google Shape;3946;p1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7" name="Google Shape;3947;p1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8" name="Google Shape;3948;p1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9" name="Google Shape;3949;p1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0" name="Google Shape;3950;p1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1" name="Google Shape;3951;p1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2" name="Google Shape;3952;p1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3" name="Google Shape;3953;p1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4" name="Google Shape;3954;p1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5" name="Google Shape;3955;p1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6" name="Google Shape;3956;p1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7" name="Google Shape;3957;p1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8" name="Google Shape;3958;p1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9" name="Google Shape;3959;p1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0" name="Google Shape;3960;p1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1" name="Google Shape;3961;p1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2" name="Google Shape;3962;p1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3" name="Google Shape;3963;p1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4" name="Google Shape;3964;p1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5" name="Google Shape;3965;p1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6" name="Google Shape;3966;p1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7" name="Google Shape;3967;p1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8" name="Google Shape;3968;p1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9" name="Google Shape;3969;p1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0" name="Google Shape;3970;p1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1" name="Google Shape;3971;p1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2" name="Google Shape;3972;p1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3" name="Google Shape;3973;p1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4" name="Google Shape;3974;p1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5" name="Google Shape;3975;p1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6" name="Google Shape;3976;p1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7" name="Google Shape;3977;p1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8" name="Google Shape;3978;p1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9" name="Google Shape;3979;p1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0" name="Google Shape;3980;p1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1" name="Google Shape;3981;p1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2" name="Google Shape;3982;p1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3" name="Google Shape;3983;p1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4" name="Google Shape;3984;p1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5" name="Google Shape;3985;p1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6" name="Google Shape;3986;p1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7" name="Google Shape;3987;p1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8" name="Google Shape;3988;p1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9" name="Google Shape;3989;p1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0" name="Google Shape;3990;p1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1" name="Google Shape;3991;p1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2" name="Google Shape;3992;p1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3" name="Google Shape;3993;p1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4" name="Google Shape;3994;p1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5" name="Google Shape;3995;p1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6" name="Google Shape;3996;p1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7" name="Google Shape;3997;p1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8" name="Google Shape;3998;p1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9" name="Google Shape;3999;p1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00" name="Google Shape;4000;p1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01" name="Google Shape;4001;p1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02" name="Google Shape;4002;p1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03" name="Google Shape;4003;p1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04" name="Google Shape;4004;p1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05" name="Google Shape;4005;p1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06" name="Google Shape;4006;p1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07" name="Google Shape;4007;p1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08" name="Google Shape;4008;p1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09" name="Google Shape;4009;p1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10" name="Google Shape;4010;p1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11" name="Google Shape;4011;p1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12" name="Google Shape;4012;p1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13" name="Google Shape;4013;p1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14" name="Google Shape;4014;p1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15" name="Google Shape;4015;p1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16" name="Google Shape;4016;p1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17" name="Google Shape;4017;p1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18" name="Google Shape;4018;p1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19" name="Google Shape;4019;p1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20" name="Google Shape;4020;p1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21" name="Google Shape;4021;p1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22" name="Google Shape;4022;p1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23" name="Google Shape;4023;p1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24" name="Google Shape;4024;p1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25" name="Google Shape;4025;p1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26" name="Google Shape;4026;p1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27" name="Google Shape;4027;p1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28" name="Google Shape;4028;p1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29" name="Google Shape;4029;p1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30" name="Google Shape;4030;p1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31" name="Google Shape;4031;p1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32" name="Google Shape;4032;p1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33" name="Google Shape;4033;p1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34" name="Google Shape;4034;p1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35" name="Google Shape;4035;p1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36" name="Google Shape;4036;p1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37" name="Google Shape;4037;p1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38" name="Google Shape;4038;p1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39" name="Google Shape;4039;p1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0" name="Google Shape;4040;p1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1" name="Google Shape;4041;p1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2" name="Google Shape;4042;p1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3" name="Google Shape;4043;p1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4" name="Google Shape;4044;p1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5" name="Google Shape;4045;p1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6" name="Google Shape;4046;p1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7" name="Google Shape;4047;p1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8" name="Google Shape;4048;p1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9" name="Google Shape;4049;p1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0" name="Google Shape;4050;p1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1" name="Google Shape;4051;p1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2" name="Google Shape;4052;p1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3" name="Google Shape;4053;p1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4" name="Google Shape;4054;p1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5" name="Google Shape;4055;p1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6" name="Google Shape;4056;p1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7" name="Google Shape;4057;p1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8" name="Google Shape;4058;p1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9" name="Google Shape;4059;p1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60" name="Google Shape;4060;p1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61" name="Google Shape;4061;p1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62" name="Google Shape;4062;p1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63" name="Google Shape;4063;p1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64" name="Google Shape;4064;p1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65" name="Google Shape;4065;p1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66" name="Google Shape;4066;p1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67" name="Google Shape;4067;p1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68" name="Google Shape;4068;p1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69" name="Google Shape;4069;p1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70" name="Google Shape;4070;p1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71" name="Google Shape;4071;p1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72" name="Google Shape;4072;p1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73" name="Google Shape;4073;p1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74" name="Google Shape;4074;p1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75" name="Google Shape;4075;p1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76" name="Google Shape;4076;p1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77" name="Google Shape;4077;p1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78" name="Google Shape;4078;p1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79" name="Google Shape;4079;p1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80" name="Google Shape;4080;p1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81" name="Google Shape;4081;p1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82" name="Google Shape;4082;p1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83" name="Google Shape;4083;p1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84" name="Google Shape;4084;p1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85" name="Google Shape;4085;p1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86" name="Google Shape;4086;p1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87" name="Google Shape;4087;p1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88" name="Google Shape;4088;p1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89" name="Google Shape;4089;p1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90" name="Google Shape;4090;p1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91" name="Google Shape;4091;p1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92" name="Google Shape;4092;p1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93" name="Google Shape;4093;p1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94" name="Google Shape;4094;p1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95" name="Google Shape;4095;p1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96" name="Google Shape;4096;p1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97" name="Google Shape;4097;p1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98" name="Google Shape;4098;p1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99" name="Google Shape;4099;p1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00" name="Google Shape;4100;p1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01" name="Google Shape;4101;p1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02" name="Google Shape;4102;p1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03" name="Google Shape;4103;p1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04" name="Google Shape;4104;p1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05" name="Google Shape;4105;p1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06" name="Google Shape;4106;p1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07" name="Google Shape;4107;p1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08" name="Google Shape;4108;p1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09" name="Google Shape;4109;p1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0" name="Google Shape;4110;p1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1" name="Google Shape;4111;p1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2" name="Google Shape;4112;p1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3" name="Google Shape;4113;p1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4" name="Google Shape;4114;p1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5" name="Google Shape;4115;p1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6" name="Google Shape;4116;p1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7" name="Google Shape;4117;p1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8" name="Google Shape;4118;p1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9" name="Google Shape;4119;p1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0" name="Google Shape;4120;p1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1" name="Google Shape;4121;p1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2" name="Google Shape;4122;p1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3" name="Google Shape;4123;p1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4" name="Google Shape;4124;p1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5" name="Google Shape;4125;p1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6" name="Google Shape;4126;p1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7" name="Google Shape;4127;p1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8" name="Google Shape;4128;p1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9" name="Google Shape;4129;p1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0" name="Google Shape;4130;p1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1" name="Google Shape;4131;p1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2" name="Google Shape;4132;p1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3" name="Google Shape;4133;p1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4" name="Google Shape;4134;p1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5" name="Google Shape;4135;p1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6" name="Google Shape;4136;p1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7" name="Google Shape;4137;p1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8" name="Google Shape;4138;p1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9" name="Google Shape;4139;p1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0" name="Google Shape;4140;p1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1" name="Google Shape;4141;p1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2" name="Google Shape;4142;p1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3" name="Google Shape;4143;p1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4" name="Google Shape;4144;p1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5" name="Google Shape;4145;p1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6" name="Google Shape;4146;p1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7" name="Google Shape;4147;p1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8" name="Google Shape;4148;p1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9" name="Google Shape;4149;p1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0" name="Google Shape;4150;p1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1" name="Google Shape;4151;p1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2" name="Google Shape;4152;p1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3" name="Google Shape;4153;p1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4" name="Google Shape;4154;p1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5" name="Google Shape;4155;p1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6" name="Google Shape;4156;p1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7" name="Google Shape;4157;p1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8" name="Google Shape;4158;p1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9" name="Google Shape;4159;p1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60" name="Google Shape;4160;p1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61" name="Google Shape;4161;p1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62" name="Google Shape;4162;p1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63" name="Google Shape;4163;p1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64" name="Google Shape;4164;p1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65" name="Google Shape;4165;p1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66" name="Google Shape;4166;p1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67" name="Google Shape;4167;p1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68" name="Google Shape;4168;p1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69" name="Google Shape;4169;p1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70" name="Google Shape;4170;p1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71" name="Google Shape;4171;p1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72" name="Google Shape;4172;p1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73" name="Google Shape;4173;p1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74" name="Google Shape;4174;p1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75" name="Google Shape;4175;p1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76" name="Google Shape;4176;p1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77" name="Google Shape;4177;p1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78" name="Google Shape;4178;p1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79" name="Google Shape;4179;p1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80" name="Google Shape;4180;p1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81" name="Google Shape;4181;p1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82" name="Google Shape;4182;p1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83" name="Google Shape;4183;p1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84" name="Google Shape;4184;p1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85" name="Google Shape;4185;p1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86" name="Google Shape;4186;p1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87" name="Google Shape;4187;p1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88" name="Google Shape;4188;p1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89" name="Google Shape;4189;p1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90" name="Google Shape;4190;p1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91" name="Google Shape;4191;p1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92" name="Google Shape;4192;p1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93" name="Google Shape;4193;p1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94" name="Google Shape;4194;p1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95" name="Google Shape;4195;p1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96" name="Google Shape;4196;p1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97" name="Google Shape;4197;p1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98" name="Google Shape;4198;p1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99" name="Google Shape;4199;p1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00" name="Google Shape;4200;p1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01" name="Google Shape;4201;p1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02" name="Google Shape;4202;p1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03" name="Google Shape;4203;p1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04" name="Google Shape;4204;p1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05" name="Google Shape;4205;p1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06" name="Google Shape;4206;p1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07" name="Google Shape;4207;p1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08" name="Google Shape;4208;p1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09" name="Google Shape;4209;p1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10" name="Google Shape;4210;p1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11" name="Google Shape;4211;p1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12" name="Google Shape;4212;p1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13" name="Google Shape;4213;p1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14" name="Google Shape;4214;p1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15" name="Google Shape;4215;p1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16" name="Google Shape;4216;p1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17" name="Google Shape;4217;p1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18" name="Google Shape;4218;p1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19" name="Google Shape;4219;p1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20" name="Google Shape;4220;p1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21" name="Google Shape;4221;p1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22" name="Google Shape;4222;p1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23" name="Google Shape;4223;p1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24" name="Google Shape;4224;p1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25" name="Google Shape;4225;p1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26" name="Google Shape;4226;p1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27" name="Google Shape;4227;p1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28" name="Google Shape;4228;p1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29" name="Google Shape;4229;p1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30" name="Google Shape;4230;p1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31" name="Google Shape;4231;p1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32" name="Google Shape;4232;p1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33" name="Google Shape;4233;p1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34" name="Google Shape;4234;p1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35" name="Google Shape;4235;p1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36" name="Google Shape;4236;p1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37" name="Google Shape;4237;p1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38" name="Google Shape;4238;p1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39" name="Google Shape;4239;p1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40" name="Google Shape;4240;p1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41" name="Google Shape;4241;p1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42" name="Google Shape;4242;p1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43" name="Google Shape;4243;p1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44" name="Google Shape;4244;p1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45" name="Google Shape;4245;p1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46" name="Google Shape;4246;p1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47" name="Google Shape;4247;p1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48" name="Google Shape;4248;p1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49" name="Google Shape;4249;p1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50" name="Google Shape;4250;p1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51" name="Google Shape;4251;p1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52" name="Google Shape;4252;p1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53" name="Google Shape;4253;p1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54" name="Google Shape;4254;p1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55" name="Google Shape;4255;p1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56" name="Google Shape;4256;p1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57" name="Google Shape;4257;p1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58" name="Google Shape;4258;p1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59" name="Google Shape;4259;p1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60" name="Google Shape;4260;p1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61" name="Google Shape;4261;p1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62" name="Google Shape;4262;p1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63" name="Google Shape;4263;p1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4264" name="Google Shape;4264;p13"/>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4265" name="Google Shape;4265;p13"/>
          <p:cNvGrpSpPr/>
          <p:nvPr/>
        </p:nvGrpSpPr>
        <p:grpSpPr>
          <a:xfrm>
            <a:off x="1106096" y="1070000"/>
            <a:ext cx="16211704" cy="8604000"/>
            <a:chOff x="553048" y="535000"/>
            <a:chExt cx="8105852" cy="4302000"/>
          </a:xfrm>
        </p:grpSpPr>
        <p:sp>
          <p:nvSpPr>
            <p:cNvPr id="4266" name="Google Shape;4266;p1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67" name="Google Shape;4267;p1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68" name="Google Shape;4268;p1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69" name="Google Shape;4269;p1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70" name="Google Shape;4270;p1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71" name="Google Shape;4271;p1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72" name="Google Shape;4272;p1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73" name="Google Shape;4273;p1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74" name="Google Shape;4274;p1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75" name="Google Shape;4275;p1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76" name="Google Shape;4276;p1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77" name="Google Shape;4277;p1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78" name="Google Shape;4278;p1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79" name="Google Shape;4279;p1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80" name="Google Shape;4280;p1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81" name="Google Shape;4281;p1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82" name="Google Shape;4282;p1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83" name="Google Shape;4283;p1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4284" name="Google Shape;4284;p13"/>
          <p:cNvSpPr txBox="1">
            <a:spLocks noGrp="1"/>
          </p:cNvSpPr>
          <p:nvPr>
            <p:ph type="title"/>
          </p:nvPr>
        </p:nvSpPr>
        <p:spPr>
          <a:xfrm>
            <a:off x="6233700" y="4341850"/>
            <a:ext cx="9082800" cy="1544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76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4285" name="Google Shape;4285;p13"/>
          <p:cNvSpPr txBox="1">
            <a:spLocks noGrp="1"/>
          </p:cNvSpPr>
          <p:nvPr>
            <p:ph type="title" idx="2" hasCustomPrompt="1"/>
          </p:nvPr>
        </p:nvSpPr>
        <p:spPr>
          <a:xfrm>
            <a:off x="3621900" y="4301700"/>
            <a:ext cx="2307000" cy="16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4286" name="Google Shape;4286;p13"/>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87" name="Google Shape;4287;p13"/>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88" name="Google Shape;4288;p13"/>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89" name="Google Shape;4289;p13"/>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90" name="Google Shape;4290;p13"/>
          <p:cNvSpPr/>
          <p:nvPr/>
        </p:nvSpPr>
        <p:spPr>
          <a:xfrm>
            <a:off x="14234876" y="7643327"/>
            <a:ext cx="776800" cy="823850"/>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4291" name="Google Shape;4291;p13"/>
          <p:cNvGrpSpPr/>
          <p:nvPr/>
        </p:nvGrpSpPr>
        <p:grpSpPr>
          <a:xfrm>
            <a:off x="4122176" y="8100162"/>
            <a:ext cx="2111520" cy="1507560"/>
            <a:chOff x="3308425" y="649500"/>
            <a:chExt cx="947975" cy="676825"/>
          </a:xfrm>
        </p:grpSpPr>
        <p:sp>
          <p:nvSpPr>
            <p:cNvPr id="4292" name="Google Shape;4292;p1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93" name="Google Shape;4293;p1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94" name="Google Shape;4294;p1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4295" name="Google Shape;4295;p13"/>
          <p:cNvSpPr/>
          <p:nvPr/>
        </p:nvSpPr>
        <p:spPr>
          <a:xfrm>
            <a:off x="3621877" y="7423126"/>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96" name="Google Shape;4296;p13"/>
          <p:cNvSpPr/>
          <p:nvPr/>
        </p:nvSpPr>
        <p:spPr>
          <a:xfrm>
            <a:off x="15788651" y="1928377"/>
            <a:ext cx="292250" cy="273950"/>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97" name="Google Shape;4297;p13"/>
          <p:cNvSpPr/>
          <p:nvPr/>
        </p:nvSpPr>
        <p:spPr>
          <a:xfrm>
            <a:off x="3262351" y="2057577"/>
            <a:ext cx="292250" cy="273950"/>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98" name="Google Shape;4298;p13"/>
          <p:cNvSpPr/>
          <p:nvPr/>
        </p:nvSpPr>
        <p:spPr>
          <a:xfrm>
            <a:off x="5304527" y="2775900"/>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99" name="Google Shape;4299;p13"/>
          <p:cNvSpPr/>
          <p:nvPr/>
        </p:nvSpPr>
        <p:spPr>
          <a:xfrm>
            <a:off x="7394801" y="7918277"/>
            <a:ext cx="292250" cy="273950"/>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00" name="Google Shape;4300;p13"/>
          <p:cNvSpPr/>
          <p:nvPr/>
        </p:nvSpPr>
        <p:spPr>
          <a:xfrm>
            <a:off x="13003227" y="7381876"/>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2168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1"/>
        </a:solidFill>
        <a:effectLst/>
      </p:bgPr>
    </p:bg>
    <p:spTree>
      <p:nvGrpSpPr>
        <p:cNvPr id="1" name="Shape 4301"/>
        <p:cNvGrpSpPr/>
        <p:nvPr/>
      </p:nvGrpSpPr>
      <p:grpSpPr>
        <a:xfrm>
          <a:off x="0" y="0"/>
          <a:ext cx="0" cy="0"/>
          <a:chOff x="0" y="0"/>
          <a:chExt cx="0" cy="0"/>
        </a:xfrm>
      </p:grpSpPr>
      <p:grpSp>
        <p:nvGrpSpPr>
          <p:cNvPr id="4302" name="Google Shape;4302;p14"/>
          <p:cNvGrpSpPr/>
          <p:nvPr/>
        </p:nvGrpSpPr>
        <p:grpSpPr>
          <a:xfrm>
            <a:off x="1" y="1"/>
            <a:ext cx="18288250" cy="10286782"/>
            <a:chOff x="0" y="0"/>
            <a:chExt cx="9144125" cy="5143391"/>
          </a:xfrm>
        </p:grpSpPr>
        <p:sp>
          <p:nvSpPr>
            <p:cNvPr id="4303" name="Google Shape;4303;p1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04" name="Google Shape;4304;p1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05" name="Google Shape;4305;p1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06" name="Google Shape;4306;p1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07" name="Google Shape;4307;p1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08" name="Google Shape;4308;p1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09" name="Google Shape;4309;p1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10" name="Google Shape;4310;p1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11" name="Google Shape;4311;p1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12" name="Google Shape;4312;p1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13" name="Google Shape;4313;p1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14" name="Google Shape;4314;p1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15" name="Google Shape;4315;p1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16" name="Google Shape;4316;p1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17" name="Google Shape;4317;p1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18" name="Google Shape;4318;p1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19" name="Google Shape;4319;p1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20" name="Google Shape;4320;p1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21" name="Google Shape;4321;p1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22" name="Google Shape;4322;p1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23" name="Google Shape;4323;p1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24" name="Google Shape;4324;p1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25" name="Google Shape;4325;p1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26" name="Google Shape;4326;p1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27" name="Google Shape;4327;p1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28" name="Google Shape;4328;p1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29" name="Google Shape;4329;p1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30" name="Google Shape;4330;p1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31" name="Google Shape;4331;p1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32" name="Google Shape;4332;p1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33" name="Google Shape;4333;p1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34" name="Google Shape;4334;p1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35" name="Google Shape;4335;p1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36" name="Google Shape;4336;p1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37" name="Google Shape;4337;p1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38" name="Google Shape;4338;p1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39" name="Google Shape;4339;p1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40" name="Google Shape;4340;p1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41" name="Google Shape;4341;p1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42" name="Google Shape;4342;p1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43" name="Google Shape;4343;p1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44" name="Google Shape;4344;p1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45" name="Google Shape;4345;p1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46" name="Google Shape;4346;p1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47" name="Google Shape;4347;p1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48" name="Google Shape;4348;p1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49" name="Google Shape;4349;p1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50" name="Google Shape;4350;p1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51" name="Google Shape;4351;p1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52" name="Google Shape;4352;p1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53" name="Google Shape;4353;p1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54" name="Google Shape;4354;p1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55" name="Google Shape;4355;p1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56" name="Google Shape;4356;p1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57" name="Google Shape;4357;p1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58" name="Google Shape;4358;p1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59" name="Google Shape;4359;p1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60" name="Google Shape;4360;p1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61" name="Google Shape;4361;p1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62" name="Google Shape;4362;p1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63" name="Google Shape;4363;p1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64" name="Google Shape;4364;p1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65" name="Google Shape;4365;p1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66" name="Google Shape;4366;p1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67" name="Google Shape;4367;p1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68" name="Google Shape;4368;p1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69" name="Google Shape;4369;p1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70" name="Google Shape;4370;p1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71" name="Google Shape;4371;p1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72" name="Google Shape;4372;p1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73" name="Google Shape;4373;p1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74" name="Google Shape;4374;p1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75" name="Google Shape;4375;p1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76" name="Google Shape;4376;p1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77" name="Google Shape;4377;p1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78" name="Google Shape;4378;p1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79" name="Google Shape;4379;p1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80" name="Google Shape;4380;p1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81" name="Google Shape;4381;p1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82" name="Google Shape;4382;p1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83" name="Google Shape;4383;p1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84" name="Google Shape;4384;p1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85" name="Google Shape;4385;p1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86" name="Google Shape;4386;p1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87" name="Google Shape;4387;p1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88" name="Google Shape;4388;p1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89" name="Google Shape;4389;p1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90" name="Google Shape;4390;p1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91" name="Google Shape;4391;p1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92" name="Google Shape;4392;p1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93" name="Google Shape;4393;p1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94" name="Google Shape;4394;p1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95" name="Google Shape;4395;p1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96" name="Google Shape;4396;p1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97" name="Google Shape;4397;p1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98" name="Google Shape;4398;p1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99" name="Google Shape;4399;p1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00" name="Google Shape;4400;p1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01" name="Google Shape;4401;p1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02" name="Google Shape;4402;p1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03" name="Google Shape;4403;p1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04" name="Google Shape;4404;p1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05" name="Google Shape;4405;p1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06" name="Google Shape;4406;p1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07" name="Google Shape;4407;p1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08" name="Google Shape;4408;p1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09" name="Google Shape;4409;p1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10" name="Google Shape;4410;p1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11" name="Google Shape;4411;p1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12" name="Google Shape;4412;p1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13" name="Google Shape;4413;p1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14" name="Google Shape;4414;p1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15" name="Google Shape;4415;p1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16" name="Google Shape;4416;p1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17" name="Google Shape;4417;p1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18" name="Google Shape;4418;p1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19" name="Google Shape;4419;p1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20" name="Google Shape;4420;p1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21" name="Google Shape;4421;p1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22" name="Google Shape;4422;p1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23" name="Google Shape;4423;p1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24" name="Google Shape;4424;p1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25" name="Google Shape;4425;p1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26" name="Google Shape;4426;p1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27" name="Google Shape;4427;p1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28" name="Google Shape;4428;p1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29" name="Google Shape;4429;p1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30" name="Google Shape;4430;p1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31" name="Google Shape;4431;p1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32" name="Google Shape;4432;p1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33" name="Google Shape;4433;p1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34" name="Google Shape;4434;p1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35" name="Google Shape;4435;p1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36" name="Google Shape;4436;p1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37" name="Google Shape;4437;p1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38" name="Google Shape;4438;p1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39" name="Google Shape;4439;p1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40" name="Google Shape;4440;p1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41" name="Google Shape;4441;p1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42" name="Google Shape;4442;p1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43" name="Google Shape;4443;p1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44" name="Google Shape;4444;p1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45" name="Google Shape;4445;p1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46" name="Google Shape;4446;p1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47" name="Google Shape;4447;p1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48" name="Google Shape;4448;p1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49" name="Google Shape;4449;p1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50" name="Google Shape;4450;p1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51" name="Google Shape;4451;p1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52" name="Google Shape;4452;p1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53" name="Google Shape;4453;p1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54" name="Google Shape;4454;p1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55" name="Google Shape;4455;p1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56" name="Google Shape;4456;p1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57" name="Google Shape;4457;p1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58" name="Google Shape;4458;p1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59" name="Google Shape;4459;p1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60" name="Google Shape;4460;p1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61" name="Google Shape;4461;p1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62" name="Google Shape;4462;p1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63" name="Google Shape;4463;p1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64" name="Google Shape;4464;p1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65" name="Google Shape;4465;p1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66" name="Google Shape;4466;p1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67" name="Google Shape;4467;p1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68" name="Google Shape;4468;p1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69" name="Google Shape;4469;p1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70" name="Google Shape;4470;p1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71" name="Google Shape;4471;p1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72" name="Google Shape;4472;p1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73" name="Google Shape;4473;p1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74" name="Google Shape;4474;p1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75" name="Google Shape;4475;p1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76" name="Google Shape;4476;p1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77" name="Google Shape;4477;p1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78" name="Google Shape;4478;p1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79" name="Google Shape;4479;p1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80" name="Google Shape;4480;p1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81" name="Google Shape;4481;p1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82" name="Google Shape;4482;p1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83" name="Google Shape;4483;p1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84" name="Google Shape;4484;p1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85" name="Google Shape;4485;p1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86" name="Google Shape;4486;p1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87" name="Google Shape;4487;p1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88" name="Google Shape;4488;p1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89" name="Google Shape;4489;p1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90" name="Google Shape;4490;p1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91" name="Google Shape;4491;p1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92" name="Google Shape;4492;p1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93" name="Google Shape;4493;p1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94" name="Google Shape;4494;p1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95" name="Google Shape;4495;p1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96" name="Google Shape;4496;p1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97" name="Google Shape;4497;p1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98" name="Google Shape;4498;p1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99" name="Google Shape;4499;p1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00" name="Google Shape;4500;p1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01" name="Google Shape;4501;p1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02" name="Google Shape;4502;p1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03" name="Google Shape;4503;p1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04" name="Google Shape;4504;p1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05" name="Google Shape;4505;p1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06" name="Google Shape;4506;p1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07" name="Google Shape;4507;p1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08" name="Google Shape;4508;p1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09" name="Google Shape;4509;p1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10" name="Google Shape;4510;p1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11" name="Google Shape;4511;p1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12" name="Google Shape;4512;p1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13" name="Google Shape;4513;p1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14" name="Google Shape;4514;p1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15" name="Google Shape;4515;p1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16" name="Google Shape;4516;p1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17" name="Google Shape;4517;p1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18" name="Google Shape;4518;p1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19" name="Google Shape;4519;p1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20" name="Google Shape;4520;p1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21" name="Google Shape;4521;p1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22" name="Google Shape;4522;p1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23" name="Google Shape;4523;p1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24" name="Google Shape;4524;p1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25" name="Google Shape;4525;p1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26" name="Google Shape;4526;p1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27" name="Google Shape;4527;p1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28" name="Google Shape;4528;p1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29" name="Google Shape;4529;p1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30" name="Google Shape;4530;p1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31" name="Google Shape;4531;p1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32" name="Google Shape;4532;p1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33" name="Google Shape;4533;p1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34" name="Google Shape;4534;p1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35" name="Google Shape;4535;p1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36" name="Google Shape;4536;p1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37" name="Google Shape;4537;p1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38" name="Google Shape;4538;p1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39" name="Google Shape;4539;p1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40" name="Google Shape;4540;p1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41" name="Google Shape;4541;p1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42" name="Google Shape;4542;p1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43" name="Google Shape;4543;p1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44" name="Google Shape;4544;p1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45" name="Google Shape;4545;p1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46" name="Google Shape;4546;p1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47" name="Google Shape;4547;p1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48" name="Google Shape;4548;p1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49" name="Google Shape;4549;p1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50" name="Google Shape;4550;p1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51" name="Google Shape;4551;p1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52" name="Google Shape;4552;p1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53" name="Google Shape;4553;p1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54" name="Google Shape;4554;p1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55" name="Google Shape;4555;p1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56" name="Google Shape;4556;p1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57" name="Google Shape;4557;p1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58" name="Google Shape;4558;p1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59" name="Google Shape;4559;p1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60" name="Google Shape;4560;p1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61" name="Google Shape;4561;p1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62" name="Google Shape;4562;p1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63" name="Google Shape;4563;p1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64" name="Google Shape;4564;p1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65" name="Google Shape;4565;p1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66" name="Google Shape;4566;p1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67" name="Google Shape;4567;p1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68" name="Google Shape;4568;p1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69" name="Google Shape;4569;p1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70" name="Google Shape;4570;p1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71" name="Google Shape;4571;p1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72" name="Google Shape;4572;p1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73" name="Google Shape;4573;p1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74" name="Google Shape;4574;p1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75" name="Google Shape;4575;p1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76" name="Google Shape;4576;p1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77" name="Google Shape;4577;p1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78" name="Google Shape;4578;p1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79" name="Google Shape;4579;p1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80" name="Google Shape;4580;p1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81" name="Google Shape;4581;p1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82" name="Google Shape;4582;p1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83" name="Google Shape;4583;p1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84" name="Google Shape;4584;p1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85" name="Google Shape;4585;p1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86" name="Google Shape;4586;p1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87" name="Google Shape;4587;p1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88" name="Google Shape;4588;p1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89" name="Google Shape;4589;p1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90" name="Google Shape;4590;p1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91" name="Google Shape;4591;p1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92" name="Google Shape;4592;p1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93" name="Google Shape;4593;p1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94" name="Google Shape;4594;p1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95" name="Google Shape;4595;p1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96" name="Google Shape;4596;p1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97" name="Google Shape;4597;p1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98" name="Google Shape;4598;p1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99" name="Google Shape;4599;p1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00" name="Google Shape;4600;p1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01" name="Google Shape;4601;p1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02" name="Google Shape;4602;p1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03" name="Google Shape;4603;p1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04" name="Google Shape;4604;p1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05" name="Google Shape;4605;p1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06" name="Google Shape;4606;p1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07" name="Google Shape;4607;p1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08" name="Google Shape;4608;p1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09" name="Google Shape;4609;p1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10" name="Google Shape;4610;p1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11" name="Google Shape;4611;p1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12" name="Google Shape;4612;p1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13" name="Google Shape;4613;p1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14" name="Google Shape;4614;p1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15" name="Google Shape;4615;p1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16" name="Google Shape;4616;p1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17" name="Google Shape;4617;p1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18" name="Google Shape;4618;p1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19" name="Google Shape;4619;p1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20" name="Google Shape;4620;p1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21" name="Google Shape;4621;p1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22" name="Google Shape;4622;p1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23" name="Google Shape;4623;p1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24" name="Google Shape;4624;p1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25" name="Google Shape;4625;p1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26" name="Google Shape;4626;p1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27" name="Google Shape;4627;p1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28" name="Google Shape;4628;p1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29" name="Google Shape;4629;p1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30" name="Google Shape;4630;p1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31" name="Google Shape;4631;p1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32" name="Google Shape;4632;p1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33" name="Google Shape;4633;p1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34" name="Google Shape;4634;p1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35" name="Google Shape;4635;p1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36" name="Google Shape;4636;p1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37" name="Google Shape;4637;p1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38" name="Google Shape;4638;p1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39" name="Google Shape;4639;p1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40" name="Google Shape;4640;p1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41" name="Google Shape;4641;p1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42" name="Google Shape;4642;p1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43" name="Google Shape;4643;p1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44" name="Google Shape;4644;p1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45" name="Google Shape;4645;p1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46" name="Google Shape;4646;p1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47" name="Google Shape;4647;p1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48" name="Google Shape;4648;p1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49" name="Google Shape;4649;p1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50" name="Google Shape;4650;p1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51" name="Google Shape;4651;p1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52" name="Google Shape;4652;p1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53" name="Google Shape;4653;p1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54" name="Google Shape;4654;p1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55" name="Google Shape;4655;p1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56" name="Google Shape;4656;p1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57" name="Google Shape;4657;p1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58" name="Google Shape;4658;p1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59" name="Google Shape;4659;p1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60" name="Google Shape;4660;p1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61" name="Google Shape;4661;p1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62" name="Google Shape;4662;p1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4663" name="Google Shape;4663;p14"/>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4664" name="Google Shape;4664;p14"/>
          <p:cNvGrpSpPr/>
          <p:nvPr/>
        </p:nvGrpSpPr>
        <p:grpSpPr>
          <a:xfrm>
            <a:off x="1106096" y="1070000"/>
            <a:ext cx="16211704" cy="8604000"/>
            <a:chOff x="553048" y="535000"/>
            <a:chExt cx="8105852" cy="4302000"/>
          </a:xfrm>
        </p:grpSpPr>
        <p:sp>
          <p:nvSpPr>
            <p:cNvPr id="4665" name="Google Shape;4665;p1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66" name="Google Shape;4666;p1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67" name="Google Shape;4667;p1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68" name="Google Shape;4668;p1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69" name="Google Shape;4669;p1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70" name="Google Shape;4670;p1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71" name="Google Shape;4671;p1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72" name="Google Shape;4672;p1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73" name="Google Shape;4673;p1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74" name="Google Shape;4674;p1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75" name="Google Shape;4675;p1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76" name="Google Shape;4676;p1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77" name="Google Shape;4677;p1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78" name="Google Shape;4678;p1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79" name="Google Shape;4679;p1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80" name="Google Shape;4680;p1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81" name="Google Shape;4681;p1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82" name="Google Shape;4682;p1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4683" name="Google Shape;4683;p14"/>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84" name="Google Shape;4684;p14"/>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85" name="Google Shape;4685;p14"/>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86" name="Google Shape;4686;p14"/>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87" name="Google Shape;4687;p14"/>
          <p:cNvSpPr/>
          <p:nvPr/>
        </p:nvSpPr>
        <p:spPr>
          <a:xfrm rot="-4076016">
            <a:off x="3509301" y="8307499"/>
            <a:ext cx="1171530" cy="1246818"/>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88" name="Google Shape;4688;p14"/>
          <p:cNvSpPr/>
          <p:nvPr/>
        </p:nvSpPr>
        <p:spPr>
          <a:xfrm>
            <a:off x="3106301" y="7342650"/>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89" name="Google Shape;4689;p14"/>
          <p:cNvSpPr/>
          <p:nvPr/>
        </p:nvSpPr>
        <p:spPr>
          <a:xfrm>
            <a:off x="5508751" y="8177100"/>
            <a:ext cx="352050" cy="33010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90" name="Google Shape;4690;p14"/>
          <p:cNvSpPr/>
          <p:nvPr/>
        </p:nvSpPr>
        <p:spPr>
          <a:xfrm>
            <a:off x="11965327" y="1888650"/>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4691" name="Google Shape;4691;p14"/>
          <p:cNvGrpSpPr/>
          <p:nvPr/>
        </p:nvGrpSpPr>
        <p:grpSpPr>
          <a:xfrm>
            <a:off x="12680900" y="8177062"/>
            <a:ext cx="2111520" cy="1507560"/>
            <a:chOff x="3308425" y="649500"/>
            <a:chExt cx="947975" cy="676825"/>
          </a:xfrm>
        </p:grpSpPr>
        <p:sp>
          <p:nvSpPr>
            <p:cNvPr id="4692" name="Google Shape;4692;p14"/>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93" name="Google Shape;4693;p14"/>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94" name="Google Shape;4694;p14"/>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4695" name="Google Shape;4695;p14"/>
          <p:cNvSpPr/>
          <p:nvPr/>
        </p:nvSpPr>
        <p:spPr>
          <a:xfrm>
            <a:off x="15788051" y="8232050"/>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4696" name="Google Shape;4696;p14"/>
          <p:cNvGrpSpPr/>
          <p:nvPr/>
        </p:nvGrpSpPr>
        <p:grpSpPr>
          <a:xfrm rot="-6299880" flipH="1">
            <a:off x="2813681" y="952490"/>
            <a:ext cx="1416098" cy="888532"/>
            <a:chOff x="1445125" y="3867675"/>
            <a:chExt cx="803300" cy="502950"/>
          </a:xfrm>
        </p:grpSpPr>
        <p:sp>
          <p:nvSpPr>
            <p:cNvPr id="4697" name="Google Shape;4697;p14"/>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98" name="Google Shape;4698;p14"/>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99" name="Google Shape;4699;p14"/>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4700" name="Google Shape;4700;p14"/>
          <p:cNvSpPr/>
          <p:nvPr/>
        </p:nvSpPr>
        <p:spPr>
          <a:xfrm>
            <a:off x="5719101" y="1662550"/>
            <a:ext cx="352050" cy="33010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01" name="Google Shape;4701;p14"/>
          <p:cNvSpPr/>
          <p:nvPr/>
        </p:nvSpPr>
        <p:spPr>
          <a:xfrm>
            <a:off x="3202051" y="2744850"/>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02" name="Google Shape;4702;p14"/>
          <p:cNvSpPr txBox="1">
            <a:spLocks noGrp="1"/>
          </p:cNvSpPr>
          <p:nvPr>
            <p:ph type="title"/>
          </p:nvPr>
        </p:nvSpPr>
        <p:spPr>
          <a:xfrm>
            <a:off x="6233700" y="3761300"/>
            <a:ext cx="9082800" cy="27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76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4703" name="Google Shape;4703;p14"/>
          <p:cNvSpPr txBox="1">
            <a:spLocks noGrp="1"/>
          </p:cNvSpPr>
          <p:nvPr>
            <p:ph type="title" idx="2" hasCustomPrompt="1"/>
          </p:nvPr>
        </p:nvSpPr>
        <p:spPr>
          <a:xfrm>
            <a:off x="3621900" y="4301700"/>
            <a:ext cx="2307000" cy="16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Tree>
    <p:extLst>
      <p:ext uri="{BB962C8B-B14F-4D97-AF65-F5344CB8AC3E}">
        <p14:creationId xmlns:p14="http://schemas.microsoft.com/office/powerpoint/2010/main" val="838891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1" y="1"/>
            <a:ext cx="18288250" cy="10286782"/>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5066" name="Google Shape;5066;p15"/>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5067" name="Google Shape;5067;p15"/>
          <p:cNvGrpSpPr/>
          <p:nvPr/>
        </p:nvGrpSpPr>
        <p:grpSpPr>
          <a:xfrm>
            <a:off x="1106096" y="1070000"/>
            <a:ext cx="16211704" cy="8604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5086" name="Google Shape;5086;p15"/>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87" name="Google Shape;5087;p15"/>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88" name="Google Shape;5088;p15"/>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89" name="Google Shape;5089;p15"/>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90" name="Google Shape;5090;p15"/>
          <p:cNvSpPr txBox="1">
            <a:spLocks noGrp="1"/>
          </p:cNvSpPr>
          <p:nvPr>
            <p:ph type="title"/>
          </p:nvPr>
        </p:nvSpPr>
        <p:spPr>
          <a:xfrm>
            <a:off x="2949300" y="4561800"/>
            <a:ext cx="12389400" cy="27066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76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5091" name="Google Shape;5091;p15"/>
          <p:cNvSpPr txBox="1">
            <a:spLocks noGrp="1"/>
          </p:cNvSpPr>
          <p:nvPr>
            <p:ph type="title" idx="2" hasCustomPrompt="1"/>
          </p:nvPr>
        </p:nvSpPr>
        <p:spPr>
          <a:xfrm>
            <a:off x="7990500" y="2566500"/>
            <a:ext cx="2307000" cy="16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5092" name="Google Shape;5092;p15"/>
          <p:cNvSpPr txBox="1">
            <a:spLocks noGrp="1"/>
          </p:cNvSpPr>
          <p:nvPr>
            <p:ph type="subTitle" idx="1"/>
          </p:nvPr>
        </p:nvSpPr>
        <p:spPr>
          <a:xfrm>
            <a:off x="2949300" y="7116000"/>
            <a:ext cx="12389400" cy="78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6010201" y="3513900"/>
            <a:ext cx="352050" cy="33010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94" name="Google Shape;5094;p15"/>
          <p:cNvSpPr/>
          <p:nvPr/>
        </p:nvSpPr>
        <p:spPr>
          <a:xfrm>
            <a:off x="15775577" y="2404126"/>
            <a:ext cx="292250" cy="274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95" name="Google Shape;5095;p15"/>
          <p:cNvSpPr/>
          <p:nvPr/>
        </p:nvSpPr>
        <p:spPr>
          <a:xfrm>
            <a:off x="3341151" y="2116226"/>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96" name="Google Shape;5096;p15"/>
          <p:cNvSpPr/>
          <p:nvPr/>
        </p:nvSpPr>
        <p:spPr>
          <a:xfrm>
            <a:off x="15945877" y="8420726"/>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97" name="Google Shape;5097;p15"/>
          <p:cNvSpPr/>
          <p:nvPr/>
        </p:nvSpPr>
        <p:spPr>
          <a:xfrm>
            <a:off x="14253551" y="1985000"/>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46261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solidFill>
          <a:schemeClr val="lt1"/>
        </a:solidFill>
        <a:effectLst/>
      </p:bgPr>
    </p:bg>
    <p:spTree>
      <p:nvGrpSpPr>
        <p:cNvPr id="1" name="Shape 5098"/>
        <p:cNvGrpSpPr/>
        <p:nvPr/>
      </p:nvGrpSpPr>
      <p:grpSpPr>
        <a:xfrm>
          <a:off x="0" y="0"/>
          <a:ext cx="0" cy="0"/>
          <a:chOff x="0" y="0"/>
          <a:chExt cx="0" cy="0"/>
        </a:xfrm>
      </p:grpSpPr>
      <p:grpSp>
        <p:nvGrpSpPr>
          <p:cNvPr id="5099" name="Google Shape;5099;p16"/>
          <p:cNvGrpSpPr/>
          <p:nvPr/>
        </p:nvGrpSpPr>
        <p:grpSpPr>
          <a:xfrm>
            <a:off x="1" y="1"/>
            <a:ext cx="18288250" cy="10286782"/>
            <a:chOff x="0" y="0"/>
            <a:chExt cx="9144125" cy="5143391"/>
          </a:xfrm>
        </p:grpSpPr>
        <p:sp>
          <p:nvSpPr>
            <p:cNvPr id="5100" name="Google Shape;5100;p1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01" name="Google Shape;5101;p1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02" name="Google Shape;5102;p1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03" name="Google Shape;5103;p1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04" name="Google Shape;5104;p1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05" name="Google Shape;5105;p1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06" name="Google Shape;5106;p1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07" name="Google Shape;5107;p1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08" name="Google Shape;5108;p1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09" name="Google Shape;5109;p1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10" name="Google Shape;5110;p1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11" name="Google Shape;5111;p1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12" name="Google Shape;5112;p1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13" name="Google Shape;5113;p1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14" name="Google Shape;5114;p1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15" name="Google Shape;5115;p1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16" name="Google Shape;5116;p1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17" name="Google Shape;5117;p1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18" name="Google Shape;5118;p1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19" name="Google Shape;5119;p1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20" name="Google Shape;5120;p1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21" name="Google Shape;5121;p1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22" name="Google Shape;5122;p1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23" name="Google Shape;5123;p1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24" name="Google Shape;5124;p1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25" name="Google Shape;5125;p1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26" name="Google Shape;5126;p1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27" name="Google Shape;5127;p1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28" name="Google Shape;5128;p1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29" name="Google Shape;5129;p1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30" name="Google Shape;5130;p1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31" name="Google Shape;5131;p1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32" name="Google Shape;5132;p1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33" name="Google Shape;5133;p1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34" name="Google Shape;5134;p1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35" name="Google Shape;5135;p1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36" name="Google Shape;5136;p1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37" name="Google Shape;5137;p1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38" name="Google Shape;5138;p1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39" name="Google Shape;5139;p1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40" name="Google Shape;5140;p1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41" name="Google Shape;5141;p1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42" name="Google Shape;5142;p1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43" name="Google Shape;5143;p1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44" name="Google Shape;5144;p1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45" name="Google Shape;5145;p1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46" name="Google Shape;5146;p1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47" name="Google Shape;5147;p1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48" name="Google Shape;5148;p1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49" name="Google Shape;5149;p1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50" name="Google Shape;5150;p1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51" name="Google Shape;5151;p1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52" name="Google Shape;5152;p1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53" name="Google Shape;5153;p1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54" name="Google Shape;5154;p1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55" name="Google Shape;5155;p1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56" name="Google Shape;5156;p1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57" name="Google Shape;5157;p1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58" name="Google Shape;5158;p1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59" name="Google Shape;5159;p1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60" name="Google Shape;5160;p1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61" name="Google Shape;5161;p1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62" name="Google Shape;5162;p1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63" name="Google Shape;5163;p1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64" name="Google Shape;5164;p1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65" name="Google Shape;5165;p1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66" name="Google Shape;5166;p1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67" name="Google Shape;5167;p1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68" name="Google Shape;5168;p1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69" name="Google Shape;5169;p1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70" name="Google Shape;5170;p1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71" name="Google Shape;5171;p1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72" name="Google Shape;5172;p1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73" name="Google Shape;5173;p1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74" name="Google Shape;5174;p1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75" name="Google Shape;5175;p1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76" name="Google Shape;5176;p1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77" name="Google Shape;5177;p1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78" name="Google Shape;5178;p1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79" name="Google Shape;5179;p1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80" name="Google Shape;5180;p1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81" name="Google Shape;5181;p1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82" name="Google Shape;5182;p1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83" name="Google Shape;5183;p1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84" name="Google Shape;5184;p1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85" name="Google Shape;5185;p1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86" name="Google Shape;5186;p1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87" name="Google Shape;5187;p1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88" name="Google Shape;5188;p1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89" name="Google Shape;5189;p1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90" name="Google Shape;5190;p1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91" name="Google Shape;5191;p1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92" name="Google Shape;5192;p1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93" name="Google Shape;5193;p1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94" name="Google Shape;5194;p1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95" name="Google Shape;5195;p1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96" name="Google Shape;5196;p1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97" name="Google Shape;5197;p1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98" name="Google Shape;5198;p1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99" name="Google Shape;5199;p1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00" name="Google Shape;5200;p1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01" name="Google Shape;5201;p1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02" name="Google Shape;5202;p1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03" name="Google Shape;5203;p1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04" name="Google Shape;5204;p1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05" name="Google Shape;5205;p1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06" name="Google Shape;5206;p1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07" name="Google Shape;5207;p1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08" name="Google Shape;5208;p1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09" name="Google Shape;5209;p1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10" name="Google Shape;5210;p1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11" name="Google Shape;5211;p1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12" name="Google Shape;5212;p1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13" name="Google Shape;5213;p1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14" name="Google Shape;5214;p1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15" name="Google Shape;5215;p1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16" name="Google Shape;5216;p1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17" name="Google Shape;5217;p1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18" name="Google Shape;5218;p1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19" name="Google Shape;5219;p1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20" name="Google Shape;5220;p1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21" name="Google Shape;5221;p1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22" name="Google Shape;5222;p1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23" name="Google Shape;5223;p1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24" name="Google Shape;5224;p1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25" name="Google Shape;5225;p1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26" name="Google Shape;5226;p1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27" name="Google Shape;5227;p1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28" name="Google Shape;5228;p1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29" name="Google Shape;5229;p1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30" name="Google Shape;5230;p1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31" name="Google Shape;5231;p1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32" name="Google Shape;5232;p1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33" name="Google Shape;5233;p1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34" name="Google Shape;5234;p1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35" name="Google Shape;5235;p1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36" name="Google Shape;5236;p1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37" name="Google Shape;5237;p1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38" name="Google Shape;5238;p1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39" name="Google Shape;5239;p1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40" name="Google Shape;5240;p1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41" name="Google Shape;5241;p1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42" name="Google Shape;5242;p1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43" name="Google Shape;5243;p1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44" name="Google Shape;5244;p1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45" name="Google Shape;5245;p1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46" name="Google Shape;5246;p1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47" name="Google Shape;5247;p1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48" name="Google Shape;5248;p1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49" name="Google Shape;5249;p1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50" name="Google Shape;5250;p1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51" name="Google Shape;5251;p1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52" name="Google Shape;5252;p1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53" name="Google Shape;5253;p1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54" name="Google Shape;5254;p1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55" name="Google Shape;5255;p1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56" name="Google Shape;5256;p1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57" name="Google Shape;5257;p1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58" name="Google Shape;5258;p1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59" name="Google Shape;5259;p1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60" name="Google Shape;5260;p1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61" name="Google Shape;5261;p1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62" name="Google Shape;5262;p1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63" name="Google Shape;5263;p1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64" name="Google Shape;5264;p1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65" name="Google Shape;5265;p1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66" name="Google Shape;5266;p1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67" name="Google Shape;5267;p1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68" name="Google Shape;5268;p1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69" name="Google Shape;5269;p1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70" name="Google Shape;5270;p1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71" name="Google Shape;5271;p1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72" name="Google Shape;5272;p1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73" name="Google Shape;5273;p1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74" name="Google Shape;5274;p1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75" name="Google Shape;5275;p1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76" name="Google Shape;5276;p1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77" name="Google Shape;5277;p1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78" name="Google Shape;5278;p1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79" name="Google Shape;5279;p1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80" name="Google Shape;5280;p1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81" name="Google Shape;5281;p1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82" name="Google Shape;5282;p1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83" name="Google Shape;5283;p1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84" name="Google Shape;5284;p1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85" name="Google Shape;5285;p1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86" name="Google Shape;5286;p1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87" name="Google Shape;5287;p1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88" name="Google Shape;5288;p1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89" name="Google Shape;5289;p1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90" name="Google Shape;5290;p1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91" name="Google Shape;5291;p1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92" name="Google Shape;5292;p1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93" name="Google Shape;5293;p1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94" name="Google Shape;5294;p1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95" name="Google Shape;5295;p1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96" name="Google Shape;5296;p1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97" name="Google Shape;5297;p1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98" name="Google Shape;5298;p1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99" name="Google Shape;5299;p1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00" name="Google Shape;5300;p1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01" name="Google Shape;5301;p1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02" name="Google Shape;5302;p1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03" name="Google Shape;5303;p1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04" name="Google Shape;5304;p1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05" name="Google Shape;5305;p1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06" name="Google Shape;5306;p1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07" name="Google Shape;5307;p1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08" name="Google Shape;5308;p1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09" name="Google Shape;5309;p1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10" name="Google Shape;5310;p1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11" name="Google Shape;5311;p1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12" name="Google Shape;5312;p1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13" name="Google Shape;5313;p1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14" name="Google Shape;5314;p1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15" name="Google Shape;5315;p1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16" name="Google Shape;5316;p1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17" name="Google Shape;5317;p1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18" name="Google Shape;5318;p1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19" name="Google Shape;5319;p1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20" name="Google Shape;5320;p1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21" name="Google Shape;5321;p1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22" name="Google Shape;5322;p1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23" name="Google Shape;5323;p1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24" name="Google Shape;5324;p1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25" name="Google Shape;5325;p1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26" name="Google Shape;5326;p1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27" name="Google Shape;5327;p1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28" name="Google Shape;5328;p1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29" name="Google Shape;5329;p1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30" name="Google Shape;5330;p1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31" name="Google Shape;5331;p1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32" name="Google Shape;5332;p1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33" name="Google Shape;5333;p1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34" name="Google Shape;5334;p1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35" name="Google Shape;5335;p1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36" name="Google Shape;5336;p1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37" name="Google Shape;5337;p1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38" name="Google Shape;5338;p1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39" name="Google Shape;5339;p1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40" name="Google Shape;5340;p1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41" name="Google Shape;5341;p1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42" name="Google Shape;5342;p1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43" name="Google Shape;5343;p1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44" name="Google Shape;5344;p1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45" name="Google Shape;5345;p1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46" name="Google Shape;5346;p1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47" name="Google Shape;5347;p1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48" name="Google Shape;5348;p1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49" name="Google Shape;5349;p1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50" name="Google Shape;5350;p1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51" name="Google Shape;5351;p1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52" name="Google Shape;5352;p1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53" name="Google Shape;5353;p1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54" name="Google Shape;5354;p1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55" name="Google Shape;5355;p1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56" name="Google Shape;5356;p1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57" name="Google Shape;5357;p1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58" name="Google Shape;5358;p1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59" name="Google Shape;5359;p1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60" name="Google Shape;5360;p1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61" name="Google Shape;5361;p1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62" name="Google Shape;5362;p1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63" name="Google Shape;5363;p1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64" name="Google Shape;5364;p1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65" name="Google Shape;5365;p1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66" name="Google Shape;5366;p1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67" name="Google Shape;5367;p1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68" name="Google Shape;5368;p1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69" name="Google Shape;5369;p1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70" name="Google Shape;5370;p1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71" name="Google Shape;5371;p1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72" name="Google Shape;5372;p1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73" name="Google Shape;5373;p1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74" name="Google Shape;5374;p1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75" name="Google Shape;5375;p1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76" name="Google Shape;5376;p1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77" name="Google Shape;5377;p1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78" name="Google Shape;5378;p1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79" name="Google Shape;5379;p1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80" name="Google Shape;5380;p1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81" name="Google Shape;5381;p1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82" name="Google Shape;5382;p1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83" name="Google Shape;5383;p1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84" name="Google Shape;5384;p1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85" name="Google Shape;5385;p1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86" name="Google Shape;5386;p1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87" name="Google Shape;5387;p1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88" name="Google Shape;5388;p1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89" name="Google Shape;5389;p1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90" name="Google Shape;5390;p1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91" name="Google Shape;5391;p1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92" name="Google Shape;5392;p1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93" name="Google Shape;5393;p1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94" name="Google Shape;5394;p1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95" name="Google Shape;5395;p1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96" name="Google Shape;5396;p1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97" name="Google Shape;5397;p1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98" name="Google Shape;5398;p1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99" name="Google Shape;5399;p1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00" name="Google Shape;5400;p1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01" name="Google Shape;5401;p1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02" name="Google Shape;5402;p1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03" name="Google Shape;5403;p1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04" name="Google Shape;5404;p1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05" name="Google Shape;5405;p1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06" name="Google Shape;5406;p1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07" name="Google Shape;5407;p1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08" name="Google Shape;5408;p1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09" name="Google Shape;5409;p1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10" name="Google Shape;5410;p1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11" name="Google Shape;5411;p1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12" name="Google Shape;5412;p1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13" name="Google Shape;5413;p1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14" name="Google Shape;5414;p1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15" name="Google Shape;5415;p1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16" name="Google Shape;5416;p1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17" name="Google Shape;5417;p1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18" name="Google Shape;5418;p1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19" name="Google Shape;5419;p1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20" name="Google Shape;5420;p1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21" name="Google Shape;5421;p1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22" name="Google Shape;5422;p1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23" name="Google Shape;5423;p1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24" name="Google Shape;5424;p1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25" name="Google Shape;5425;p1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26" name="Google Shape;5426;p1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27" name="Google Shape;5427;p1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28" name="Google Shape;5428;p1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29" name="Google Shape;5429;p1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30" name="Google Shape;5430;p1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31" name="Google Shape;5431;p1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32" name="Google Shape;5432;p1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33" name="Google Shape;5433;p1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34" name="Google Shape;5434;p1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35" name="Google Shape;5435;p1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36" name="Google Shape;5436;p1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37" name="Google Shape;5437;p1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38" name="Google Shape;5438;p1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39" name="Google Shape;5439;p1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40" name="Google Shape;5440;p1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41" name="Google Shape;5441;p1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42" name="Google Shape;5442;p1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43" name="Google Shape;5443;p1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44" name="Google Shape;5444;p1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45" name="Google Shape;5445;p1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46" name="Google Shape;5446;p1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47" name="Google Shape;5447;p1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48" name="Google Shape;5448;p1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49" name="Google Shape;5449;p1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50" name="Google Shape;5450;p1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51" name="Google Shape;5451;p1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52" name="Google Shape;5452;p1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53" name="Google Shape;5453;p1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54" name="Google Shape;5454;p1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55" name="Google Shape;5455;p1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56" name="Google Shape;5456;p1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57" name="Google Shape;5457;p1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58" name="Google Shape;5458;p1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59" name="Google Shape;5459;p1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5460" name="Google Shape;5460;p16"/>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5461" name="Google Shape;5461;p16"/>
          <p:cNvGrpSpPr/>
          <p:nvPr/>
        </p:nvGrpSpPr>
        <p:grpSpPr>
          <a:xfrm>
            <a:off x="1106096" y="1070000"/>
            <a:ext cx="16211704" cy="8604000"/>
            <a:chOff x="553048" y="535000"/>
            <a:chExt cx="8105852" cy="4302000"/>
          </a:xfrm>
        </p:grpSpPr>
        <p:sp>
          <p:nvSpPr>
            <p:cNvPr id="5462" name="Google Shape;5462;p1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63" name="Google Shape;5463;p1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64" name="Google Shape;5464;p1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65" name="Google Shape;5465;p1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66" name="Google Shape;5466;p1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67" name="Google Shape;5467;p1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68" name="Google Shape;5468;p1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69" name="Google Shape;5469;p1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70" name="Google Shape;5470;p1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71" name="Google Shape;5471;p1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72" name="Google Shape;5472;p1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73" name="Google Shape;5473;p1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74" name="Google Shape;5474;p1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75" name="Google Shape;5475;p1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76" name="Google Shape;5476;p1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77" name="Google Shape;5477;p1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78" name="Google Shape;5478;p1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79" name="Google Shape;5479;p1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5480" name="Google Shape;5480;p16"/>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81" name="Google Shape;5481;p16"/>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82" name="Google Shape;5482;p16"/>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83" name="Google Shape;5483;p16"/>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84" name="Google Shape;5484;p16"/>
          <p:cNvSpPr txBox="1">
            <a:spLocks noGrp="1"/>
          </p:cNvSpPr>
          <p:nvPr>
            <p:ph type="title"/>
          </p:nvPr>
        </p:nvSpPr>
        <p:spPr>
          <a:xfrm>
            <a:off x="2949300" y="5151750"/>
            <a:ext cx="12389400" cy="154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76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5485" name="Google Shape;5485;p16"/>
          <p:cNvSpPr txBox="1">
            <a:spLocks noGrp="1"/>
          </p:cNvSpPr>
          <p:nvPr>
            <p:ph type="title" idx="2" hasCustomPrompt="1"/>
          </p:nvPr>
        </p:nvSpPr>
        <p:spPr>
          <a:xfrm>
            <a:off x="7990500" y="3156450"/>
            <a:ext cx="2307000" cy="16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5486" name="Google Shape;5486;p16"/>
          <p:cNvSpPr/>
          <p:nvPr/>
        </p:nvSpPr>
        <p:spPr>
          <a:xfrm>
            <a:off x="5899451" y="8177100"/>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87" name="Google Shape;5487;p16"/>
          <p:cNvSpPr/>
          <p:nvPr/>
        </p:nvSpPr>
        <p:spPr>
          <a:xfrm rot="-900008">
            <a:off x="3717299" y="8307477"/>
            <a:ext cx="1171586" cy="1246826"/>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88" name="Google Shape;5488;p16"/>
          <p:cNvSpPr/>
          <p:nvPr/>
        </p:nvSpPr>
        <p:spPr>
          <a:xfrm>
            <a:off x="15310101" y="1690651"/>
            <a:ext cx="292250" cy="273950"/>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89" name="Google Shape;5489;p16"/>
          <p:cNvSpPr/>
          <p:nvPr/>
        </p:nvSpPr>
        <p:spPr>
          <a:xfrm>
            <a:off x="15103627" y="8177100"/>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5490" name="Google Shape;5490;p16"/>
          <p:cNvGrpSpPr/>
          <p:nvPr/>
        </p:nvGrpSpPr>
        <p:grpSpPr>
          <a:xfrm rot="-6299880" flipH="1">
            <a:off x="2813681" y="952490"/>
            <a:ext cx="1416098" cy="888532"/>
            <a:chOff x="1445125" y="3867675"/>
            <a:chExt cx="803300" cy="502950"/>
          </a:xfrm>
        </p:grpSpPr>
        <p:sp>
          <p:nvSpPr>
            <p:cNvPr id="5491" name="Google Shape;5491;p16"/>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92" name="Google Shape;5492;p16"/>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93" name="Google Shape;5493;p16"/>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5494" name="Google Shape;5494;p16"/>
          <p:cNvSpPr/>
          <p:nvPr/>
        </p:nvSpPr>
        <p:spPr>
          <a:xfrm>
            <a:off x="5425551" y="1662576"/>
            <a:ext cx="352050" cy="33010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3684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5">
  <p:cSld name="Section header 5">
    <p:bg>
      <p:bgPr>
        <a:solidFill>
          <a:schemeClr val="lt1"/>
        </a:solidFill>
        <a:effectLst/>
      </p:bgPr>
    </p:bg>
    <p:spTree>
      <p:nvGrpSpPr>
        <p:cNvPr id="1" name="Shape 5495"/>
        <p:cNvGrpSpPr/>
        <p:nvPr/>
      </p:nvGrpSpPr>
      <p:grpSpPr>
        <a:xfrm>
          <a:off x="0" y="0"/>
          <a:ext cx="0" cy="0"/>
          <a:chOff x="0" y="0"/>
          <a:chExt cx="0" cy="0"/>
        </a:xfrm>
      </p:grpSpPr>
      <p:grpSp>
        <p:nvGrpSpPr>
          <p:cNvPr id="5496" name="Google Shape;5496;p17"/>
          <p:cNvGrpSpPr/>
          <p:nvPr/>
        </p:nvGrpSpPr>
        <p:grpSpPr>
          <a:xfrm>
            <a:off x="1" y="1"/>
            <a:ext cx="18288250" cy="10286782"/>
            <a:chOff x="0" y="0"/>
            <a:chExt cx="9144125" cy="5143391"/>
          </a:xfrm>
        </p:grpSpPr>
        <p:sp>
          <p:nvSpPr>
            <p:cNvPr id="5497" name="Google Shape;5497;p1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98" name="Google Shape;5498;p1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99" name="Google Shape;5499;p1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00" name="Google Shape;5500;p1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01" name="Google Shape;5501;p1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02" name="Google Shape;5502;p1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03" name="Google Shape;5503;p1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04" name="Google Shape;5504;p1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05" name="Google Shape;5505;p1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06" name="Google Shape;5506;p1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07" name="Google Shape;5507;p1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08" name="Google Shape;5508;p1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09" name="Google Shape;5509;p1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10" name="Google Shape;5510;p1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11" name="Google Shape;5511;p1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12" name="Google Shape;5512;p1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13" name="Google Shape;5513;p1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14" name="Google Shape;5514;p1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15" name="Google Shape;5515;p1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16" name="Google Shape;5516;p1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17" name="Google Shape;5517;p1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18" name="Google Shape;5518;p1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19" name="Google Shape;5519;p1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20" name="Google Shape;5520;p1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21" name="Google Shape;5521;p1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22" name="Google Shape;5522;p1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23" name="Google Shape;5523;p1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24" name="Google Shape;5524;p1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25" name="Google Shape;5525;p1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26" name="Google Shape;5526;p1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27" name="Google Shape;5527;p1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28" name="Google Shape;5528;p1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29" name="Google Shape;5529;p1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30" name="Google Shape;5530;p1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31" name="Google Shape;5531;p1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32" name="Google Shape;5532;p1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33" name="Google Shape;5533;p1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34" name="Google Shape;5534;p1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35" name="Google Shape;5535;p1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36" name="Google Shape;5536;p1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37" name="Google Shape;5537;p1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38" name="Google Shape;5538;p1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39" name="Google Shape;5539;p1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40" name="Google Shape;5540;p1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41" name="Google Shape;5541;p1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42" name="Google Shape;5542;p1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43" name="Google Shape;5543;p1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44" name="Google Shape;5544;p1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45" name="Google Shape;5545;p1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46" name="Google Shape;5546;p1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47" name="Google Shape;5547;p1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48" name="Google Shape;5548;p1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49" name="Google Shape;5549;p1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50" name="Google Shape;5550;p1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51" name="Google Shape;5551;p1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52" name="Google Shape;5552;p1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53" name="Google Shape;5553;p1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54" name="Google Shape;5554;p1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55" name="Google Shape;5555;p1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56" name="Google Shape;5556;p1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57" name="Google Shape;5557;p1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58" name="Google Shape;5558;p1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59" name="Google Shape;5559;p1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60" name="Google Shape;5560;p1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61" name="Google Shape;5561;p1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62" name="Google Shape;5562;p1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63" name="Google Shape;5563;p1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64" name="Google Shape;5564;p1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65" name="Google Shape;5565;p1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66" name="Google Shape;5566;p1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67" name="Google Shape;5567;p1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68" name="Google Shape;5568;p1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69" name="Google Shape;5569;p1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70" name="Google Shape;5570;p1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71" name="Google Shape;5571;p1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72" name="Google Shape;5572;p1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73" name="Google Shape;5573;p1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74" name="Google Shape;5574;p1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75" name="Google Shape;5575;p1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76" name="Google Shape;5576;p1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77" name="Google Shape;5577;p1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78" name="Google Shape;5578;p1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79" name="Google Shape;5579;p1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80" name="Google Shape;5580;p1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81" name="Google Shape;5581;p1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82" name="Google Shape;5582;p1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83" name="Google Shape;5583;p1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84" name="Google Shape;5584;p1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85" name="Google Shape;5585;p1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86" name="Google Shape;5586;p1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87" name="Google Shape;5587;p1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88" name="Google Shape;5588;p1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89" name="Google Shape;5589;p1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90" name="Google Shape;5590;p1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91" name="Google Shape;5591;p1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92" name="Google Shape;5592;p1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93" name="Google Shape;5593;p1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94" name="Google Shape;5594;p1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95" name="Google Shape;5595;p1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96" name="Google Shape;5596;p1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97" name="Google Shape;5597;p1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98" name="Google Shape;5598;p1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99" name="Google Shape;5599;p1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00" name="Google Shape;5600;p1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01" name="Google Shape;5601;p1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02" name="Google Shape;5602;p1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03" name="Google Shape;5603;p1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04" name="Google Shape;5604;p1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05" name="Google Shape;5605;p1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06" name="Google Shape;5606;p1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07" name="Google Shape;5607;p1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08" name="Google Shape;5608;p1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09" name="Google Shape;5609;p1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10" name="Google Shape;5610;p1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11" name="Google Shape;5611;p1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12" name="Google Shape;5612;p1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13" name="Google Shape;5613;p1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14" name="Google Shape;5614;p1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15" name="Google Shape;5615;p1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16" name="Google Shape;5616;p1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17" name="Google Shape;5617;p1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18" name="Google Shape;5618;p1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19" name="Google Shape;5619;p1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20" name="Google Shape;5620;p1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21" name="Google Shape;5621;p1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22" name="Google Shape;5622;p1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23" name="Google Shape;5623;p1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24" name="Google Shape;5624;p1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25" name="Google Shape;5625;p1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26" name="Google Shape;5626;p1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27" name="Google Shape;5627;p1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28" name="Google Shape;5628;p1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29" name="Google Shape;5629;p1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30" name="Google Shape;5630;p1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31" name="Google Shape;5631;p1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32" name="Google Shape;5632;p1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33" name="Google Shape;5633;p1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34" name="Google Shape;5634;p1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35" name="Google Shape;5635;p1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36" name="Google Shape;5636;p1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37" name="Google Shape;5637;p1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38" name="Google Shape;5638;p1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39" name="Google Shape;5639;p1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40" name="Google Shape;5640;p1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41" name="Google Shape;5641;p1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42" name="Google Shape;5642;p1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43" name="Google Shape;5643;p1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44" name="Google Shape;5644;p1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45" name="Google Shape;5645;p1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46" name="Google Shape;5646;p1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47" name="Google Shape;5647;p1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48" name="Google Shape;5648;p1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49" name="Google Shape;5649;p1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50" name="Google Shape;5650;p1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51" name="Google Shape;5651;p1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52" name="Google Shape;5652;p1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53" name="Google Shape;5653;p1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54" name="Google Shape;5654;p1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55" name="Google Shape;5655;p1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56" name="Google Shape;5656;p1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57" name="Google Shape;5657;p1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58" name="Google Shape;5658;p1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59" name="Google Shape;5659;p1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60" name="Google Shape;5660;p1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61" name="Google Shape;5661;p1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62" name="Google Shape;5662;p1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63" name="Google Shape;5663;p1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64" name="Google Shape;5664;p1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65" name="Google Shape;5665;p1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66" name="Google Shape;5666;p1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67" name="Google Shape;5667;p1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68" name="Google Shape;5668;p1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69" name="Google Shape;5669;p1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70" name="Google Shape;5670;p1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71" name="Google Shape;5671;p1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72" name="Google Shape;5672;p1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73" name="Google Shape;5673;p1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74" name="Google Shape;5674;p1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75" name="Google Shape;5675;p1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76" name="Google Shape;5676;p1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77" name="Google Shape;5677;p1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78" name="Google Shape;5678;p1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79" name="Google Shape;5679;p1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80" name="Google Shape;5680;p1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81" name="Google Shape;5681;p1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82" name="Google Shape;5682;p1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83" name="Google Shape;5683;p1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84" name="Google Shape;5684;p1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85" name="Google Shape;5685;p1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86" name="Google Shape;5686;p1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87" name="Google Shape;5687;p1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88" name="Google Shape;5688;p1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89" name="Google Shape;5689;p1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90" name="Google Shape;5690;p1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91" name="Google Shape;5691;p1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92" name="Google Shape;5692;p1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93" name="Google Shape;5693;p1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94" name="Google Shape;5694;p1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95" name="Google Shape;5695;p1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96" name="Google Shape;5696;p1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97" name="Google Shape;5697;p1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98" name="Google Shape;5698;p1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99" name="Google Shape;5699;p1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00" name="Google Shape;5700;p1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01" name="Google Shape;5701;p1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02" name="Google Shape;5702;p1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03" name="Google Shape;5703;p1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04" name="Google Shape;5704;p1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05" name="Google Shape;5705;p1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06" name="Google Shape;5706;p1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07" name="Google Shape;5707;p1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08" name="Google Shape;5708;p1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09" name="Google Shape;5709;p1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10" name="Google Shape;5710;p1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11" name="Google Shape;5711;p1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12" name="Google Shape;5712;p1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13" name="Google Shape;5713;p1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14" name="Google Shape;5714;p1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15" name="Google Shape;5715;p1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16" name="Google Shape;5716;p1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17" name="Google Shape;5717;p1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18" name="Google Shape;5718;p1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19" name="Google Shape;5719;p1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20" name="Google Shape;5720;p1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21" name="Google Shape;5721;p1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22" name="Google Shape;5722;p1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23" name="Google Shape;5723;p1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24" name="Google Shape;5724;p1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25" name="Google Shape;5725;p1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26" name="Google Shape;5726;p1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27" name="Google Shape;5727;p1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28" name="Google Shape;5728;p1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29" name="Google Shape;5729;p1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30" name="Google Shape;5730;p1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31" name="Google Shape;5731;p1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32" name="Google Shape;5732;p1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33" name="Google Shape;5733;p1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34" name="Google Shape;5734;p1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35" name="Google Shape;5735;p1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36" name="Google Shape;5736;p1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37" name="Google Shape;5737;p1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38" name="Google Shape;5738;p1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39" name="Google Shape;5739;p1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40" name="Google Shape;5740;p1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41" name="Google Shape;5741;p1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42" name="Google Shape;5742;p1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43" name="Google Shape;5743;p1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44" name="Google Shape;5744;p1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45" name="Google Shape;5745;p1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46" name="Google Shape;5746;p1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47" name="Google Shape;5747;p1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48" name="Google Shape;5748;p1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49" name="Google Shape;5749;p1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50" name="Google Shape;5750;p1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51" name="Google Shape;5751;p1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52" name="Google Shape;5752;p1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53" name="Google Shape;5753;p1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54" name="Google Shape;5754;p1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55" name="Google Shape;5755;p1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56" name="Google Shape;5756;p1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57" name="Google Shape;5757;p1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58" name="Google Shape;5758;p1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59" name="Google Shape;5759;p1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60" name="Google Shape;5760;p1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61" name="Google Shape;5761;p1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62" name="Google Shape;5762;p1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63" name="Google Shape;5763;p1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64" name="Google Shape;5764;p1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65" name="Google Shape;5765;p1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66" name="Google Shape;5766;p1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67" name="Google Shape;5767;p1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68" name="Google Shape;5768;p1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69" name="Google Shape;5769;p1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70" name="Google Shape;5770;p1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71" name="Google Shape;5771;p1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72" name="Google Shape;5772;p1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73" name="Google Shape;5773;p1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74" name="Google Shape;5774;p1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75" name="Google Shape;5775;p1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76" name="Google Shape;5776;p1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77" name="Google Shape;5777;p1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78" name="Google Shape;5778;p1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79" name="Google Shape;5779;p1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80" name="Google Shape;5780;p1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81" name="Google Shape;5781;p1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82" name="Google Shape;5782;p1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83" name="Google Shape;5783;p1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84" name="Google Shape;5784;p1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85" name="Google Shape;5785;p1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86" name="Google Shape;5786;p1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87" name="Google Shape;5787;p1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88" name="Google Shape;5788;p1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89" name="Google Shape;5789;p1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90" name="Google Shape;5790;p1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91" name="Google Shape;5791;p1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92" name="Google Shape;5792;p1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93" name="Google Shape;5793;p1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94" name="Google Shape;5794;p1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95" name="Google Shape;5795;p1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96" name="Google Shape;5796;p1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97" name="Google Shape;5797;p1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98" name="Google Shape;5798;p1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99" name="Google Shape;5799;p1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00" name="Google Shape;5800;p1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01" name="Google Shape;5801;p1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02" name="Google Shape;5802;p1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03" name="Google Shape;5803;p1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04" name="Google Shape;5804;p1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05" name="Google Shape;5805;p1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06" name="Google Shape;5806;p1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07" name="Google Shape;5807;p1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08" name="Google Shape;5808;p1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09" name="Google Shape;5809;p1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10" name="Google Shape;5810;p1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11" name="Google Shape;5811;p1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12" name="Google Shape;5812;p1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13" name="Google Shape;5813;p1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14" name="Google Shape;5814;p1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15" name="Google Shape;5815;p1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16" name="Google Shape;5816;p1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17" name="Google Shape;5817;p1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18" name="Google Shape;5818;p1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19" name="Google Shape;5819;p1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20" name="Google Shape;5820;p1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21" name="Google Shape;5821;p1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22" name="Google Shape;5822;p1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23" name="Google Shape;5823;p1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24" name="Google Shape;5824;p1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25" name="Google Shape;5825;p1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26" name="Google Shape;5826;p1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27" name="Google Shape;5827;p1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28" name="Google Shape;5828;p1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29" name="Google Shape;5829;p1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30" name="Google Shape;5830;p1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31" name="Google Shape;5831;p1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32" name="Google Shape;5832;p1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33" name="Google Shape;5833;p1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34" name="Google Shape;5834;p1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35" name="Google Shape;5835;p1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36" name="Google Shape;5836;p1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37" name="Google Shape;5837;p1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38" name="Google Shape;5838;p1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39" name="Google Shape;5839;p1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40" name="Google Shape;5840;p1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41" name="Google Shape;5841;p1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42" name="Google Shape;5842;p1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43" name="Google Shape;5843;p1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44" name="Google Shape;5844;p1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45" name="Google Shape;5845;p1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46" name="Google Shape;5846;p1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47" name="Google Shape;5847;p1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48" name="Google Shape;5848;p1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49" name="Google Shape;5849;p1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50" name="Google Shape;5850;p1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51" name="Google Shape;5851;p1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52" name="Google Shape;5852;p1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53" name="Google Shape;5853;p1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54" name="Google Shape;5854;p1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55" name="Google Shape;5855;p1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56" name="Google Shape;5856;p1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5857" name="Google Shape;5857;p17"/>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5858" name="Google Shape;5858;p17"/>
          <p:cNvGrpSpPr/>
          <p:nvPr/>
        </p:nvGrpSpPr>
        <p:grpSpPr>
          <a:xfrm>
            <a:off x="1106096" y="1070000"/>
            <a:ext cx="16211704" cy="8604000"/>
            <a:chOff x="553048" y="535000"/>
            <a:chExt cx="8105852" cy="4302000"/>
          </a:xfrm>
        </p:grpSpPr>
        <p:sp>
          <p:nvSpPr>
            <p:cNvPr id="5859" name="Google Shape;5859;p1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60" name="Google Shape;5860;p1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61" name="Google Shape;5861;p1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62" name="Google Shape;5862;p1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63" name="Google Shape;5863;p1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64" name="Google Shape;5864;p1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65" name="Google Shape;5865;p1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66" name="Google Shape;5866;p1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67" name="Google Shape;5867;p1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68" name="Google Shape;5868;p1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69" name="Google Shape;5869;p1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70" name="Google Shape;5870;p1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71" name="Google Shape;5871;p1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72" name="Google Shape;5872;p1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73" name="Google Shape;5873;p1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74" name="Google Shape;5874;p1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75" name="Google Shape;5875;p1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76" name="Google Shape;5876;p1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5877" name="Google Shape;5877;p17"/>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78" name="Google Shape;5878;p17"/>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79" name="Google Shape;5879;p17"/>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80" name="Google Shape;5880;p17"/>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5881" name="Google Shape;5881;p17"/>
          <p:cNvGrpSpPr/>
          <p:nvPr/>
        </p:nvGrpSpPr>
        <p:grpSpPr>
          <a:xfrm>
            <a:off x="3085826" y="8054462"/>
            <a:ext cx="2111520" cy="1507560"/>
            <a:chOff x="3308425" y="649500"/>
            <a:chExt cx="947975" cy="676825"/>
          </a:xfrm>
        </p:grpSpPr>
        <p:sp>
          <p:nvSpPr>
            <p:cNvPr id="5882" name="Google Shape;5882;p1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83" name="Google Shape;5883;p1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84" name="Google Shape;5884;p1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5885" name="Google Shape;5885;p17"/>
          <p:cNvSpPr/>
          <p:nvPr/>
        </p:nvSpPr>
        <p:spPr>
          <a:xfrm>
            <a:off x="3286627" y="7270726"/>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86" name="Google Shape;5886;p17"/>
          <p:cNvSpPr/>
          <p:nvPr/>
        </p:nvSpPr>
        <p:spPr>
          <a:xfrm>
            <a:off x="6233701" y="8283977"/>
            <a:ext cx="292250" cy="273950"/>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87" name="Google Shape;5887;p17"/>
          <p:cNvSpPr/>
          <p:nvPr/>
        </p:nvSpPr>
        <p:spPr>
          <a:xfrm rot="-899622">
            <a:off x="14216903" y="8330359"/>
            <a:ext cx="1171550" cy="1246826"/>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88" name="Google Shape;5888;p17"/>
          <p:cNvSpPr/>
          <p:nvPr/>
        </p:nvSpPr>
        <p:spPr>
          <a:xfrm>
            <a:off x="4387000" y="1580277"/>
            <a:ext cx="776800" cy="823850"/>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89" name="Google Shape;5889;p17"/>
          <p:cNvSpPr/>
          <p:nvPr/>
        </p:nvSpPr>
        <p:spPr>
          <a:xfrm>
            <a:off x="13403527" y="8200026"/>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90" name="Google Shape;5890;p17"/>
          <p:cNvSpPr/>
          <p:nvPr/>
        </p:nvSpPr>
        <p:spPr>
          <a:xfrm>
            <a:off x="14709101" y="1979526"/>
            <a:ext cx="352050" cy="33010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91" name="Google Shape;5891;p17"/>
          <p:cNvSpPr/>
          <p:nvPr/>
        </p:nvSpPr>
        <p:spPr>
          <a:xfrm>
            <a:off x="6525927" y="2782226"/>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92" name="Google Shape;5892;p17"/>
          <p:cNvSpPr txBox="1">
            <a:spLocks noGrp="1"/>
          </p:cNvSpPr>
          <p:nvPr>
            <p:ph type="title"/>
          </p:nvPr>
        </p:nvSpPr>
        <p:spPr>
          <a:xfrm>
            <a:off x="6233700" y="3761300"/>
            <a:ext cx="9082800" cy="27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76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5893" name="Google Shape;5893;p17"/>
          <p:cNvSpPr txBox="1">
            <a:spLocks noGrp="1"/>
          </p:cNvSpPr>
          <p:nvPr>
            <p:ph type="title" idx="2" hasCustomPrompt="1"/>
          </p:nvPr>
        </p:nvSpPr>
        <p:spPr>
          <a:xfrm>
            <a:off x="3621900" y="4301700"/>
            <a:ext cx="2307000" cy="16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Tree>
    <p:extLst>
      <p:ext uri="{BB962C8B-B14F-4D97-AF65-F5344CB8AC3E}">
        <p14:creationId xmlns:p14="http://schemas.microsoft.com/office/powerpoint/2010/main" val="3666929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6292"/>
        <p:cNvGrpSpPr/>
        <p:nvPr/>
      </p:nvGrpSpPr>
      <p:grpSpPr>
        <a:xfrm>
          <a:off x="0" y="0"/>
          <a:ext cx="0" cy="0"/>
          <a:chOff x="0" y="0"/>
          <a:chExt cx="0" cy="0"/>
        </a:xfrm>
      </p:grpSpPr>
      <p:grpSp>
        <p:nvGrpSpPr>
          <p:cNvPr id="6293" name="Google Shape;6293;p19"/>
          <p:cNvGrpSpPr/>
          <p:nvPr/>
        </p:nvGrpSpPr>
        <p:grpSpPr>
          <a:xfrm>
            <a:off x="1" y="1"/>
            <a:ext cx="18288250" cy="10286782"/>
            <a:chOff x="0" y="0"/>
            <a:chExt cx="9144125" cy="5143391"/>
          </a:xfrm>
        </p:grpSpPr>
        <p:sp>
          <p:nvSpPr>
            <p:cNvPr id="6294" name="Google Shape;6294;p1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95" name="Google Shape;6295;p1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96" name="Google Shape;6296;p1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97" name="Google Shape;6297;p1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98" name="Google Shape;6298;p1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99" name="Google Shape;6299;p1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00" name="Google Shape;6300;p1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01" name="Google Shape;6301;p1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02" name="Google Shape;6302;p1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03" name="Google Shape;6303;p1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04" name="Google Shape;6304;p1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05" name="Google Shape;6305;p1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06" name="Google Shape;6306;p1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07" name="Google Shape;6307;p1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08" name="Google Shape;6308;p1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09" name="Google Shape;6309;p1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10" name="Google Shape;6310;p1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11" name="Google Shape;6311;p1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12" name="Google Shape;6312;p1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13" name="Google Shape;6313;p1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14" name="Google Shape;6314;p1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15" name="Google Shape;6315;p1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16" name="Google Shape;6316;p1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17" name="Google Shape;6317;p1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18" name="Google Shape;6318;p1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19" name="Google Shape;6319;p1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20" name="Google Shape;6320;p1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21" name="Google Shape;6321;p1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22" name="Google Shape;6322;p1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23" name="Google Shape;6323;p1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24" name="Google Shape;6324;p1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25" name="Google Shape;6325;p1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26" name="Google Shape;6326;p1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27" name="Google Shape;6327;p1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28" name="Google Shape;6328;p1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29" name="Google Shape;6329;p1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30" name="Google Shape;6330;p1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31" name="Google Shape;6331;p1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32" name="Google Shape;6332;p1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33" name="Google Shape;6333;p1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34" name="Google Shape;6334;p1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35" name="Google Shape;6335;p1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36" name="Google Shape;6336;p1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37" name="Google Shape;6337;p1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38" name="Google Shape;6338;p1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39" name="Google Shape;6339;p1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40" name="Google Shape;6340;p1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41" name="Google Shape;6341;p1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42" name="Google Shape;6342;p1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43" name="Google Shape;6343;p1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44" name="Google Shape;6344;p1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45" name="Google Shape;6345;p1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46" name="Google Shape;6346;p1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47" name="Google Shape;6347;p1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48" name="Google Shape;6348;p1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49" name="Google Shape;6349;p1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50" name="Google Shape;6350;p1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51" name="Google Shape;6351;p1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52" name="Google Shape;6352;p1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53" name="Google Shape;6353;p1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54" name="Google Shape;6354;p1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55" name="Google Shape;6355;p1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56" name="Google Shape;6356;p1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57" name="Google Shape;6357;p1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58" name="Google Shape;6358;p1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59" name="Google Shape;6359;p1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60" name="Google Shape;6360;p1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61" name="Google Shape;6361;p1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62" name="Google Shape;6362;p1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63" name="Google Shape;6363;p1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64" name="Google Shape;6364;p1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65" name="Google Shape;6365;p1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66" name="Google Shape;6366;p1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67" name="Google Shape;6367;p1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68" name="Google Shape;6368;p1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69" name="Google Shape;6369;p1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70" name="Google Shape;6370;p1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71" name="Google Shape;6371;p1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72" name="Google Shape;6372;p1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73" name="Google Shape;6373;p1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74" name="Google Shape;6374;p1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75" name="Google Shape;6375;p1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76" name="Google Shape;6376;p1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77" name="Google Shape;6377;p1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78" name="Google Shape;6378;p1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79" name="Google Shape;6379;p1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80" name="Google Shape;6380;p1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81" name="Google Shape;6381;p1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82" name="Google Shape;6382;p1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83" name="Google Shape;6383;p1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84" name="Google Shape;6384;p1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85" name="Google Shape;6385;p1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86" name="Google Shape;6386;p1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87" name="Google Shape;6387;p1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88" name="Google Shape;6388;p1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89" name="Google Shape;6389;p1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90" name="Google Shape;6390;p1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91" name="Google Shape;6391;p1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92" name="Google Shape;6392;p1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93" name="Google Shape;6393;p1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94" name="Google Shape;6394;p1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95" name="Google Shape;6395;p1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96" name="Google Shape;6396;p1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97" name="Google Shape;6397;p1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98" name="Google Shape;6398;p1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99" name="Google Shape;6399;p1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00" name="Google Shape;6400;p1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01" name="Google Shape;6401;p1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02" name="Google Shape;6402;p1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03" name="Google Shape;6403;p1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04" name="Google Shape;6404;p1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05" name="Google Shape;6405;p1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06" name="Google Shape;6406;p1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07" name="Google Shape;6407;p1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08" name="Google Shape;6408;p1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09" name="Google Shape;6409;p1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10" name="Google Shape;6410;p1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11" name="Google Shape;6411;p1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12" name="Google Shape;6412;p1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13" name="Google Shape;6413;p1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14" name="Google Shape;6414;p1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15" name="Google Shape;6415;p1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16" name="Google Shape;6416;p1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17" name="Google Shape;6417;p1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18" name="Google Shape;6418;p1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19" name="Google Shape;6419;p1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20" name="Google Shape;6420;p1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21" name="Google Shape;6421;p1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22" name="Google Shape;6422;p1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23" name="Google Shape;6423;p1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24" name="Google Shape;6424;p1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25" name="Google Shape;6425;p1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26" name="Google Shape;6426;p1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27" name="Google Shape;6427;p1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28" name="Google Shape;6428;p1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29" name="Google Shape;6429;p1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30" name="Google Shape;6430;p1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31" name="Google Shape;6431;p1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32" name="Google Shape;6432;p1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33" name="Google Shape;6433;p1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34" name="Google Shape;6434;p1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35" name="Google Shape;6435;p1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36" name="Google Shape;6436;p1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37" name="Google Shape;6437;p1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38" name="Google Shape;6438;p1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39" name="Google Shape;6439;p1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40" name="Google Shape;6440;p1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41" name="Google Shape;6441;p1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42" name="Google Shape;6442;p1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43" name="Google Shape;6443;p1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44" name="Google Shape;6444;p1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45" name="Google Shape;6445;p1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46" name="Google Shape;6446;p1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47" name="Google Shape;6447;p1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48" name="Google Shape;6448;p1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49" name="Google Shape;6449;p1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50" name="Google Shape;6450;p1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51" name="Google Shape;6451;p1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52" name="Google Shape;6452;p1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53" name="Google Shape;6453;p1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54" name="Google Shape;6454;p1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55" name="Google Shape;6455;p1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56" name="Google Shape;6456;p1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57" name="Google Shape;6457;p1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58" name="Google Shape;6458;p1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59" name="Google Shape;6459;p1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60" name="Google Shape;6460;p1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61" name="Google Shape;6461;p1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62" name="Google Shape;6462;p1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63" name="Google Shape;6463;p1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64" name="Google Shape;6464;p1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65" name="Google Shape;6465;p1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66" name="Google Shape;6466;p1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67" name="Google Shape;6467;p1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68" name="Google Shape;6468;p1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69" name="Google Shape;6469;p1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70" name="Google Shape;6470;p1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71" name="Google Shape;6471;p1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72" name="Google Shape;6472;p1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73" name="Google Shape;6473;p1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74" name="Google Shape;6474;p1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75" name="Google Shape;6475;p1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76" name="Google Shape;6476;p1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77" name="Google Shape;6477;p1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78" name="Google Shape;6478;p1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79" name="Google Shape;6479;p1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80" name="Google Shape;6480;p1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81" name="Google Shape;6481;p1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82" name="Google Shape;6482;p1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83" name="Google Shape;6483;p1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84" name="Google Shape;6484;p1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85" name="Google Shape;6485;p1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86" name="Google Shape;6486;p1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87" name="Google Shape;6487;p1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88" name="Google Shape;6488;p1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89" name="Google Shape;6489;p1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90" name="Google Shape;6490;p1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91" name="Google Shape;6491;p1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92" name="Google Shape;6492;p1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93" name="Google Shape;6493;p1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94" name="Google Shape;6494;p1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95" name="Google Shape;6495;p1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96" name="Google Shape;6496;p1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97" name="Google Shape;6497;p1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98" name="Google Shape;6498;p1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99" name="Google Shape;6499;p1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00" name="Google Shape;6500;p1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01" name="Google Shape;6501;p1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02" name="Google Shape;6502;p1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03" name="Google Shape;6503;p1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04" name="Google Shape;6504;p1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05" name="Google Shape;6505;p1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06" name="Google Shape;6506;p1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07" name="Google Shape;6507;p1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08" name="Google Shape;6508;p1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09" name="Google Shape;6509;p1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10" name="Google Shape;6510;p1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11" name="Google Shape;6511;p1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12" name="Google Shape;6512;p1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13" name="Google Shape;6513;p1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14" name="Google Shape;6514;p1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15" name="Google Shape;6515;p1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16" name="Google Shape;6516;p1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17" name="Google Shape;6517;p1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18" name="Google Shape;6518;p1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19" name="Google Shape;6519;p1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20" name="Google Shape;6520;p1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21" name="Google Shape;6521;p1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22" name="Google Shape;6522;p1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23" name="Google Shape;6523;p1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24" name="Google Shape;6524;p1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25" name="Google Shape;6525;p1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26" name="Google Shape;6526;p1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27" name="Google Shape;6527;p1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28" name="Google Shape;6528;p1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29" name="Google Shape;6529;p1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30" name="Google Shape;6530;p1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31" name="Google Shape;6531;p1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32" name="Google Shape;6532;p1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33" name="Google Shape;6533;p1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34" name="Google Shape;6534;p1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35" name="Google Shape;6535;p1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36" name="Google Shape;6536;p1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37" name="Google Shape;6537;p1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38" name="Google Shape;6538;p1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39" name="Google Shape;6539;p1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40" name="Google Shape;6540;p1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41" name="Google Shape;6541;p1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42" name="Google Shape;6542;p1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43" name="Google Shape;6543;p1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44" name="Google Shape;6544;p1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45" name="Google Shape;6545;p1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46" name="Google Shape;6546;p1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47" name="Google Shape;6547;p1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48" name="Google Shape;6548;p1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49" name="Google Shape;6549;p1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50" name="Google Shape;6550;p1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51" name="Google Shape;6551;p1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52" name="Google Shape;6552;p1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53" name="Google Shape;6553;p1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54" name="Google Shape;6554;p1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55" name="Google Shape;6555;p1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56" name="Google Shape;6556;p1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57" name="Google Shape;6557;p1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58" name="Google Shape;6558;p1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59" name="Google Shape;6559;p1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60" name="Google Shape;6560;p1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61" name="Google Shape;6561;p1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62" name="Google Shape;6562;p1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63" name="Google Shape;6563;p1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64" name="Google Shape;6564;p1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65" name="Google Shape;6565;p1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66" name="Google Shape;6566;p1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67" name="Google Shape;6567;p1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68" name="Google Shape;6568;p1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69" name="Google Shape;6569;p1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70" name="Google Shape;6570;p1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71" name="Google Shape;6571;p1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72" name="Google Shape;6572;p1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73" name="Google Shape;6573;p1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74" name="Google Shape;6574;p1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75" name="Google Shape;6575;p1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76" name="Google Shape;6576;p1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77" name="Google Shape;6577;p1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78" name="Google Shape;6578;p1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79" name="Google Shape;6579;p1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80" name="Google Shape;6580;p1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81" name="Google Shape;6581;p1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82" name="Google Shape;6582;p1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83" name="Google Shape;6583;p1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84" name="Google Shape;6584;p1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85" name="Google Shape;6585;p1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86" name="Google Shape;6586;p1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87" name="Google Shape;6587;p1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88" name="Google Shape;6588;p1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89" name="Google Shape;6589;p1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90" name="Google Shape;6590;p1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91" name="Google Shape;6591;p1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92" name="Google Shape;6592;p1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93" name="Google Shape;6593;p1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94" name="Google Shape;6594;p1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95" name="Google Shape;6595;p1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96" name="Google Shape;6596;p1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97" name="Google Shape;6597;p1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98" name="Google Shape;6598;p1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99" name="Google Shape;6599;p1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00" name="Google Shape;6600;p1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01" name="Google Shape;6601;p1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02" name="Google Shape;6602;p1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03" name="Google Shape;6603;p1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04" name="Google Shape;6604;p1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05" name="Google Shape;6605;p1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06" name="Google Shape;6606;p1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07" name="Google Shape;6607;p1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08" name="Google Shape;6608;p1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09" name="Google Shape;6609;p1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10" name="Google Shape;6610;p1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11" name="Google Shape;6611;p1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12" name="Google Shape;6612;p1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13" name="Google Shape;6613;p1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14" name="Google Shape;6614;p1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15" name="Google Shape;6615;p1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16" name="Google Shape;6616;p1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17" name="Google Shape;6617;p1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18" name="Google Shape;6618;p1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19" name="Google Shape;6619;p1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20" name="Google Shape;6620;p1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21" name="Google Shape;6621;p1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22" name="Google Shape;6622;p1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23" name="Google Shape;6623;p1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24" name="Google Shape;6624;p1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25" name="Google Shape;6625;p1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26" name="Google Shape;6626;p1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27" name="Google Shape;6627;p1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28" name="Google Shape;6628;p1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29" name="Google Shape;6629;p1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30" name="Google Shape;6630;p1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31" name="Google Shape;6631;p1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32" name="Google Shape;6632;p1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33" name="Google Shape;6633;p1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34" name="Google Shape;6634;p1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35" name="Google Shape;6635;p1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36" name="Google Shape;6636;p1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37" name="Google Shape;6637;p1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38" name="Google Shape;6638;p1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39" name="Google Shape;6639;p1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40" name="Google Shape;6640;p1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41" name="Google Shape;6641;p1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42" name="Google Shape;6642;p1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43" name="Google Shape;6643;p1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44" name="Google Shape;6644;p1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45" name="Google Shape;6645;p1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46" name="Google Shape;6646;p1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47" name="Google Shape;6647;p1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48" name="Google Shape;6648;p1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49" name="Google Shape;6649;p1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50" name="Google Shape;6650;p1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51" name="Google Shape;6651;p1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52" name="Google Shape;6652;p1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53" name="Google Shape;6653;p1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6654" name="Google Shape;6654;p19"/>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6655" name="Google Shape;6655;p19"/>
          <p:cNvGrpSpPr/>
          <p:nvPr/>
        </p:nvGrpSpPr>
        <p:grpSpPr>
          <a:xfrm>
            <a:off x="1106096" y="1070000"/>
            <a:ext cx="16211704" cy="8604000"/>
            <a:chOff x="553048" y="535000"/>
            <a:chExt cx="8105852" cy="4302000"/>
          </a:xfrm>
        </p:grpSpPr>
        <p:sp>
          <p:nvSpPr>
            <p:cNvPr id="6656" name="Google Shape;6656;p1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57" name="Google Shape;6657;p1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58" name="Google Shape;6658;p1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59" name="Google Shape;6659;p1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60" name="Google Shape;6660;p1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61" name="Google Shape;6661;p1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62" name="Google Shape;6662;p1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63" name="Google Shape;6663;p1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64" name="Google Shape;6664;p1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65" name="Google Shape;6665;p1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66" name="Google Shape;6666;p1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67" name="Google Shape;6667;p1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68" name="Google Shape;6668;p1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69" name="Google Shape;6669;p1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70" name="Google Shape;6670;p1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71" name="Google Shape;6671;p1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72" name="Google Shape;6672;p1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73" name="Google Shape;6673;p1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6674" name="Google Shape;6674;p19"/>
          <p:cNvSpPr txBox="1">
            <a:spLocks noGrp="1"/>
          </p:cNvSpPr>
          <p:nvPr>
            <p:ph type="title"/>
          </p:nvPr>
        </p:nvSpPr>
        <p:spPr>
          <a:xfrm>
            <a:off x="2541300" y="1258750"/>
            <a:ext cx="14040000" cy="1145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9pPr>
          </a:lstStyle>
          <a:p>
            <a:endParaRPr/>
          </a:p>
        </p:txBody>
      </p:sp>
      <p:sp>
        <p:nvSpPr>
          <p:cNvPr id="6675" name="Google Shape;6675;p19"/>
          <p:cNvSpPr txBox="1">
            <a:spLocks noGrp="1"/>
          </p:cNvSpPr>
          <p:nvPr>
            <p:ph type="subTitle" idx="1"/>
          </p:nvPr>
        </p:nvSpPr>
        <p:spPr>
          <a:xfrm>
            <a:off x="2541300" y="2404150"/>
            <a:ext cx="14040000" cy="77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6676" name="Google Shape;6676;p19"/>
          <p:cNvSpPr txBox="1">
            <a:spLocks noGrp="1"/>
          </p:cNvSpPr>
          <p:nvPr>
            <p:ph type="subTitle" idx="2"/>
          </p:nvPr>
        </p:nvSpPr>
        <p:spPr>
          <a:xfrm>
            <a:off x="2541300" y="3028750"/>
            <a:ext cx="14040000" cy="59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7" name="Google Shape;6677;p19"/>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78" name="Google Shape;6678;p19"/>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79" name="Google Shape;6679;p19"/>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80" name="Google Shape;6680;p19"/>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78887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6681"/>
        <p:cNvGrpSpPr/>
        <p:nvPr/>
      </p:nvGrpSpPr>
      <p:grpSpPr>
        <a:xfrm>
          <a:off x="0" y="0"/>
          <a:ext cx="0" cy="0"/>
          <a:chOff x="0" y="0"/>
          <a:chExt cx="0" cy="0"/>
        </a:xfrm>
      </p:grpSpPr>
      <p:grpSp>
        <p:nvGrpSpPr>
          <p:cNvPr id="6682" name="Google Shape;6682;p20"/>
          <p:cNvGrpSpPr/>
          <p:nvPr/>
        </p:nvGrpSpPr>
        <p:grpSpPr>
          <a:xfrm>
            <a:off x="1" y="1"/>
            <a:ext cx="18288250" cy="10286782"/>
            <a:chOff x="0" y="0"/>
            <a:chExt cx="9144125" cy="5143391"/>
          </a:xfrm>
        </p:grpSpPr>
        <p:sp>
          <p:nvSpPr>
            <p:cNvPr id="6683" name="Google Shape;6683;p2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84" name="Google Shape;6684;p2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85" name="Google Shape;6685;p2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86" name="Google Shape;6686;p2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87" name="Google Shape;6687;p2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88" name="Google Shape;6688;p2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89" name="Google Shape;6689;p2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90" name="Google Shape;6690;p2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91" name="Google Shape;6691;p2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92" name="Google Shape;6692;p2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93" name="Google Shape;6693;p2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94" name="Google Shape;6694;p2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95" name="Google Shape;6695;p2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96" name="Google Shape;6696;p2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97" name="Google Shape;6697;p2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98" name="Google Shape;6698;p2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99" name="Google Shape;6699;p2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00" name="Google Shape;6700;p2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01" name="Google Shape;6701;p2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02" name="Google Shape;6702;p2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03" name="Google Shape;6703;p2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04" name="Google Shape;6704;p2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05" name="Google Shape;6705;p2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06" name="Google Shape;6706;p2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07" name="Google Shape;6707;p2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08" name="Google Shape;6708;p2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09" name="Google Shape;6709;p2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10" name="Google Shape;6710;p2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11" name="Google Shape;6711;p2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12" name="Google Shape;6712;p2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13" name="Google Shape;6713;p2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14" name="Google Shape;6714;p2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15" name="Google Shape;6715;p2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16" name="Google Shape;6716;p2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17" name="Google Shape;6717;p2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18" name="Google Shape;6718;p2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19" name="Google Shape;6719;p2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20" name="Google Shape;6720;p2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21" name="Google Shape;6721;p2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22" name="Google Shape;6722;p2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23" name="Google Shape;6723;p2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24" name="Google Shape;6724;p2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25" name="Google Shape;6725;p2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26" name="Google Shape;6726;p2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27" name="Google Shape;6727;p2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28" name="Google Shape;6728;p2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29" name="Google Shape;6729;p2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30" name="Google Shape;6730;p2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31" name="Google Shape;6731;p2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32" name="Google Shape;6732;p2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33" name="Google Shape;6733;p2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34" name="Google Shape;6734;p2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35" name="Google Shape;6735;p2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36" name="Google Shape;6736;p2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37" name="Google Shape;6737;p2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38" name="Google Shape;6738;p2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39" name="Google Shape;6739;p2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40" name="Google Shape;6740;p2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41" name="Google Shape;6741;p2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42" name="Google Shape;6742;p2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43" name="Google Shape;6743;p2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44" name="Google Shape;6744;p2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45" name="Google Shape;6745;p2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46" name="Google Shape;6746;p2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47" name="Google Shape;6747;p2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48" name="Google Shape;6748;p2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49" name="Google Shape;6749;p2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50" name="Google Shape;6750;p2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51" name="Google Shape;6751;p2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52" name="Google Shape;6752;p2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53" name="Google Shape;6753;p2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54" name="Google Shape;6754;p2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55" name="Google Shape;6755;p2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56" name="Google Shape;6756;p2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57" name="Google Shape;6757;p2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58" name="Google Shape;6758;p2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59" name="Google Shape;6759;p2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60" name="Google Shape;6760;p2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61" name="Google Shape;6761;p2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62" name="Google Shape;6762;p2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63" name="Google Shape;6763;p2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64" name="Google Shape;6764;p2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65" name="Google Shape;6765;p2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66" name="Google Shape;6766;p2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67" name="Google Shape;6767;p2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68" name="Google Shape;6768;p2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69" name="Google Shape;6769;p2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70" name="Google Shape;6770;p2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71" name="Google Shape;6771;p2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72" name="Google Shape;6772;p2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73" name="Google Shape;6773;p2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74" name="Google Shape;6774;p2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75" name="Google Shape;6775;p2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76" name="Google Shape;6776;p2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77" name="Google Shape;6777;p2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78" name="Google Shape;6778;p2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79" name="Google Shape;6779;p2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80" name="Google Shape;6780;p2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81" name="Google Shape;6781;p2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82" name="Google Shape;6782;p2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83" name="Google Shape;6783;p2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84" name="Google Shape;6784;p2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85" name="Google Shape;6785;p2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86" name="Google Shape;6786;p2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87" name="Google Shape;6787;p2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88" name="Google Shape;6788;p2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89" name="Google Shape;6789;p2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90" name="Google Shape;6790;p2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91" name="Google Shape;6791;p2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92" name="Google Shape;6792;p2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93" name="Google Shape;6793;p2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94" name="Google Shape;6794;p2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95" name="Google Shape;6795;p2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96" name="Google Shape;6796;p2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97" name="Google Shape;6797;p2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98" name="Google Shape;6798;p2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99" name="Google Shape;6799;p2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00" name="Google Shape;6800;p2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01" name="Google Shape;6801;p2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02" name="Google Shape;6802;p2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03" name="Google Shape;6803;p2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04" name="Google Shape;6804;p2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05" name="Google Shape;6805;p2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06" name="Google Shape;6806;p2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07" name="Google Shape;6807;p2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08" name="Google Shape;6808;p2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09" name="Google Shape;6809;p2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10" name="Google Shape;6810;p2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11" name="Google Shape;6811;p2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12" name="Google Shape;6812;p2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13" name="Google Shape;6813;p2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14" name="Google Shape;6814;p2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15" name="Google Shape;6815;p2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16" name="Google Shape;6816;p2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17" name="Google Shape;6817;p2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18" name="Google Shape;6818;p2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19" name="Google Shape;6819;p2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20" name="Google Shape;6820;p2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21" name="Google Shape;6821;p2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22" name="Google Shape;6822;p2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23" name="Google Shape;6823;p2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24" name="Google Shape;6824;p2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25" name="Google Shape;6825;p2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26" name="Google Shape;6826;p2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27" name="Google Shape;6827;p2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28" name="Google Shape;6828;p2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29" name="Google Shape;6829;p2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30" name="Google Shape;6830;p2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31" name="Google Shape;6831;p2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32" name="Google Shape;6832;p2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33" name="Google Shape;6833;p2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34" name="Google Shape;6834;p2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35" name="Google Shape;6835;p2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36" name="Google Shape;6836;p2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37" name="Google Shape;6837;p2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38" name="Google Shape;6838;p2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39" name="Google Shape;6839;p2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40" name="Google Shape;6840;p2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41" name="Google Shape;6841;p2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42" name="Google Shape;6842;p2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43" name="Google Shape;6843;p2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44" name="Google Shape;6844;p2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45" name="Google Shape;6845;p2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46" name="Google Shape;6846;p2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47" name="Google Shape;6847;p2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48" name="Google Shape;6848;p2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49" name="Google Shape;6849;p2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50" name="Google Shape;6850;p2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51" name="Google Shape;6851;p2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52" name="Google Shape;6852;p2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53" name="Google Shape;6853;p2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54" name="Google Shape;6854;p2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55" name="Google Shape;6855;p2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56" name="Google Shape;6856;p2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57" name="Google Shape;6857;p2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58" name="Google Shape;6858;p2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59" name="Google Shape;6859;p2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60" name="Google Shape;6860;p2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61" name="Google Shape;6861;p2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62" name="Google Shape;6862;p2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63" name="Google Shape;6863;p2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64" name="Google Shape;6864;p2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65" name="Google Shape;6865;p2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66" name="Google Shape;6866;p2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67" name="Google Shape;6867;p2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68" name="Google Shape;6868;p2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69" name="Google Shape;6869;p2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70" name="Google Shape;6870;p2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71" name="Google Shape;6871;p2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72" name="Google Shape;6872;p2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73" name="Google Shape;6873;p2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74" name="Google Shape;6874;p2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75" name="Google Shape;6875;p2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76" name="Google Shape;6876;p2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77" name="Google Shape;6877;p2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78" name="Google Shape;6878;p2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79" name="Google Shape;6879;p2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80" name="Google Shape;6880;p2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81" name="Google Shape;6881;p2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82" name="Google Shape;6882;p2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83" name="Google Shape;6883;p2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84" name="Google Shape;6884;p2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85" name="Google Shape;6885;p2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86" name="Google Shape;6886;p2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87" name="Google Shape;6887;p2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88" name="Google Shape;6888;p2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89" name="Google Shape;6889;p2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90" name="Google Shape;6890;p2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91" name="Google Shape;6891;p2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92" name="Google Shape;6892;p2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93" name="Google Shape;6893;p2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94" name="Google Shape;6894;p2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95" name="Google Shape;6895;p2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96" name="Google Shape;6896;p2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97" name="Google Shape;6897;p2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98" name="Google Shape;6898;p2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99" name="Google Shape;6899;p2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00" name="Google Shape;6900;p2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01" name="Google Shape;6901;p2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02" name="Google Shape;6902;p2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03" name="Google Shape;6903;p2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04" name="Google Shape;6904;p2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05" name="Google Shape;6905;p2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06" name="Google Shape;6906;p2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07" name="Google Shape;6907;p2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08" name="Google Shape;6908;p2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09" name="Google Shape;6909;p2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10" name="Google Shape;6910;p2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11" name="Google Shape;6911;p2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12" name="Google Shape;6912;p2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13" name="Google Shape;6913;p2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14" name="Google Shape;6914;p2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15" name="Google Shape;6915;p2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16" name="Google Shape;6916;p2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17" name="Google Shape;6917;p2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18" name="Google Shape;6918;p2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19" name="Google Shape;6919;p2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20" name="Google Shape;6920;p2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21" name="Google Shape;6921;p2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22" name="Google Shape;6922;p2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23" name="Google Shape;6923;p2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24" name="Google Shape;6924;p2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25" name="Google Shape;6925;p2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26" name="Google Shape;6926;p2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27" name="Google Shape;6927;p2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28" name="Google Shape;6928;p2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29" name="Google Shape;6929;p2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30" name="Google Shape;6930;p2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31" name="Google Shape;6931;p2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32" name="Google Shape;6932;p2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33" name="Google Shape;6933;p2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34" name="Google Shape;6934;p2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35" name="Google Shape;6935;p2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36" name="Google Shape;6936;p2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37" name="Google Shape;6937;p2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38" name="Google Shape;6938;p2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39" name="Google Shape;6939;p2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40" name="Google Shape;6940;p2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41" name="Google Shape;6941;p2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42" name="Google Shape;6942;p2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43" name="Google Shape;6943;p2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44" name="Google Shape;6944;p2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45" name="Google Shape;6945;p2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46" name="Google Shape;6946;p2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47" name="Google Shape;6947;p2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48" name="Google Shape;6948;p2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49" name="Google Shape;6949;p2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50" name="Google Shape;6950;p2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51" name="Google Shape;6951;p2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52" name="Google Shape;6952;p2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53" name="Google Shape;6953;p2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54" name="Google Shape;6954;p2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55" name="Google Shape;6955;p2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56" name="Google Shape;6956;p2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57" name="Google Shape;6957;p2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58" name="Google Shape;6958;p2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59" name="Google Shape;6959;p2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60" name="Google Shape;6960;p2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61" name="Google Shape;6961;p2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62" name="Google Shape;6962;p2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63" name="Google Shape;6963;p2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64" name="Google Shape;6964;p2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65" name="Google Shape;6965;p2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66" name="Google Shape;6966;p2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67" name="Google Shape;6967;p2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68" name="Google Shape;6968;p2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69" name="Google Shape;6969;p2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70" name="Google Shape;6970;p2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71" name="Google Shape;6971;p2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72" name="Google Shape;6972;p2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73" name="Google Shape;6973;p2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74" name="Google Shape;6974;p2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75" name="Google Shape;6975;p2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76" name="Google Shape;6976;p2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77" name="Google Shape;6977;p2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78" name="Google Shape;6978;p2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79" name="Google Shape;6979;p2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80" name="Google Shape;6980;p2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81" name="Google Shape;6981;p2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82" name="Google Shape;6982;p2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83" name="Google Shape;6983;p2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84" name="Google Shape;6984;p2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85" name="Google Shape;6985;p2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86" name="Google Shape;6986;p2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87" name="Google Shape;6987;p2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88" name="Google Shape;6988;p2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89" name="Google Shape;6989;p2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90" name="Google Shape;6990;p2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91" name="Google Shape;6991;p2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92" name="Google Shape;6992;p2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93" name="Google Shape;6993;p2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94" name="Google Shape;6994;p2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95" name="Google Shape;6995;p2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96" name="Google Shape;6996;p2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97" name="Google Shape;6997;p2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98" name="Google Shape;6998;p2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99" name="Google Shape;6999;p2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00" name="Google Shape;7000;p2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01" name="Google Shape;7001;p2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02" name="Google Shape;7002;p2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03" name="Google Shape;7003;p2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04" name="Google Shape;7004;p2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05" name="Google Shape;7005;p2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06" name="Google Shape;7006;p2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07" name="Google Shape;7007;p2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08" name="Google Shape;7008;p2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09" name="Google Shape;7009;p2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10" name="Google Shape;7010;p2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11" name="Google Shape;7011;p2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12" name="Google Shape;7012;p2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13" name="Google Shape;7013;p2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14" name="Google Shape;7014;p2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15" name="Google Shape;7015;p2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16" name="Google Shape;7016;p2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17" name="Google Shape;7017;p2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18" name="Google Shape;7018;p2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19" name="Google Shape;7019;p2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20" name="Google Shape;7020;p2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21" name="Google Shape;7021;p2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22" name="Google Shape;7022;p2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23" name="Google Shape;7023;p2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24" name="Google Shape;7024;p2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25" name="Google Shape;7025;p2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26" name="Google Shape;7026;p2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27" name="Google Shape;7027;p2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28" name="Google Shape;7028;p2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29" name="Google Shape;7029;p2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30" name="Google Shape;7030;p2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31" name="Google Shape;7031;p2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32" name="Google Shape;7032;p2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33" name="Google Shape;7033;p2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34" name="Google Shape;7034;p2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35" name="Google Shape;7035;p2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36" name="Google Shape;7036;p2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37" name="Google Shape;7037;p2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38" name="Google Shape;7038;p2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39" name="Google Shape;7039;p2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40" name="Google Shape;7040;p2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41" name="Google Shape;7041;p2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42" name="Google Shape;7042;p2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7043" name="Google Shape;7043;p20"/>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7044" name="Google Shape;7044;p20"/>
          <p:cNvGrpSpPr/>
          <p:nvPr/>
        </p:nvGrpSpPr>
        <p:grpSpPr>
          <a:xfrm>
            <a:off x="1106096" y="1070000"/>
            <a:ext cx="16211704" cy="8604000"/>
            <a:chOff x="553048" y="535000"/>
            <a:chExt cx="8105852" cy="4302000"/>
          </a:xfrm>
        </p:grpSpPr>
        <p:sp>
          <p:nvSpPr>
            <p:cNvPr id="7045" name="Google Shape;7045;p2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46" name="Google Shape;7046;p2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47" name="Google Shape;7047;p2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48" name="Google Shape;7048;p2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49" name="Google Shape;7049;p2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50" name="Google Shape;7050;p2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51" name="Google Shape;7051;p2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52" name="Google Shape;7052;p2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53" name="Google Shape;7053;p2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54" name="Google Shape;7054;p2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55" name="Google Shape;7055;p2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56" name="Google Shape;7056;p2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57" name="Google Shape;7057;p2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58" name="Google Shape;7058;p2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59" name="Google Shape;7059;p2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60" name="Google Shape;7060;p2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61" name="Google Shape;7061;p2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62" name="Google Shape;7062;p2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7063" name="Google Shape;7063;p20"/>
          <p:cNvSpPr txBox="1">
            <a:spLocks noGrp="1"/>
          </p:cNvSpPr>
          <p:nvPr>
            <p:ph type="title"/>
          </p:nvPr>
        </p:nvSpPr>
        <p:spPr>
          <a:xfrm>
            <a:off x="2541300" y="1258750"/>
            <a:ext cx="14040000" cy="1145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9pPr>
          </a:lstStyle>
          <a:p>
            <a:endParaRPr/>
          </a:p>
        </p:txBody>
      </p:sp>
      <p:sp>
        <p:nvSpPr>
          <p:cNvPr id="7064" name="Google Shape;7064;p20"/>
          <p:cNvSpPr txBox="1">
            <a:spLocks noGrp="1"/>
          </p:cNvSpPr>
          <p:nvPr>
            <p:ph type="subTitle" idx="1"/>
          </p:nvPr>
        </p:nvSpPr>
        <p:spPr>
          <a:xfrm>
            <a:off x="2541300" y="2404150"/>
            <a:ext cx="14040000" cy="77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7065" name="Google Shape;7065;p20"/>
          <p:cNvSpPr txBox="1">
            <a:spLocks noGrp="1"/>
          </p:cNvSpPr>
          <p:nvPr>
            <p:ph type="subTitle" idx="2"/>
          </p:nvPr>
        </p:nvSpPr>
        <p:spPr>
          <a:xfrm>
            <a:off x="2541300" y="3028750"/>
            <a:ext cx="14040000" cy="59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66" name="Google Shape;7066;p20"/>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67" name="Google Shape;7067;p20"/>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68" name="Google Shape;7068;p20"/>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69" name="Google Shape;7069;p20"/>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1160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7070"/>
        <p:cNvGrpSpPr/>
        <p:nvPr/>
      </p:nvGrpSpPr>
      <p:grpSpPr>
        <a:xfrm>
          <a:off x="0" y="0"/>
          <a:ext cx="0" cy="0"/>
          <a:chOff x="0" y="0"/>
          <a:chExt cx="0" cy="0"/>
        </a:xfrm>
      </p:grpSpPr>
      <p:grpSp>
        <p:nvGrpSpPr>
          <p:cNvPr id="7071" name="Google Shape;7071;p21"/>
          <p:cNvGrpSpPr/>
          <p:nvPr/>
        </p:nvGrpSpPr>
        <p:grpSpPr>
          <a:xfrm>
            <a:off x="1" y="1"/>
            <a:ext cx="18288250" cy="10286782"/>
            <a:chOff x="0" y="0"/>
            <a:chExt cx="9144125" cy="5143391"/>
          </a:xfrm>
        </p:grpSpPr>
        <p:sp>
          <p:nvSpPr>
            <p:cNvPr id="7072" name="Google Shape;7072;p2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73" name="Google Shape;7073;p2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74" name="Google Shape;7074;p2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75" name="Google Shape;7075;p2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76" name="Google Shape;7076;p2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77" name="Google Shape;7077;p2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78" name="Google Shape;7078;p2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79" name="Google Shape;7079;p2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80" name="Google Shape;7080;p2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81" name="Google Shape;7081;p2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82" name="Google Shape;7082;p2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83" name="Google Shape;7083;p2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84" name="Google Shape;7084;p2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85" name="Google Shape;7085;p2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86" name="Google Shape;7086;p2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87" name="Google Shape;7087;p2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88" name="Google Shape;7088;p2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89" name="Google Shape;7089;p2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90" name="Google Shape;7090;p2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91" name="Google Shape;7091;p2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92" name="Google Shape;7092;p2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93" name="Google Shape;7093;p2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94" name="Google Shape;7094;p2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95" name="Google Shape;7095;p2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96" name="Google Shape;7096;p2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97" name="Google Shape;7097;p2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98" name="Google Shape;7098;p2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99" name="Google Shape;7099;p2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00" name="Google Shape;7100;p2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01" name="Google Shape;7101;p2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02" name="Google Shape;7102;p2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03" name="Google Shape;7103;p2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04" name="Google Shape;7104;p2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05" name="Google Shape;7105;p2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06" name="Google Shape;7106;p2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07" name="Google Shape;7107;p2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08" name="Google Shape;7108;p2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09" name="Google Shape;7109;p2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10" name="Google Shape;7110;p2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11" name="Google Shape;7111;p2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12" name="Google Shape;7112;p2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13" name="Google Shape;7113;p2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14" name="Google Shape;7114;p2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15" name="Google Shape;7115;p2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16" name="Google Shape;7116;p2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17" name="Google Shape;7117;p2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18" name="Google Shape;7118;p2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19" name="Google Shape;7119;p2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20" name="Google Shape;7120;p2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21" name="Google Shape;7121;p2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22" name="Google Shape;7122;p2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23" name="Google Shape;7123;p2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24" name="Google Shape;7124;p2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25" name="Google Shape;7125;p2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26" name="Google Shape;7126;p2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27" name="Google Shape;7127;p2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28" name="Google Shape;7128;p2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29" name="Google Shape;7129;p2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30" name="Google Shape;7130;p2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31" name="Google Shape;7131;p2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32" name="Google Shape;7132;p2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33" name="Google Shape;7133;p2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34" name="Google Shape;7134;p2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35" name="Google Shape;7135;p2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36" name="Google Shape;7136;p2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37" name="Google Shape;7137;p2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38" name="Google Shape;7138;p2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39" name="Google Shape;7139;p2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40" name="Google Shape;7140;p2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41" name="Google Shape;7141;p2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42" name="Google Shape;7142;p2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43" name="Google Shape;7143;p2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44" name="Google Shape;7144;p2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45" name="Google Shape;7145;p2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46" name="Google Shape;7146;p2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47" name="Google Shape;7147;p2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48" name="Google Shape;7148;p2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49" name="Google Shape;7149;p2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50" name="Google Shape;7150;p2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51" name="Google Shape;7151;p2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52" name="Google Shape;7152;p2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53" name="Google Shape;7153;p2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54" name="Google Shape;7154;p2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55" name="Google Shape;7155;p2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56" name="Google Shape;7156;p2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57" name="Google Shape;7157;p2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58" name="Google Shape;7158;p2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59" name="Google Shape;7159;p2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60" name="Google Shape;7160;p2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61" name="Google Shape;7161;p2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62" name="Google Shape;7162;p2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63" name="Google Shape;7163;p2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64" name="Google Shape;7164;p2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65" name="Google Shape;7165;p2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66" name="Google Shape;7166;p2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67" name="Google Shape;7167;p2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68" name="Google Shape;7168;p2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69" name="Google Shape;7169;p2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70" name="Google Shape;7170;p2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71" name="Google Shape;7171;p2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72" name="Google Shape;7172;p2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73" name="Google Shape;7173;p2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74" name="Google Shape;7174;p2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75" name="Google Shape;7175;p2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76" name="Google Shape;7176;p2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77" name="Google Shape;7177;p2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78" name="Google Shape;7178;p2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79" name="Google Shape;7179;p2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80" name="Google Shape;7180;p2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81" name="Google Shape;7181;p2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82" name="Google Shape;7182;p2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83" name="Google Shape;7183;p2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84" name="Google Shape;7184;p2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85" name="Google Shape;7185;p2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86" name="Google Shape;7186;p2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87" name="Google Shape;7187;p2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88" name="Google Shape;7188;p2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89" name="Google Shape;7189;p2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90" name="Google Shape;7190;p2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91" name="Google Shape;7191;p2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92" name="Google Shape;7192;p2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93" name="Google Shape;7193;p2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94" name="Google Shape;7194;p2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95" name="Google Shape;7195;p2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96" name="Google Shape;7196;p2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97" name="Google Shape;7197;p2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98" name="Google Shape;7198;p2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99" name="Google Shape;7199;p2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00" name="Google Shape;7200;p2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01" name="Google Shape;7201;p2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02" name="Google Shape;7202;p2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03" name="Google Shape;7203;p2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04" name="Google Shape;7204;p2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05" name="Google Shape;7205;p2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06" name="Google Shape;7206;p2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07" name="Google Shape;7207;p2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08" name="Google Shape;7208;p2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09" name="Google Shape;7209;p2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10" name="Google Shape;7210;p2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11" name="Google Shape;7211;p2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12" name="Google Shape;7212;p2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13" name="Google Shape;7213;p2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14" name="Google Shape;7214;p2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15" name="Google Shape;7215;p2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16" name="Google Shape;7216;p2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17" name="Google Shape;7217;p2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18" name="Google Shape;7218;p2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19" name="Google Shape;7219;p2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20" name="Google Shape;7220;p2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21" name="Google Shape;7221;p2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22" name="Google Shape;7222;p2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23" name="Google Shape;7223;p2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24" name="Google Shape;7224;p2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25" name="Google Shape;7225;p2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26" name="Google Shape;7226;p2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27" name="Google Shape;7227;p2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28" name="Google Shape;7228;p2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29" name="Google Shape;7229;p2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30" name="Google Shape;7230;p2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31" name="Google Shape;7231;p2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32" name="Google Shape;7232;p2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33" name="Google Shape;7233;p2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34" name="Google Shape;7234;p2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35" name="Google Shape;7235;p2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36" name="Google Shape;7236;p2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37" name="Google Shape;7237;p2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38" name="Google Shape;7238;p2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39" name="Google Shape;7239;p2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40" name="Google Shape;7240;p2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41" name="Google Shape;7241;p2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42" name="Google Shape;7242;p2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43" name="Google Shape;7243;p2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44" name="Google Shape;7244;p2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45" name="Google Shape;7245;p2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46" name="Google Shape;7246;p2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47" name="Google Shape;7247;p2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48" name="Google Shape;7248;p2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49" name="Google Shape;7249;p2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50" name="Google Shape;7250;p2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51" name="Google Shape;7251;p2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52" name="Google Shape;7252;p2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53" name="Google Shape;7253;p2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54" name="Google Shape;7254;p2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55" name="Google Shape;7255;p2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56" name="Google Shape;7256;p2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57" name="Google Shape;7257;p2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58" name="Google Shape;7258;p2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59" name="Google Shape;7259;p2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60" name="Google Shape;7260;p2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61" name="Google Shape;7261;p2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62" name="Google Shape;7262;p2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63" name="Google Shape;7263;p2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64" name="Google Shape;7264;p2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65" name="Google Shape;7265;p2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66" name="Google Shape;7266;p2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67" name="Google Shape;7267;p2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68" name="Google Shape;7268;p2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69" name="Google Shape;7269;p2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70" name="Google Shape;7270;p2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71" name="Google Shape;7271;p2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72" name="Google Shape;7272;p2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73" name="Google Shape;7273;p2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74" name="Google Shape;7274;p2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75" name="Google Shape;7275;p2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76" name="Google Shape;7276;p2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77" name="Google Shape;7277;p2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78" name="Google Shape;7278;p2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79" name="Google Shape;7279;p2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80" name="Google Shape;7280;p2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81" name="Google Shape;7281;p2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82" name="Google Shape;7282;p2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83" name="Google Shape;7283;p2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84" name="Google Shape;7284;p2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85" name="Google Shape;7285;p2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86" name="Google Shape;7286;p2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87" name="Google Shape;7287;p2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88" name="Google Shape;7288;p2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89" name="Google Shape;7289;p2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90" name="Google Shape;7290;p2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91" name="Google Shape;7291;p2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92" name="Google Shape;7292;p2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93" name="Google Shape;7293;p2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94" name="Google Shape;7294;p2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95" name="Google Shape;7295;p2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96" name="Google Shape;7296;p2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97" name="Google Shape;7297;p2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98" name="Google Shape;7298;p2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99" name="Google Shape;7299;p2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00" name="Google Shape;7300;p2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01" name="Google Shape;7301;p2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02" name="Google Shape;7302;p2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03" name="Google Shape;7303;p2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04" name="Google Shape;7304;p2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05" name="Google Shape;7305;p2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06" name="Google Shape;7306;p2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07" name="Google Shape;7307;p2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08" name="Google Shape;7308;p2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09" name="Google Shape;7309;p2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10" name="Google Shape;7310;p2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11" name="Google Shape;7311;p2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12" name="Google Shape;7312;p2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13" name="Google Shape;7313;p2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14" name="Google Shape;7314;p2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15" name="Google Shape;7315;p2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16" name="Google Shape;7316;p2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17" name="Google Shape;7317;p2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18" name="Google Shape;7318;p2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19" name="Google Shape;7319;p2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20" name="Google Shape;7320;p2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21" name="Google Shape;7321;p2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22" name="Google Shape;7322;p2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23" name="Google Shape;7323;p2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24" name="Google Shape;7324;p2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25" name="Google Shape;7325;p2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26" name="Google Shape;7326;p2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27" name="Google Shape;7327;p2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28" name="Google Shape;7328;p2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29" name="Google Shape;7329;p2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30" name="Google Shape;7330;p2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31" name="Google Shape;7331;p2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32" name="Google Shape;7332;p2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33" name="Google Shape;7333;p2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34" name="Google Shape;7334;p2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35" name="Google Shape;7335;p2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36" name="Google Shape;7336;p2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37" name="Google Shape;7337;p2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38" name="Google Shape;7338;p2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39" name="Google Shape;7339;p2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40" name="Google Shape;7340;p2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41" name="Google Shape;7341;p2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42" name="Google Shape;7342;p2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43" name="Google Shape;7343;p2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44" name="Google Shape;7344;p2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45" name="Google Shape;7345;p2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46" name="Google Shape;7346;p2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47" name="Google Shape;7347;p2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48" name="Google Shape;7348;p2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49" name="Google Shape;7349;p2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50" name="Google Shape;7350;p2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51" name="Google Shape;7351;p2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52" name="Google Shape;7352;p2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53" name="Google Shape;7353;p2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54" name="Google Shape;7354;p2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55" name="Google Shape;7355;p2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56" name="Google Shape;7356;p2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57" name="Google Shape;7357;p2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58" name="Google Shape;7358;p2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59" name="Google Shape;7359;p2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60" name="Google Shape;7360;p2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61" name="Google Shape;7361;p2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62" name="Google Shape;7362;p2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63" name="Google Shape;7363;p2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64" name="Google Shape;7364;p2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65" name="Google Shape;7365;p2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66" name="Google Shape;7366;p2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67" name="Google Shape;7367;p2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68" name="Google Shape;7368;p2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69" name="Google Shape;7369;p2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70" name="Google Shape;7370;p2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71" name="Google Shape;7371;p2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72" name="Google Shape;7372;p2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73" name="Google Shape;7373;p2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74" name="Google Shape;7374;p2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75" name="Google Shape;7375;p2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76" name="Google Shape;7376;p2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77" name="Google Shape;7377;p2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78" name="Google Shape;7378;p2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79" name="Google Shape;7379;p2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80" name="Google Shape;7380;p2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81" name="Google Shape;7381;p2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82" name="Google Shape;7382;p2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83" name="Google Shape;7383;p2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84" name="Google Shape;7384;p2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85" name="Google Shape;7385;p2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86" name="Google Shape;7386;p2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87" name="Google Shape;7387;p2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88" name="Google Shape;7388;p2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89" name="Google Shape;7389;p2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90" name="Google Shape;7390;p2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91" name="Google Shape;7391;p2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92" name="Google Shape;7392;p2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93" name="Google Shape;7393;p2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94" name="Google Shape;7394;p2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95" name="Google Shape;7395;p2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96" name="Google Shape;7396;p2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97" name="Google Shape;7397;p2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98" name="Google Shape;7398;p2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99" name="Google Shape;7399;p2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00" name="Google Shape;7400;p2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01" name="Google Shape;7401;p2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02" name="Google Shape;7402;p2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03" name="Google Shape;7403;p2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04" name="Google Shape;7404;p2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05" name="Google Shape;7405;p2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06" name="Google Shape;7406;p2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07" name="Google Shape;7407;p2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08" name="Google Shape;7408;p2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09" name="Google Shape;7409;p2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10" name="Google Shape;7410;p2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11" name="Google Shape;7411;p2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12" name="Google Shape;7412;p2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13" name="Google Shape;7413;p2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14" name="Google Shape;7414;p2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15" name="Google Shape;7415;p2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16" name="Google Shape;7416;p2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17" name="Google Shape;7417;p2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18" name="Google Shape;7418;p2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19" name="Google Shape;7419;p2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20" name="Google Shape;7420;p2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21" name="Google Shape;7421;p2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22" name="Google Shape;7422;p2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23" name="Google Shape;7423;p2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24" name="Google Shape;7424;p2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25" name="Google Shape;7425;p2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26" name="Google Shape;7426;p2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27" name="Google Shape;7427;p2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28" name="Google Shape;7428;p2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29" name="Google Shape;7429;p2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30" name="Google Shape;7430;p2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31" name="Google Shape;7431;p2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7432" name="Google Shape;7432;p21"/>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7433" name="Google Shape;7433;p21"/>
          <p:cNvGrpSpPr/>
          <p:nvPr/>
        </p:nvGrpSpPr>
        <p:grpSpPr>
          <a:xfrm>
            <a:off x="1106096" y="1070000"/>
            <a:ext cx="16211704" cy="8604000"/>
            <a:chOff x="553048" y="535000"/>
            <a:chExt cx="8105852" cy="4302000"/>
          </a:xfrm>
        </p:grpSpPr>
        <p:sp>
          <p:nvSpPr>
            <p:cNvPr id="7434" name="Google Shape;7434;p2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35" name="Google Shape;7435;p2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36" name="Google Shape;7436;p2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37" name="Google Shape;7437;p2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38" name="Google Shape;7438;p2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39" name="Google Shape;7439;p2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40" name="Google Shape;7440;p2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41" name="Google Shape;7441;p2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42" name="Google Shape;7442;p2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43" name="Google Shape;7443;p2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44" name="Google Shape;7444;p2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45" name="Google Shape;7445;p2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46" name="Google Shape;7446;p2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47" name="Google Shape;7447;p2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48" name="Google Shape;7448;p2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49" name="Google Shape;7449;p2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50" name="Google Shape;7450;p2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51" name="Google Shape;7451;p2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7452" name="Google Shape;7452;p21"/>
          <p:cNvSpPr txBox="1">
            <a:spLocks noGrp="1"/>
          </p:cNvSpPr>
          <p:nvPr>
            <p:ph type="title"/>
          </p:nvPr>
        </p:nvSpPr>
        <p:spPr>
          <a:xfrm>
            <a:off x="2541300" y="1258750"/>
            <a:ext cx="14040000" cy="1145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9pPr>
          </a:lstStyle>
          <a:p>
            <a:endParaRPr/>
          </a:p>
        </p:txBody>
      </p:sp>
      <p:sp>
        <p:nvSpPr>
          <p:cNvPr id="7453" name="Google Shape;7453;p21"/>
          <p:cNvSpPr txBox="1">
            <a:spLocks noGrp="1"/>
          </p:cNvSpPr>
          <p:nvPr>
            <p:ph type="subTitle" idx="1"/>
          </p:nvPr>
        </p:nvSpPr>
        <p:spPr>
          <a:xfrm>
            <a:off x="2541300" y="2404150"/>
            <a:ext cx="14040000" cy="77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7454" name="Google Shape;7454;p21"/>
          <p:cNvSpPr txBox="1">
            <a:spLocks noGrp="1"/>
          </p:cNvSpPr>
          <p:nvPr>
            <p:ph type="subTitle" idx="2"/>
          </p:nvPr>
        </p:nvSpPr>
        <p:spPr>
          <a:xfrm>
            <a:off x="2541300" y="3028750"/>
            <a:ext cx="14040000" cy="59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55" name="Google Shape;7455;p21"/>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56" name="Google Shape;7456;p21"/>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57" name="Google Shape;7457;p21"/>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58" name="Google Shape;7458;p21"/>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85292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7459"/>
        <p:cNvGrpSpPr/>
        <p:nvPr/>
      </p:nvGrpSpPr>
      <p:grpSpPr>
        <a:xfrm>
          <a:off x="0" y="0"/>
          <a:ext cx="0" cy="0"/>
          <a:chOff x="0" y="0"/>
          <a:chExt cx="0" cy="0"/>
        </a:xfrm>
      </p:grpSpPr>
      <p:grpSp>
        <p:nvGrpSpPr>
          <p:cNvPr id="7460" name="Google Shape;7460;p22"/>
          <p:cNvGrpSpPr/>
          <p:nvPr/>
        </p:nvGrpSpPr>
        <p:grpSpPr>
          <a:xfrm>
            <a:off x="1" y="1"/>
            <a:ext cx="18288250" cy="10286782"/>
            <a:chOff x="0" y="0"/>
            <a:chExt cx="9144125" cy="5143391"/>
          </a:xfrm>
        </p:grpSpPr>
        <p:sp>
          <p:nvSpPr>
            <p:cNvPr id="7461" name="Google Shape;7461;p22"/>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62" name="Google Shape;7462;p22"/>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63" name="Google Shape;7463;p22"/>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64" name="Google Shape;7464;p22"/>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65" name="Google Shape;7465;p22"/>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66" name="Google Shape;7466;p22"/>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67" name="Google Shape;7467;p22"/>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68" name="Google Shape;7468;p22"/>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69" name="Google Shape;7469;p22"/>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70" name="Google Shape;7470;p22"/>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71" name="Google Shape;7471;p22"/>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72" name="Google Shape;7472;p22"/>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73" name="Google Shape;7473;p22"/>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74" name="Google Shape;7474;p22"/>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75" name="Google Shape;7475;p22"/>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76" name="Google Shape;7476;p22"/>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77" name="Google Shape;7477;p22"/>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78" name="Google Shape;7478;p22"/>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79" name="Google Shape;7479;p22"/>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80" name="Google Shape;7480;p22"/>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81" name="Google Shape;7481;p22"/>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82" name="Google Shape;7482;p22"/>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83" name="Google Shape;7483;p22"/>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84" name="Google Shape;7484;p22"/>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85" name="Google Shape;7485;p22"/>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86" name="Google Shape;7486;p22"/>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87" name="Google Shape;7487;p22"/>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88" name="Google Shape;7488;p22"/>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89" name="Google Shape;7489;p22"/>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90" name="Google Shape;7490;p22"/>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91" name="Google Shape;7491;p22"/>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92" name="Google Shape;7492;p22"/>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93" name="Google Shape;7493;p22"/>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94" name="Google Shape;7494;p22"/>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95" name="Google Shape;7495;p22"/>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96" name="Google Shape;7496;p22"/>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97" name="Google Shape;7497;p22"/>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98" name="Google Shape;7498;p22"/>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99" name="Google Shape;7499;p22"/>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00" name="Google Shape;7500;p22"/>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01" name="Google Shape;7501;p22"/>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02" name="Google Shape;7502;p22"/>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03" name="Google Shape;7503;p22"/>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04" name="Google Shape;7504;p22"/>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05" name="Google Shape;7505;p22"/>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06" name="Google Shape;7506;p22"/>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07" name="Google Shape;7507;p22"/>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08" name="Google Shape;7508;p22"/>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09" name="Google Shape;7509;p22"/>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10" name="Google Shape;7510;p22"/>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11" name="Google Shape;7511;p22"/>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12" name="Google Shape;7512;p22"/>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13" name="Google Shape;7513;p22"/>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14" name="Google Shape;7514;p22"/>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15" name="Google Shape;7515;p22"/>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16" name="Google Shape;7516;p22"/>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17" name="Google Shape;7517;p22"/>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18" name="Google Shape;7518;p22"/>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19" name="Google Shape;7519;p22"/>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20" name="Google Shape;7520;p22"/>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21" name="Google Shape;7521;p22"/>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22" name="Google Shape;7522;p22"/>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23" name="Google Shape;7523;p22"/>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24" name="Google Shape;7524;p22"/>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25" name="Google Shape;7525;p22"/>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26" name="Google Shape;7526;p22"/>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27" name="Google Shape;7527;p22"/>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28" name="Google Shape;7528;p22"/>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29" name="Google Shape;7529;p22"/>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30" name="Google Shape;7530;p22"/>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31" name="Google Shape;7531;p22"/>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32" name="Google Shape;7532;p22"/>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33" name="Google Shape;7533;p22"/>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34" name="Google Shape;7534;p22"/>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35" name="Google Shape;7535;p22"/>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36" name="Google Shape;7536;p22"/>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37" name="Google Shape;7537;p22"/>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38" name="Google Shape;7538;p22"/>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39" name="Google Shape;7539;p22"/>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40" name="Google Shape;7540;p22"/>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41" name="Google Shape;7541;p22"/>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42" name="Google Shape;7542;p22"/>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43" name="Google Shape;7543;p22"/>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44" name="Google Shape;7544;p22"/>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45" name="Google Shape;7545;p22"/>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46" name="Google Shape;7546;p22"/>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47" name="Google Shape;7547;p22"/>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48" name="Google Shape;7548;p22"/>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49" name="Google Shape;7549;p22"/>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50" name="Google Shape;7550;p22"/>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51" name="Google Shape;7551;p22"/>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52" name="Google Shape;7552;p22"/>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53" name="Google Shape;7553;p22"/>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54" name="Google Shape;7554;p22"/>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55" name="Google Shape;7555;p22"/>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56" name="Google Shape;7556;p22"/>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57" name="Google Shape;7557;p22"/>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58" name="Google Shape;7558;p22"/>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59" name="Google Shape;7559;p22"/>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60" name="Google Shape;7560;p22"/>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61" name="Google Shape;7561;p22"/>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62" name="Google Shape;7562;p22"/>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63" name="Google Shape;7563;p22"/>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64" name="Google Shape;7564;p22"/>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65" name="Google Shape;7565;p22"/>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66" name="Google Shape;7566;p22"/>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67" name="Google Shape;7567;p22"/>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68" name="Google Shape;7568;p22"/>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69" name="Google Shape;7569;p22"/>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70" name="Google Shape;7570;p22"/>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22"/>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72" name="Google Shape;7572;p22"/>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73" name="Google Shape;7573;p22"/>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22"/>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75" name="Google Shape;7575;p22"/>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76" name="Google Shape;7576;p22"/>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22"/>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78" name="Google Shape;7578;p22"/>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79" name="Google Shape;7579;p22"/>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22"/>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81" name="Google Shape;7581;p22"/>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82" name="Google Shape;7582;p22"/>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22"/>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84" name="Google Shape;7584;p22"/>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85" name="Google Shape;7585;p22"/>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86" name="Google Shape;7586;p22"/>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87" name="Google Shape;7587;p22"/>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88" name="Google Shape;7588;p22"/>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89" name="Google Shape;7589;p22"/>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90" name="Google Shape;7590;p22"/>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91" name="Google Shape;7591;p22"/>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92" name="Google Shape;7592;p22"/>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93" name="Google Shape;7593;p22"/>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94" name="Google Shape;7594;p22"/>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95" name="Google Shape;7595;p22"/>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96" name="Google Shape;7596;p22"/>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97" name="Google Shape;7597;p22"/>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98" name="Google Shape;7598;p22"/>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99" name="Google Shape;7599;p22"/>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00" name="Google Shape;7600;p22"/>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01" name="Google Shape;7601;p22"/>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02" name="Google Shape;7602;p22"/>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03" name="Google Shape;7603;p22"/>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04" name="Google Shape;7604;p22"/>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05" name="Google Shape;7605;p22"/>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06" name="Google Shape;7606;p22"/>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07" name="Google Shape;7607;p22"/>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08" name="Google Shape;7608;p22"/>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09" name="Google Shape;7609;p22"/>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10" name="Google Shape;7610;p22"/>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11" name="Google Shape;7611;p22"/>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12" name="Google Shape;7612;p22"/>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13" name="Google Shape;7613;p22"/>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14" name="Google Shape;7614;p22"/>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15" name="Google Shape;7615;p22"/>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16" name="Google Shape;7616;p22"/>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17" name="Google Shape;7617;p22"/>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18" name="Google Shape;7618;p22"/>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19" name="Google Shape;7619;p22"/>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20" name="Google Shape;7620;p22"/>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21" name="Google Shape;7621;p22"/>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22" name="Google Shape;7622;p22"/>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23" name="Google Shape;7623;p22"/>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24" name="Google Shape;7624;p22"/>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25" name="Google Shape;7625;p22"/>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26" name="Google Shape;7626;p22"/>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27" name="Google Shape;7627;p22"/>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28" name="Google Shape;7628;p22"/>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29" name="Google Shape;7629;p22"/>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30" name="Google Shape;7630;p22"/>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31" name="Google Shape;7631;p22"/>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32" name="Google Shape;7632;p22"/>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33" name="Google Shape;7633;p22"/>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34" name="Google Shape;7634;p22"/>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35" name="Google Shape;7635;p22"/>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36" name="Google Shape;7636;p22"/>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37" name="Google Shape;7637;p22"/>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38" name="Google Shape;7638;p22"/>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39" name="Google Shape;7639;p22"/>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40" name="Google Shape;7640;p22"/>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41" name="Google Shape;7641;p22"/>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42" name="Google Shape;7642;p22"/>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43" name="Google Shape;7643;p22"/>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44" name="Google Shape;7644;p22"/>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45" name="Google Shape;7645;p22"/>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46" name="Google Shape;7646;p22"/>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47" name="Google Shape;7647;p22"/>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48" name="Google Shape;7648;p22"/>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49" name="Google Shape;7649;p22"/>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50" name="Google Shape;7650;p22"/>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51" name="Google Shape;7651;p22"/>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52" name="Google Shape;7652;p22"/>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53" name="Google Shape;7653;p22"/>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54" name="Google Shape;7654;p22"/>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55" name="Google Shape;7655;p22"/>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56" name="Google Shape;7656;p22"/>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57" name="Google Shape;7657;p22"/>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58" name="Google Shape;7658;p22"/>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59" name="Google Shape;7659;p22"/>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60" name="Google Shape;7660;p22"/>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61" name="Google Shape;7661;p22"/>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62" name="Google Shape;7662;p22"/>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63" name="Google Shape;7663;p22"/>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64" name="Google Shape;7664;p22"/>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65" name="Google Shape;7665;p22"/>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66" name="Google Shape;7666;p22"/>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67" name="Google Shape;7667;p22"/>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68" name="Google Shape;7668;p22"/>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69" name="Google Shape;7669;p22"/>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70" name="Google Shape;7670;p22"/>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71" name="Google Shape;7671;p22"/>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72" name="Google Shape;7672;p22"/>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73" name="Google Shape;7673;p22"/>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74" name="Google Shape;7674;p22"/>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75" name="Google Shape;7675;p22"/>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76" name="Google Shape;7676;p22"/>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77" name="Google Shape;7677;p22"/>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78" name="Google Shape;7678;p22"/>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79" name="Google Shape;7679;p22"/>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80" name="Google Shape;7680;p22"/>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81" name="Google Shape;7681;p22"/>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82" name="Google Shape;7682;p22"/>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83" name="Google Shape;7683;p22"/>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84" name="Google Shape;7684;p22"/>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85" name="Google Shape;7685;p22"/>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86" name="Google Shape;7686;p22"/>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87" name="Google Shape;7687;p22"/>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88" name="Google Shape;7688;p22"/>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89" name="Google Shape;7689;p22"/>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90" name="Google Shape;7690;p22"/>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91" name="Google Shape;7691;p22"/>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92" name="Google Shape;7692;p22"/>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93" name="Google Shape;7693;p22"/>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94" name="Google Shape;7694;p22"/>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95" name="Google Shape;7695;p22"/>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96" name="Google Shape;7696;p22"/>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97" name="Google Shape;7697;p22"/>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98" name="Google Shape;7698;p22"/>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99" name="Google Shape;7699;p22"/>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00" name="Google Shape;7700;p22"/>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01" name="Google Shape;7701;p22"/>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02" name="Google Shape;7702;p22"/>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03" name="Google Shape;7703;p22"/>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04" name="Google Shape;7704;p22"/>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05" name="Google Shape;7705;p22"/>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06" name="Google Shape;7706;p22"/>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07" name="Google Shape;7707;p22"/>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08" name="Google Shape;7708;p22"/>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09" name="Google Shape;7709;p22"/>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10" name="Google Shape;7710;p22"/>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11" name="Google Shape;7711;p22"/>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12" name="Google Shape;7712;p22"/>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13" name="Google Shape;7713;p22"/>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14" name="Google Shape;7714;p22"/>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15" name="Google Shape;7715;p22"/>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16" name="Google Shape;7716;p22"/>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17" name="Google Shape;7717;p22"/>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18" name="Google Shape;7718;p22"/>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19" name="Google Shape;7719;p22"/>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20" name="Google Shape;7720;p22"/>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21" name="Google Shape;7721;p22"/>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22" name="Google Shape;7722;p22"/>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23" name="Google Shape;7723;p22"/>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24" name="Google Shape;7724;p22"/>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25" name="Google Shape;7725;p22"/>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26" name="Google Shape;7726;p22"/>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27" name="Google Shape;7727;p22"/>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28" name="Google Shape;7728;p22"/>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29" name="Google Shape;7729;p22"/>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30" name="Google Shape;7730;p22"/>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31" name="Google Shape;7731;p22"/>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32" name="Google Shape;7732;p22"/>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33" name="Google Shape;7733;p22"/>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34" name="Google Shape;7734;p22"/>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35" name="Google Shape;7735;p22"/>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36" name="Google Shape;7736;p22"/>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37" name="Google Shape;7737;p22"/>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38" name="Google Shape;7738;p22"/>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39" name="Google Shape;7739;p22"/>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40" name="Google Shape;7740;p22"/>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41" name="Google Shape;7741;p22"/>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42" name="Google Shape;7742;p22"/>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43" name="Google Shape;7743;p22"/>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44" name="Google Shape;7744;p22"/>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45" name="Google Shape;7745;p22"/>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46" name="Google Shape;7746;p22"/>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47" name="Google Shape;7747;p22"/>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48" name="Google Shape;7748;p22"/>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49" name="Google Shape;7749;p22"/>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50" name="Google Shape;7750;p22"/>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51" name="Google Shape;7751;p22"/>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52" name="Google Shape;7752;p22"/>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53" name="Google Shape;7753;p22"/>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54" name="Google Shape;7754;p22"/>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55" name="Google Shape;7755;p22"/>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56" name="Google Shape;7756;p22"/>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57" name="Google Shape;7757;p22"/>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58" name="Google Shape;7758;p22"/>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59" name="Google Shape;7759;p22"/>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60" name="Google Shape;7760;p22"/>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61" name="Google Shape;7761;p22"/>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62" name="Google Shape;7762;p22"/>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63" name="Google Shape;7763;p22"/>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64" name="Google Shape;7764;p22"/>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65" name="Google Shape;7765;p22"/>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66" name="Google Shape;7766;p22"/>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67" name="Google Shape;7767;p22"/>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68" name="Google Shape;7768;p22"/>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69" name="Google Shape;7769;p22"/>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70" name="Google Shape;7770;p22"/>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71" name="Google Shape;7771;p22"/>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72" name="Google Shape;7772;p22"/>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73" name="Google Shape;7773;p22"/>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74" name="Google Shape;7774;p22"/>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75" name="Google Shape;7775;p22"/>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76" name="Google Shape;7776;p22"/>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77" name="Google Shape;7777;p22"/>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78" name="Google Shape;7778;p22"/>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79" name="Google Shape;7779;p22"/>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80" name="Google Shape;7780;p22"/>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81" name="Google Shape;7781;p22"/>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82" name="Google Shape;7782;p22"/>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83" name="Google Shape;7783;p22"/>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84" name="Google Shape;7784;p22"/>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85" name="Google Shape;7785;p22"/>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86" name="Google Shape;7786;p22"/>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87" name="Google Shape;7787;p22"/>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88" name="Google Shape;7788;p22"/>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89" name="Google Shape;7789;p22"/>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90" name="Google Shape;7790;p22"/>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91" name="Google Shape;7791;p22"/>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92" name="Google Shape;7792;p22"/>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93" name="Google Shape;7793;p22"/>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94" name="Google Shape;7794;p22"/>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95" name="Google Shape;7795;p22"/>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96" name="Google Shape;7796;p22"/>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97" name="Google Shape;7797;p22"/>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98" name="Google Shape;7798;p22"/>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99" name="Google Shape;7799;p22"/>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00" name="Google Shape;7800;p22"/>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01" name="Google Shape;7801;p22"/>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02" name="Google Shape;7802;p22"/>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03" name="Google Shape;7803;p22"/>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04" name="Google Shape;7804;p22"/>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05" name="Google Shape;7805;p22"/>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06" name="Google Shape;7806;p22"/>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07" name="Google Shape;7807;p22"/>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08" name="Google Shape;7808;p22"/>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09" name="Google Shape;7809;p22"/>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10" name="Google Shape;7810;p22"/>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11" name="Google Shape;7811;p22"/>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12" name="Google Shape;7812;p22"/>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13" name="Google Shape;7813;p22"/>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14" name="Google Shape;7814;p22"/>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15" name="Google Shape;7815;p22"/>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16" name="Google Shape;7816;p22"/>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17" name="Google Shape;7817;p22"/>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18" name="Google Shape;7818;p22"/>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19" name="Google Shape;7819;p22"/>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20" name="Google Shape;7820;p22"/>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7821" name="Google Shape;7821;p22"/>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7822" name="Google Shape;7822;p22"/>
          <p:cNvGrpSpPr/>
          <p:nvPr/>
        </p:nvGrpSpPr>
        <p:grpSpPr>
          <a:xfrm>
            <a:off x="1106096" y="1070000"/>
            <a:ext cx="16211704" cy="8604000"/>
            <a:chOff x="553048" y="535000"/>
            <a:chExt cx="8105852" cy="4302000"/>
          </a:xfrm>
        </p:grpSpPr>
        <p:sp>
          <p:nvSpPr>
            <p:cNvPr id="7823" name="Google Shape;7823;p22"/>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24" name="Google Shape;7824;p22"/>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25" name="Google Shape;7825;p22"/>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26" name="Google Shape;7826;p22"/>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27" name="Google Shape;7827;p22"/>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28" name="Google Shape;7828;p22"/>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29" name="Google Shape;7829;p22"/>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30" name="Google Shape;7830;p22"/>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31" name="Google Shape;7831;p22"/>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32" name="Google Shape;7832;p22"/>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33" name="Google Shape;7833;p22"/>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34" name="Google Shape;7834;p22"/>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35" name="Google Shape;7835;p22"/>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36" name="Google Shape;7836;p22"/>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37" name="Google Shape;7837;p22"/>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38" name="Google Shape;7838;p22"/>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39" name="Google Shape;7839;p22"/>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40" name="Google Shape;7840;p22"/>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7841" name="Google Shape;7841;p22"/>
          <p:cNvSpPr txBox="1">
            <a:spLocks noGrp="1"/>
          </p:cNvSpPr>
          <p:nvPr>
            <p:ph type="title"/>
          </p:nvPr>
        </p:nvSpPr>
        <p:spPr>
          <a:xfrm>
            <a:off x="2541300" y="1258750"/>
            <a:ext cx="14040000" cy="1145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9pPr>
          </a:lstStyle>
          <a:p>
            <a:endParaRPr/>
          </a:p>
        </p:txBody>
      </p:sp>
      <p:sp>
        <p:nvSpPr>
          <p:cNvPr id="7842" name="Google Shape;7842;p22"/>
          <p:cNvSpPr txBox="1">
            <a:spLocks noGrp="1"/>
          </p:cNvSpPr>
          <p:nvPr>
            <p:ph type="subTitle" idx="1"/>
          </p:nvPr>
        </p:nvSpPr>
        <p:spPr>
          <a:xfrm>
            <a:off x="2541300" y="2404150"/>
            <a:ext cx="14040000" cy="77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7843" name="Google Shape;7843;p22"/>
          <p:cNvSpPr txBox="1">
            <a:spLocks noGrp="1"/>
          </p:cNvSpPr>
          <p:nvPr>
            <p:ph type="subTitle" idx="2"/>
          </p:nvPr>
        </p:nvSpPr>
        <p:spPr>
          <a:xfrm>
            <a:off x="2541300" y="3028750"/>
            <a:ext cx="14040000" cy="59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44" name="Google Shape;7844;p22"/>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45" name="Google Shape;7845;p22"/>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46" name="Google Shape;7846;p22"/>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47" name="Google Shape;7847;p22"/>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5806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1" y="1"/>
            <a:ext cx="18288250" cy="10286782"/>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1170" name="Google Shape;1170;p4"/>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1171" name="Google Shape;1171;p4"/>
          <p:cNvGrpSpPr/>
          <p:nvPr/>
        </p:nvGrpSpPr>
        <p:grpSpPr>
          <a:xfrm>
            <a:off x="1106096" y="1070000"/>
            <a:ext cx="16211704" cy="8604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1190" name="Google Shape;1190;p4"/>
          <p:cNvSpPr txBox="1">
            <a:spLocks noGrp="1"/>
          </p:cNvSpPr>
          <p:nvPr>
            <p:ph type="title"/>
          </p:nvPr>
        </p:nvSpPr>
        <p:spPr>
          <a:xfrm>
            <a:off x="2541300" y="1258750"/>
            <a:ext cx="14040000" cy="1145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2541300" y="2404150"/>
            <a:ext cx="14040000" cy="6812400"/>
          </a:xfrm>
          <a:prstGeom prst="rect">
            <a:avLst/>
          </a:prstGeom>
          <a:ln>
            <a:noFill/>
          </a:ln>
        </p:spPr>
        <p:txBody>
          <a:bodyPr spcFirstLastPara="1" wrap="square" lIns="91425" tIns="91425" rIns="91425" bIns="91425" anchor="t" anchorCtr="0">
            <a:noAutofit/>
          </a:bodyPr>
          <a:lstStyle>
            <a:lvl1pPr marL="914400" lvl="0"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1828800" lvl="1"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2743200" lvl="2"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3657600" lvl="3"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4572000" lvl="4"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5486400" lvl="5"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6400800" lvl="6"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7315200" lvl="7"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8229600" lvl="8"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extLst>
      <p:ext uri="{BB962C8B-B14F-4D97-AF65-F5344CB8AC3E}">
        <p14:creationId xmlns:p14="http://schemas.microsoft.com/office/powerpoint/2010/main" val="4241872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7848"/>
        <p:cNvGrpSpPr/>
        <p:nvPr/>
      </p:nvGrpSpPr>
      <p:grpSpPr>
        <a:xfrm>
          <a:off x="0" y="0"/>
          <a:ext cx="0" cy="0"/>
          <a:chOff x="0" y="0"/>
          <a:chExt cx="0" cy="0"/>
        </a:xfrm>
      </p:grpSpPr>
      <p:grpSp>
        <p:nvGrpSpPr>
          <p:cNvPr id="7849" name="Google Shape;7849;p23"/>
          <p:cNvGrpSpPr/>
          <p:nvPr/>
        </p:nvGrpSpPr>
        <p:grpSpPr>
          <a:xfrm>
            <a:off x="1" y="1"/>
            <a:ext cx="18288250" cy="10286782"/>
            <a:chOff x="0" y="0"/>
            <a:chExt cx="9144125" cy="5143391"/>
          </a:xfrm>
        </p:grpSpPr>
        <p:sp>
          <p:nvSpPr>
            <p:cNvPr id="7850" name="Google Shape;7850;p2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51" name="Google Shape;7851;p2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52" name="Google Shape;7852;p2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53" name="Google Shape;7853;p2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54" name="Google Shape;7854;p2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55" name="Google Shape;7855;p2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56" name="Google Shape;7856;p2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57" name="Google Shape;7857;p2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58" name="Google Shape;7858;p2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59" name="Google Shape;7859;p2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60" name="Google Shape;7860;p2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61" name="Google Shape;7861;p2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62" name="Google Shape;7862;p2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63" name="Google Shape;7863;p2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64" name="Google Shape;7864;p2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65" name="Google Shape;7865;p2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66" name="Google Shape;7866;p2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67" name="Google Shape;7867;p2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68" name="Google Shape;7868;p2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69" name="Google Shape;7869;p2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70" name="Google Shape;7870;p2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71" name="Google Shape;7871;p2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72" name="Google Shape;7872;p2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73" name="Google Shape;7873;p2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74" name="Google Shape;7874;p2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75" name="Google Shape;7875;p2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76" name="Google Shape;7876;p2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77" name="Google Shape;7877;p2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78" name="Google Shape;7878;p2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79" name="Google Shape;7879;p2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80" name="Google Shape;7880;p2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81" name="Google Shape;7881;p2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82" name="Google Shape;7882;p2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83" name="Google Shape;7883;p2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84" name="Google Shape;7884;p2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85" name="Google Shape;7885;p2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86" name="Google Shape;7886;p2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87" name="Google Shape;7887;p2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88" name="Google Shape;7888;p2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89" name="Google Shape;7889;p2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90" name="Google Shape;7890;p2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91" name="Google Shape;7891;p2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92" name="Google Shape;7892;p2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93" name="Google Shape;7893;p2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94" name="Google Shape;7894;p2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95" name="Google Shape;7895;p2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96" name="Google Shape;7896;p2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97" name="Google Shape;7897;p2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98" name="Google Shape;7898;p2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99" name="Google Shape;7899;p2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00" name="Google Shape;7900;p2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01" name="Google Shape;7901;p2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02" name="Google Shape;7902;p2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03" name="Google Shape;7903;p2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04" name="Google Shape;7904;p2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05" name="Google Shape;7905;p2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06" name="Google Shape;7906;p2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07" name="Google Shape;7907;p2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08" name="Google Shape;7908;p2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09" name="Google Shape;7909;p2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10" name="Google Shape;7910;p2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11" name="Google Shape;7911;p2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12" name="Google Shape;7912;p2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13" name="Google Shape;7913;p2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14" name="Google Shape;7914;p2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15" name="Google Shape;7915;p2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16" name="Google Shape;7916;p2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17" name="Google Shape;7917;p2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18" name="Google Shape;7918;p2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19" name="Google Shape;7919;p2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20" name="Google Shape;7920;p2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21" name="Google Shape;7921;p2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22" name="Google Shape;7922;p2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23" name="Google Shape;7923;p2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24" name="Google Shape;7924;p2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25" name="Google Shape;7925;p2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26" name="Google Shape;7926;p2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27" name="Google Shape;7927;p2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28" name="Google Shape;7928;p2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29" name="Google Shape;7929;p2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30" name="Google Shape;7930;p2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31" name="Google Shape;7931;p2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32" name="Google Shape;7932;p2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33" name="Google Shape;7933;p2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34" name="Google Shape;7934;p2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35" name="Google Shape;7935;p2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36" name="Google Shape;7936;p2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37" name="Google Shape;7937;p2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38" name="Google Shape;7938;p2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39" name="Google Shape;7939;p2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40" name="Google Shape;7940;p2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41" name="Google Shape;7941;p2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42" name="Google Shape;7942;p2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43" name="Google Shape;7943;p2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44" name="Google Shape;7944;p2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45" name="Google Shape;7945;p2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46" name="Google Shape;7946;p2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47" name="Google Shape;7947;p2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48" name="Google Shape;7948;p2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49" name="Google Shape;7949;p2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50" name="Google Shape;7950;p2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51" name="Google Shape;7951;p2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52" name="Google Shape;7952;p2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53" name="Google Shape;7953;p2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54" name="Google Shape;7954;p2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55" name="Google Shape;7955;p2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56" name="Google Shape;7956;p2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57" name="Google Shape;7957;p2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58" name="Google Shape;7958;p2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59" name="Google Shape;7959;p2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60" name="Google Shape;7960;p2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61" name="Google Shape;7961;p2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62" name="Google Shape;7962;p2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63" name="Google Shape;7963;p2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64" name="Google Shape;7964;p2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65" name="Google Shape;7965;p2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66" name="Google Shape;7966;p2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67" name="Google Shape;7967;p2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68" name="Google Shape;7968;p2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69" name="Google Shape;7969;p2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70" name="Google Shape;7970;p2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71" name="Google Shape;7971;p2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72" name="Google Shape;7972;p2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73" name="Google Shape;7973;p2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74" name="Google Shape;7974;p2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75" name="Google Shape;7975;p2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76" name="Google Shape;7976;p2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77" name="Google Shape;7977;p2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78" name="Google Shape;7978;p2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79" name="Google Shape;7979;p2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80" name="Google Shape;7980;p2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81" name="Google Shape;7981;p2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82" name="Google Shape;7982;p2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83" name="Google Shape;7983;p2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84" name="Google Shape;7984;p2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85" name="Google Shape;7985;p2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86" name="Google Shape;7986;p2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87" name="Google Shape;7987;p2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88" name="Google Shape;7988;p2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89" name="Google Shape;7989;p2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90" name="Google Shape;7990;p2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91" name="Google Shape;7991;p2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92" name="Google Shape;7992;p2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93" name="Google Shape;7993;p2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94" name="Google Shape;7994;p2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95" name="Google Shape;7995;p2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96" name="Google Shape;7996;p2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97" name="Google Shape;7997;p2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98" name="Google Shape;7998;p2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99" name="Google Shape;7999;p2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00" name="Google Shape;8000;p2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01" name="Google Shape;8001;p2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02" name="Google Shape;8002;p2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03" name="Google Shape;8003;p2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04" name="Google Shape;8004;p2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05" name="Google Shape;8005;p2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06" name="Google Shape;8006;p2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07" name="Google Shape;8007;p2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08" name="Google Shape;8008;p2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09" name="Google Shape;8009;p2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10" name="Google Shape;8010;p2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11" name="Google Shape;8011;p2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12" name="Google Shape;8012;p2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13" name="Google Shape;8013;p2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14" name="Google Shape;8014;p2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15" name="Google Shape;8015;p2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16" name="Google Shape;8016;p2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17" name="Google Shape;8017;p2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18" name="Google Shape;8018;p2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19" name="Google Shape;8019;p2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20" name="Google Shape;8020;p2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21" name="Google Shape;8021;p2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22" name="Google Shape;8022;p2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23" name="Google Shape;8023;p2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24" name="Google Shape;8024;p2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25" name="Google Shape;8025;p2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26" name="Google Shape;8026;p2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27" name="Google Shape;8027;p2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28" name="Google Shape;8028;p2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29" name="Google Shape;8029;p2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30" name="Google Shape;8030;p2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31" name="Google Shape;8031;p2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32" name="Google Shape;8032;p2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33" name="Google Shape;8033;p2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34" name="Google Shape;8034;p2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35" name="Google Shape;8035;p2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36" name="Google Shape;8036;p2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37" name="Google Shape;8037;p2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38" name="Google Shape;8038;p2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39" name="Google Shape;8039;p2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40" name="Google Shape;8040;p2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41" name="Google Shape;8041;p2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42" name="Google Shape;8042;p2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43" name="Google Shape;8043;p2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44" name="Google Shape;8044;p2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45" name="Google Shape;8045;p2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46" name="Google Shape;8046;p2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47" name="Google Shape;8047;p2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48" name="Google Shape;8048;p2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49" name="Google Shape;8049;p2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50" name="Google Shape;8050;p2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51" name="Google Shape;8051;p2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52" name="Google Shape;8052;p2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53" name="Google Shape;8053;p2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54" name="Google Shape;8054;p2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55" name="Google Shape;8055;p2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56" name="Google Shape;8056;p2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57" name="Google Shape;8057;p2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58" name="Google Shape;8058;p2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59" name="Google Shape;8059;p2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60" name="Google Shape;8060;p2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61" name="Google Shape;8061;p2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62" name="Google Shape;8062;p2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63" name="Google Shape;8063;p2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64" name="Google Shape;8064;p2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65" name="Google Shape;8065;p2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66" name="Google Shape;8066;p2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67" name="Google Shape;8067;p2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68" name="Google Shape;8068;p2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69" name="Google Shape;8069;p2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70" name="Google Shape;8070;p2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71" name="Google Shape;8071;p2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72" name="Google Shape;8072;p2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73" name="Google Shape;8073;p2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74" name="Google Shape;8074;p2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75" name="Google Shape;8075;p2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76" name="Google Shape;8076;p2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77" name="Google Shape;8077;p2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78" name="Google Shape;8078;p2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79" name="Google Shape;8079;p2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80" name="Google Shape;8080;p2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81" name="Google Shape;8081;p2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82" name="Google Shape;8082;p2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83" name="Google Shape;8083;p2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84" name="Google Shape;8084;p2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85" name="Google Shape;8085;p2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86" name="Google Shape;8086;p2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87" name="Google Shape;8087;p2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88" name="Google Shape;8088;p2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89" name="Google Shape;8089;p2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90" name="Google Shape;8090;p2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91" name="Google Shape;8091;p2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92" name="Google Shape;8092;p2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93" name="Google Shape;8093;p2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94" name="Google Shape;8094;p2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95" name="Google Shape;8095;p2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96" name="Google Shape;8096;p2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97" name="Google Shape;8097;p2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98" name="Google Shape;8098;p2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99" name="Google Shape;8099;p2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00" name="Google Shape;8100;p2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01" name="Google Shape;8101;p2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02" name="Google Shape;8102;p2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03" name="Google Shape;8103;p2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04" name="Google Shape;8104;p2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05" name="Google Shape;8105;p2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06" name="Google Shape;8106;p2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07" name="Google Shape;8107;p2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08" name="Google Shape;8108;p2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09" name="Google Shape;8109;p2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10" name="Google Shape;8110;p2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11" name="Google Shape;8111;p2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12" name="Google Shape;8112;p2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13" name="Google Shape;8113;p2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14" name="Google Shape;8114;p2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15" name="Google Shape;8115;p2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16" name="Google Shape;8116;p2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17" name="Google Shape;8117;p2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18" name="Google Shape;8118;p2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19" name="Google Shape;8119;p2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20" name="Google Shape;8120;p2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21" name="Google Shape;8121;p2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22" name="Google Shape;8122;p2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23" name="Google Shape;8123;p2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24" name="Google Shape;8124;p2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25" name="Google Shape;8125;p2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26" name="Google Shape;8126;p2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27" name="Google Shape;8127;p2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28" name="Google Shape;8128;p2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29" name="Google Shape;8129;p2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30" name="Google Shape;8130;p2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31" name="Google Shape;8131;p2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32" name="Google Shape;8132;p2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33" name="Google Shape;8133;p2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34" name="Google Shape;8134;p2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35" name="Google Shape;8135;p2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36" name="Google Shape;8136;p2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37" name="Google Shape;8137;p2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38" name="Google Shape;8138;p2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39" name="Google Shape;8139;p2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40" name="Google Shape;8140;p2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41" name="Google Shape;8141;p2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42" name="Google Shape;8142;p2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43" name="Google Shape;8143;p2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44" name="Google Shape;8144;p2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45" name="Google Shape;8145;p2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46" name="Google Shape;8146;p2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47" name="Google Shape;8147;p2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48" name="Google Shape;8148;p2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49" name="Google Shape;8149;p2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50" name="Google Shape;8150;p2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51" name="Google Shape;8151;p2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52" name="Google Shape;8152;p2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53" name="Google Shape;8153;p2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54" name="Google Shape;8154;p2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55" name="Google Shape;8155;p2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56" name="Google Shape;8156;p2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57" name="Google Shape;8157;p2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58" name="Google Shape;8158;p2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59" name="Google Shape;8159;p2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60" name="Google Shape;8160;p2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61" name="Google Shape;8161;p2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62" name="Google Shape;8162;p2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63" name="Google Shape;8163;p2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64" name="Google Shape;8164;p2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65" name="Google Shape;8165;p2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66" name="Google Shape;8166;p2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67" name="Google Shape;8167;p2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68" name="Google Shape;8168;p2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69" name="Google Shape;8169;p2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70" name="Google Shape;8170;p2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71" name="Google Shape;8171;p2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72" name="Google Shape;8172;p2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73" name="Google Shape;8173;p2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74" name="Google Shape;8174;p2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75" name="Google Shape;8175;p2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76" name="Google Shape;8176;p2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77" name="Google Shape;8177;p2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78" name="Google Shape;8178;p2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79" name="Google Shape;8179;p2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80" name="Google Shape;8180;p2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81" name="Google Shape;8181;p2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82" name="Google Shape;8182;p2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83" name="Google Shape;8183;p2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84" name="Google Shape;8184;p2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85" name="Google Shape;8185;p2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86" name="Google Shape;8186;p2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87" name="Google Shape;8187;p2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88" name="Google Shape;8188;p2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89" name="Google Shape;8189;p2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90" name="Google Shape;8190;p2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91" name="Google Shape;8191;p2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92" name="Google Shape;8192;p2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93" name="Google Shape;8193;p2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94" name="Google Shape;8194;p2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95" name="Google Shape;8195;p2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96" name="Google Shape;8196;p2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97" name="Google Shape;8197;p2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98" name="Google Shape;8198;p2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99" name="Google Shape;8199;p2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00" name="Google Shape;8200;p2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01" name="Google Shape;8201;p2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02" name="Google Shape;8202;p2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03" name="Google Shape;8203;p2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04" name="Google Shape;8204;p2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05" name="Google Shape;8205;p2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06" name="Google Shape;8206;p2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07" name="Google Shape;8207;p2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08" name="Google Shape;8208;p2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09" name="Google Shape;8209;p2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8210" name="Google Shape;8210;p23"/>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8211" name="Google Shape;8211;p23"/>
          <p:cNvGrpSpPr/>
          <p:nvPr/>
        </p:nvGrpSpPr>
        <p:grpSpPr>
          <a:xfrm>
            <a:off x="1106096" y="1070000"/>
            <a:ext cx="16211704" cy="8604000"/>
            <a:chOff x="553048" y="535000"/>
            <a:chExt cx="8105852" cy="4302000"/>
          </a:xfrm>
        </p:grpSpPr>
        <p:sp>
          <p:nvSpPr>
            <p:cNvPr id="8212" name="Google Shape;8212;p2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13" name="Google Shape;8213;p2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14" name="Google Shape;8214;p2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15" name="Google Shape;8215;p2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16" name="Google Shape;8216;p2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17" name="Google Shape;8217;p2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18" name="Google Shape;8218;p2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19" name="Google Shape;8219;p2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20" name="Google Shape;8220;p2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21" name="Google Shape;8221;p2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22" name="Google Shape;8222;p2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23" name="Google Shape;8223;p2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24" name="Google Shape;8224;p2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25" name="Google Shape;8225;p2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26" name="Google Shape;8226;p2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27" name="Google Shape;8227;p2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28" name="Google Shape;8228;p2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29" name="Google Shape;8229;p2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8230" name="Google Shape;8230;p23"/>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31" name="Google Shape;8231;p23"/>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32" name="Google Shape;8232;p23"/>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33" name="Google Shape;8233;p23"/>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34" name="Google Shape;8234;p23"/>
          <p:cNvSpPr txBox="1">
            <a:spLocks noGrp="1"/>
          </p:cNvSpPr>
          <p:nvPr>
            <p:ph type="title"/>
          </p:nvPr>
        </p:nvSpPr>
        <p:spPr>
          <a:xfrm>
            <a:off x="2541300" y="1258750"/>
            <a:ext cx="14040000" cy="2408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9pPr>
          </a:lstStyle>
          <a:p>
            <a:endParaRPr/>
          </a:p>
        </p:txBody>
      </p:sp>
    </p:spTree>
    <p:extLst>
      <p:ext uri="{BB962C8B-B14F-4D97-AF65-F5344CB8AC3E}">
        <p14:creationId xmlns:p14="http://schemas.microsoft.com/office/powerpoint/2010/main" val="729259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8235"/>
        <p:cNvGrpSpPr/>
        <p:nvPr/>
      </p:nvGrpSpPr>
      <p:grpSpPr>
        <a:xfrm>
          <a:off x="0" y="0"/>
          <a:ext cx="0" cy="0"/>
          <a:chOff x="0" y="0"/>
          <a:chExt cx="0" cy="0"/>
        </a:xfrm>
      </p:grpSpPr>
      <p:grpSp>
        <p:nvGrpSpPr>
          <p:cNvPr id="8236" name="Google Shape;8236;p24"/>
          <p:cNvGrpSpPr/>
          <p:nvPr/>
        </p:nvGrpSpPr>
        <p:grpSpPr>
          <a:xfrm>
            <a:off x="1" y="1"/>
            <a:ext cx="18288250" cy="10286782"/>
            <a:chOff x="0" y="0"/>
            <a:chExt cx="9144125" cy="5143391"/>
          </a:xfrm>
        </p:grpSpPr>
        <p:sp>
          <p:nvSpPr>
            <p:cNvPr id="8237" name="Google Shape;8237;p2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38" name="Google Shape;8238;p2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39" name="Google Shape;8239;p2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40" name="Google Shape;8240;p2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41" name="Google Shape;8241;p2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42" name="Google Shape;8242;p2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43" name="Google Shape;8243;p2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44" name="Google Shape;8244;p2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45" name="Google Shape;8245;p2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46" name="Google Shape;8246;p2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47" name="Google Shape;8247;p2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48" name="Google Shape;8248;p2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49" name="Google Shape;8249;p2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50" name="Google Shape;8250;p2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51" name="Google Shape;8251;p2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52" name="Google Shape;8252;p2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53" name="Google Shape;8253;p2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54" name="Google Shape;8254;p2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55" name="Google Shape;8255;p2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56" name="Google Shape;8256;p2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57" name="Google Shape;8257;p2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58" name="Google Shape;8258;p2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59" name="Google Shape;8259;p2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60" name="Google Shape;8260;p2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61" name="Google Shape;8261;p2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62" name="Google Shape;8262;p2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63" name="Google Shape;8263;p2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64" name="Google Shape;8264;p2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65" name="Google Shape;8265;p2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66" name="Google Shape;8266;p2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67" name="Google Shape;8267;p2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68" name="Google Shape;8268;p2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69" name="Google Shape;8269;p2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70" name="Google Shape;8270;p2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71" name="Google Shape;8271;p2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72" name="Google Shape;8272;p2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73" name="Google Shape;8273;p2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74" name="Google Shape;8274;p2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75" name="Google Shape;8275;p2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76" name="Google Shape;8276;p2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77" name="Google Shape;8277;p2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78" name="Google Shape;8278;p2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79" name="Google Shape;8279;p2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80" name="Google Shape;8280;p2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81" name="Google Shape;8281;p2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82" name="Google Shape;8282;p2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83" name="Google Shape;8283;p2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84" name="Google Shape;8284;p2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85" name="Google Shape;8285;p2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86" name="Google Shape;8286;p2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87" name="Google Shape;8287;p2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88" name="Google Shape;8288;p2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89" name="Google Shape;8289;p2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90" name="Google Shape;8290;p2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91" name="Google Shape;8291;p2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92" name="Google Shape;8292;p2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93" name="Google Shape;8293;p2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94" name="Google Shape;8294;p2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95" name="Google Shape;8295;p2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96" name="Google Shape;8296;p2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97" name="Google Shape;8297;p2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98" name="Google Shape;8298;p2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99" name="Google Shape;8299;p2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00" name="Google Shape;8300;p2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01" name="Google Shape;8301;p2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02" name="Google Shape;8302;p2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03" name="Google Shape;8303;p2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04" name="Google Shape;8304;p2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05" name="Google Shape;8305;p2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06" name="Google Shape;8306;p2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07" name="Google Shape;8307;p2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08" name="Google Shape;8308;p2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09" name="Google Shape;8309;p2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10" name="Google Shape;8310;p2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11" name="Google Shape;8311;p2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12" name="Google Shape;8312;p2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13" name="Google Shape;8313;p2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14" name="Google Shape;8314;p2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15" name="Google Shape;8315;p2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16" name="Google Shape;8316;p2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17" name="Google Shape;8317;p2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18" name="Google Shape;8318;p2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19" name="Google Shape;8319;p2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20" name="Google Shape;8320;p2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21" name="Google Shape;8321;p2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22" name="Google Shape;8322;p2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23" name="Google Shape;8323;p2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24" name="Google Shape;8324;p2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25" name="Google Shape;8325;p2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26" name="Google Shape;8326;p2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27" name="Google Shape;8327;p2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28" name="Google Shape;8328;p2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29" name="Google Shape;8329;p2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30" name="Google Shape;8330;p2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31" name="Google Shape;8331;p2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32" name="Google Shape;8332;p2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33" name="Google Shape;8333;p2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34" name="Google Shape;8334;p2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35" name="Google Shape;8335;p2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36" name="Google Shape;8336;p2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37" name="Google Shape;8337;p2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38" name="Google Shape;8338;p2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39" name="Google Shape;8339;p2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40" name="Google Shape;8340;p2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41" name="Google Shape;8341;p2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42" name="Google Shape;8342;p2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43" name="Google Shape;8343;p2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44" name="Google Shape;8344;p2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45" name="Google Shape;8345;p2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46" name="Google Shape;8346;p2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47" name="Google Shape;8347;p2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48" name="Google Shape;8348;p2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49" name="Google Shape;8349;p2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50" name="Google Shape;8350;p2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51" name="Google Shape;8351;p2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52" name="Google Shape;8352;p2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53" name="Google Shape;8353;p2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54" name="Google Shape;8354;p2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55" name="Google Shape;8355;p2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56" name="Google Shape;8356;p2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57" name="Google Shape;8357;p2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58" name="Google Shape;8358;p2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59" name="Google Shape;8359;p2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60" name="Google Shape;8360;p2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61" name="Google Shape;8361;p2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62" name="Google Shape;8362;p2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63" name="Google Shape;8363;p2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64" name="Google Shape;8364;p2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65" name="Google Shape;8365;p2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66" name="Google Shape;8366;p2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67" name="Google Shape;8367;p2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68" name="Google Shape;8368;p2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69" name="Google Shape;8369;p2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70" name="Google Shape;8370;p2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71" name="Google Shape;8371;p2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72" name="Google Shape;8372;p2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73" name="Google Shape;8373;p2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74" name="Google Shape;8374;p2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75" name="Google Shape;8375;p2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76" name="Google Shape;8376;p2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77" name="Google Shape;8377;p2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78" name="Google Shape;8378;p2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79" name="Google Shape;8379;p2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80" name="Google Shape;8380;p2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81" name="Google Shape;8381;p2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82" name="Google Shape;8382;p2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83" name="Google Shape;8383;p2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84" name="Google Shape;8384;p2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85" name="Google Shape;8385;p2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86" name="Google Shape;8386;p2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87" name="Google Shape;8387;p2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88" name="Google Shape;8388;p2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89" name="Google Shape;8389;p2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90" name="Google Shape;8390;p2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91" name="Google Shape;8391;p2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92" name="Google Shape;8392;p2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93" name="Google Shape;8393;p2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94" name="Google Shape;8394;p2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95" name="Google Shape;8395;p2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96" name="Google Shape;8396;p2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97" name="Google Shape;8397;p2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98" name="Google Shape;8398;p2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99" name="Google Shape;8399;p2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00" name="Google Shape;8400;p2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01" name="Google Shape;8401;p2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02" name="Google Shape;8402;p2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03" name="Google Shape;8403;p2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04" name="Google Shape;8404;p2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05" name="Google Shape;8405;p2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06" name="Google Shape;8406;p2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07" name="Google Shape;8407;p2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08" name="Google Shape;8408;p2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09" name="Google Shape;8409;p2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10" name="Google Shape;8410;p2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11" name="Google Shape;8411;p2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12" name="Google Shape;8412;p2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13" name="Google Shape;8413;p2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14" name="Google Shape;8414;p2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15" name="Google Shape;8415;p2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16" name="Google Shape;8416;p2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17" name="Google Shape;8417;p2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18" name="Google Shape;8418;p2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19" name="Google Shape;8419;p2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20" name="Google Shape;8420;p2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21" name="Google Shape;8421;p2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22" name="Google Shape;8422;p2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23" name="Google Shape;8423;p2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24" name="Google Shape;8424;p2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25" name="Google Shape;8425;p2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26" name="Google Shape;8426;p2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27" name="Google Shape;8427;p2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28" name="Google Shape;8428;p2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29" name="Google Shape;8429;p2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30" name="Google Shape;8430;p2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31" name="Google Shape;8431;p2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32" name="Google Shape;8432;p2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33" name="Google Shape;8433;p2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34" name="Google Shape;8434;p2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35" name="Google Shape;8435;p2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36" name="Google Shape;8436;p2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37" name="Google Shape;8437;p2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38" name="Google Shape;8438;p2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39" name="Google Shape;8439;p2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40" name="Google Shape;8440;p2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41" name="Google Shape;8441;p2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42" name="Google Shape;8442;p2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43" name="Google Shape;8443;p2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44" name="Google Shape;8444;p2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45" name="Google Shape;8445;p2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46" name="Google Shape;8446;p2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47" name="Google Shape;8447;p2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48" name="Google Shape;8448;p2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49" name="Google Shape;8449;p2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50" name="Google Shape;8450;p2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51" name="Google Shape;8451;p2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52" name="Google Shape;8452;p2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53" name="Google Shape;8453;p2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54" name="Google Shape;8454;p2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55" name="Google Shape;8455;p2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56" name="Google Shape;8456;p2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57" name="Google Shape;8457;p2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58" name="Google Shape;8458;p2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59" name="Google Shape;8459;p2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60" name="Google Shape;8460;p2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61" name="Google Shape;8461;p2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62" name="Google Shape;8462;p2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63" name="Google Shape;8463;p2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64" name="Google Shape;8464;p2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65" name="Google Shape;8465;p2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66" name="Google Shape;8466;p2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67" name="Google Shape;8467;p2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68" name="Google Shape;8468;p2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69" name="Google Shape;8469;p2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70" name="Google Shape;8470;p2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71" name="Google Shape;8471;p2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72" name="Google Shape;8472;p2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73" name="Google Shape;8473;p2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74" name="Google Shape;8474;p2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75" name="Google Shape;8475;p2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76" name="Google Shape;8476;p2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77" name="Google Shape;8477;p2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78" name="Google Shape;8478;p2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79" name="Google Shape;8479;p2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80" name="Google Shape;8480;p2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81" name="Google Shape;8481;p2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82" name="Google Shape;8482;p2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83" name="Google Shape;8483;p2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84" name="Google Shape;8484;p2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85" name="Google Shape;8485;p2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86" name="Google Shape;8486;p2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87" name="Google Shape;8487;p2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88" name="Google Shape;8488;p2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89" name="Google Shape;8489;p2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90" name="Google Shape;8490;p2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91" name="Google Shape;8491;p2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92" name="Google Shape;8492;p2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93" name="Google Shape;8493;p2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94" name="Google Shape;8494;p2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95" name="Google Shape;8495;p2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96" name="Google Shape;8496;p2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97" name="Google Shape;8497;p2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98" name="Google Shape;8498;p2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99" name="Google Shape;8499;p2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00" name="Google Shape;8500;p2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01" name="Google Shape;8501;p2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02" name="Google Shape;8502;p2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03" name="Google Shape;8503;p2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04" name="Google Shape;8504;p2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05" name="Google Shape;8505;p2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06" name="Google Shape;8506;p2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07" name="Google Shape;8507;p2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08" name="Google Shape;8508;p2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09" name="Google Shape;8509;p2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10" name="Google Shape;8510;p2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11" name="Google Shape;8511;p2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12" name="Google Shape;8512;p2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13" name="Google Shape;8513;p2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14" name="Google Shape;8514;p2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15" name="Google Shape;8515;p2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16" name="Google Shape;8516;p2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17" name="Google Shape;8517;p2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18" name="Google Shape;8518;p2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19" name="Google Shape;8519;p2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20" name="Google Shape;8520;p2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21" name="Google Shape;8521;p2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22" name="Google Shape;8522;p2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23" name="Google Shape;8523;p2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24" name="Google Shape;8524;p2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25" name="Google Shape;8525;p2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26" name="Google Shape;8526;p2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27" name="Google Shape;8527;p2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28" name="Google Shape;8528;p2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29" name="Google Shape;8529;p2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30" name="Google Shape;8530;p2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31" name="Google Shape;8531;p2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32" name="Google Shape;8532;p2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33" name="Google Shape;8533;p2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34" name="Google Shape;8534;p2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35" name="Google Shape;8535;p2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36" name="Google Shape;8536;p2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37" name="Google Shape;8537;p2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38" name="Google Shape;8538;p2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39" name="Google Shape;8539;p2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40" name="Google Shape;8540;p2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41" name="Google Shape;8541;p2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42" name="Google Shape;8542;p2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43" name="Google Shape;8543;p2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44" name="Google Shape;8544;p2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45" name="Google Shape;8545;p2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46" name="Google Shape;8546;p2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47" name="Google Shape;8547;p2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48" name="Google Shape;8548;p2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49" name="Google Shape;8549;p2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50" name="Google Shape;8550;p2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51" name="Google Shape;8551;p2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52" name="Google Shape;8552;p2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53" name="Google Shape;8553;p2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54" name="Google Shape;8554;p2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55" name="Google Shape;8555;p2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56" name="Google Shape;8556;p2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57" name="Google Shape;8557;p2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58" name="Google Shape;8558;p2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59" name="Google Shape;8559;p2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60" name="Google Shape;8560;p2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61" name="Google Shape;8561;p2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62" name="Google Shape;8562;p2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63" name="Google Shape;8563;p2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64" name="Google Shape;8564;p2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65" name="Google Shape;8565;p2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66" name="Google Shape;8566;p2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67" name="Google Shape;8567;p2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68" name="Google Shape;8568;p2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69" name="Google Shape;8569;p2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70" name="Google Shape;8570;p2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71" name="Google Shape;8571;p2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72" name="Google Shape;8572;p2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73" name="Google Shape;8573;p2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74" name="Google Shape;8574;p2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75" name="Google Shape;8575;p2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76" name="Google Shape;8576;p2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77" name="Google Shape;8577;p2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78" name="Google Shape;8578;p2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79" name="Google Shape;8579;p2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80" name="Google Shape;8580;p2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81" name="Google Shape;8581;p2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82" name="Google Shape;8582;p2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83" name="Google Shape;8583;p2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84" name="Google Shape;8584;p2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85" name="Google Shape;8585;p2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86" name="Google Shape;8586;p2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87" name="Google Shape;8587;p2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88" name="Google Shape;8588;p2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89" name="Google Shape;8589;p2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90" name="Google Shape;8590;p2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91" name="Google Shape;8591;p2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92" name="Google Shape;8592;p2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93" name="Google Shape;8593;p2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94" name="Google Shape;8594;p2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95" name="Google Shape;8595;p2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96" name="Google Shape;8596;p2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8597" name="Google Shape;8597;p24"/>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8598" name="Google Shape;8598;p24"/>
          <p:cNvGrpSpPr/>
          <p:nvPr/>
        </p:nvGrpSpPr>
        <p:grpSpPr>
          <a:xfrm>
            <a:off x="1106096" y="1070000"/>
            <a:ext cx="16211704" cy="8604000"/>
            <a:chOff x="553048" y="535000"/>
            <a:chExt cx="8105852" cy="4302000"/>
          </a:xfrm>
        </p:grpSpPr>
        <p:sp>
          <p:nvSpPr>
            <p:cNvPr id="8599" name="Google Shape;8599;p2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00" name="Google Shape;8600;p2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01" name="Google Shape;8601;p2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02" name="Google Shape;8602;p2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03" name="Google Shape;8603;p2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04" name="Google Shape;8604;p2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05" name="Google Shape;8605;p2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06" name="Google Shape;8606;p2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07" name="Google Shape;8607;p2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08" name="Google Shape;8608;p2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09" name="Google Shape;8609;p2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10" name="Google Shape;8610;p2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11" name="Google Shape;8611;p2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12" name="Google Shape;8612;p2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13" name="Google Shape;8613;p2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14" name="Google Shape;8614;p2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15" name="Google Shape;8615;p2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16" name="Google Shape;8616;p2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8617" name="Google Shape;8617;p24"/>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18" name="Google Shape;8618;p24"/>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19" name="Google Shape;8619;p24"/>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20" name="Google Shape;8620;p24"/>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21" name="Google Shape;8621;p24"/>
          <p:cNvSpPr txBox="1">
            <a:spLocks noGrp="1"/>
          </p:cNvSpPr>
          <p:nvPr>
            <p:ph type="title"/>
          </p:nvPr>
        </p:nvSpPr>
        <p:spPr>
          <a:xfrm>
            <a:off x="2541300" y="1258750"/>
            <a:ext cx="14040000" cy="1145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1pPr>
            <a:lvl2pPr lvl="1"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2pPr>
            <a:lvl3pPr lvl="2"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3pPr>
            <a:lvl4pPr lvl="3"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4pPr>
            <a:lvl5pPr lvl="4"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5pPr>
            <a:lvl6pPr lvl="5"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6pPr>
            <a:lvl7pPr lvl="6"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7pPr>
            <a:lvl8pPr lvl="7"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8pPr>
            <a:lvl9pPr lvl="8"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9pPr>
          </a:lstStyle>
          <a:p>
            <a:endParaRPr/>
          </a:p>
        </p:txBody>
      </p:sp>
    </p:spTree>
    <p:extLst>
      <p:ext uri="{BB962C8B-B14F-4D97-AF65-F5344CB8AC3E}">
        <p14:creationId xmlns:p14="http://schemas.microsoft.com/office/powerpoint/2010/main" val="3899324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1" y="1"/>
            <a:ext cx="18288250" cy="10286782"/>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9383" name="Google Shape;9383;p26"/>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9384" name="Google Shape;9384;p26"/>
          <p:cNvGrpSpPr/>
          <p:nvPr/>
        </p:nvGrpSpPr>
        <p:grpSpPr>
          <a:xfrm>
            <a:off x="1106096" y="1070000"/>
            <a:ext cx="16211704" cy="8604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9403" name="Google Shape;9403;p26"/>
          <p:cNvSpPr/>
          <p:nvPr/>
        </p:nvSpPr>
        <p:spPr>
          <a:xfrm>
            <a:off x="3019900" y="7826651"/>
            <a:ext cx="776800" cy="823850"/>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04" name="Google Shape;9404;p26"/>
          <p:cNvSpPr/>
          <p:nvPr/>
        </p:nvSpPr>
        <p:spPr>
          <a:xfrm>
            <a:off x="3019901" y="6854726"/>
            <a:ext cx="292250" cy="274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05" name="Google Shape;9405;p26"/>
          <p:cNvSpPr/>
          <p:nvPr/>
        </p:nvSpPr>
        <p:spPr>
          <a:xfrm>
            <a:off x="4833051" y="8216876"/>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9406" name="Google Shape;9406;p26"/>
          <p:cNvGrpSpPr/>
          <p:nvPr/>
        </p:nvGrpSpPr>
        <p:grpSpPr>
          <a:xfrm>
            <a:off x="13076447" y="327299"/>
            <a:ext cx="2713274" cy="3057338"/>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9411" name="Google Shape;9411;p26"/>
          <p:cNvSpPr/>
          <p:nvPr/>
        </p:nvSpPr>
        <p:spPr>
          <a:xfrm>
            <a:off x="11731100" y="2021051"/>
            <a:ext cx="776800" cy="823850"/>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12" name="Google Shape;9412;p26"/>
          <p:cNvSpPr/>
          <p:nvPr/>
        </p:nvSpPr>
        <p:spPr>
          <a:xfrm>
            <a:off x="15868951" y="1611676"/>
            <a:ext cx="352050" cy="33010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13" name="Google Shape;9413;p26"/>
          <p:cNvSpPr/>
          <p:nvPr/>
        </p:nvSpPr>
        <p:spPr>
          <a:xfrm>
            <a:off x="13752951" y="3994851"/>
            <a:ext cx="292250" cy="273950"/>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96841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1" y="1"/>
            <a:ext cx="18288250" cy="10286782"/>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9776" name="Google Shape;9776;p27"/>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9777" name="Google Shape;9777;p27"/>
          <p:cNvGrpSpPr/>
          <p:nvPr/>
        </p:nvGrpSpPr>
        <p:grpSpPr>
          <a:xfrm>
            <a:off x="1106096" y="1070000"/>
            <a:ext cx="16211704" cy="8604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9796" name="Google Shape;9796;p27"/>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97" name="Google Shape;9797;p27"/>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98" name="Google Shape;9798;p27"/>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99" name="Google Shape;9799;p27"/>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9800" name="Google Shape;9800;p27"/>
          <p:cNvGrpSpPr/>
          <p:nvPr/>
        </p:nvGrpSpPr>
        <p:grpSpPr>
          <a:xfrm>
            <a:off x="4122176" y="8100162"/>
            <a:ext cx="2111520" cy="150756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9804" name="Google Shape;9804;p27"/>
          <p:cNvSpPr/>
          <p:nvPr/>
        </p:nvSpPr>
        <p:spPr>
          <a:xfrm rot="-900008">
            <a:off x="14478277" y="935483"/>
            <a:ext cx="1171586" cy="1246826"/>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47270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1371600" fontAlgn="base">
              <a:spcBef>
                <a:spcPct val="0"/>
              </a:spcBef>
              <a:spcAft>
                <a:spcPct val="0"/>
              </a:spcAft>
            </a:pPr>
            <a:fld id="{84F635CD-63F3-44A2-87DE-52F1FCC2A73E}"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10946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1371600" fontAlgn="base">
              <a:spcBef>
                <a:spcPct val="0"/>
              </a:spcBef>
              <a:spcAft>
                <a:spcPct val="0"/>
              </a:spcAft>
            </a:pPr>
            <a:fld id="{0754A38D-F4EE-4C86-9A3A-CDF8CBDF8864}"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685974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6" y="6884195"/>
            <a:ext cx="15773400" cy="2250281"/>
          </a:xfrm>
        </p:spPr>
        <p:txBody>
          <a:bodyPr/>
          <a:lstStyle>
            <a:lvl1pPr marL="0" indent="0">
              <a:buNone/>
              <a:defRPr sz="3600"/>
            </a:lvl1pPr>
            <a:lvl2pPr marL="685800" indent="0">
              <a:buNone/>
              <a:defRPr sz="3000"/>
            </a:lvl2pPr>
            <a:lvl3pPr marL="1371600" indent="0">
              <a:buNone/>
              <a:defRPr sz="27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1371600" fontAlgn="base">
              <a:spcBef>
                <a:spcPct val="0"/>
              </a:spcBef>
              <a:spcAft>
                <a:spcPct val="0"/>
              </a:spcAft>
            </a:pPr>
            <a:fld id="{A58F47DE-AA8B-4A68-9666-595669F6401C}"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18048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1"/>
            <a:ext cx="8077200" cy="67889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1"/>
            <a:ext cx="8077200" cy="67889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1371600" fontAlgn="base">
              <a:spcBef>
                <a:spcPct val="0"/>
              </a:spcBef>
              <a:spcAft>
                <a:spcPct val="0"/>
              </a:spcAft>
            </a:pPr>
            <a:fld id="{1FF5F8AE-C375-463F-9485-FFCF94A12561}"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65274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0476"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60477" y="2521745"/>
            <a:ext cx="7737474"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60477" y="3757613"/>
            <a:ext cx="7737474"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5576"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5576"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defTabSz="1371600" fontAlgn="base">
              <a:spcBef>
                <a:spcPct val="0"/>
              </a:spcBef>
              <a:spcAft>
                <a:spcPct val="0"/>
              </a:spcAft>
            </a:pPr>
            <a:fld id="{0FE4CB4F-5FBF-4CA4-8BC9-0B5E39D1F34D}"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664109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defTabSz="1371600" fontAlgn="base">
              <a:spcBef>
                <a:spcPct val="0"/>
              </a:spcBef>
              <a:spcAft>
                <a:spcPct val="0"/>
              </a:spcAft>
            </a:pPr>
            <a:fld id="{69ACE870-90DC-4422-B33B-D284085C7C4F}"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6536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1" y="1"/>
            <a:ext cx="18288250" cy="10286782"/>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1554" name="Google Shape;1554;p5"/>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1555" name="Google Shape;1555;p5"/>
          <p:cNvGrpSpPr/>
          <p:nvPr/>
        </p:nvGrpSpPr>
        <p:grpSpPr>
          <a:xfrm>
            <a:off x="1106096" y="1070000"/>
            <a:ext cx="16211704" cy="8604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1574" name="Google Shape;1574;p5"/>
          <p:cNvSpPr txBox="1">
            <a:spLocks noGrp="1"/>
          </p:cNvSpPr>
          <p:nvPr>
            <p:ph type="title"/>
          </p:nvPr>
        </p:nvSpPr>
        <p:spPr>
          <a:xfrm>
            <a:off x="2541300" y="1258750"/>
            <a:ext cx="7000800" cy="1145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2541300" y="2404150"/>
            <a:ext cx="7000800" cy="77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2541300" y="3028750"/>
            <a:ext cx="7000800" cy="59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9542100" y="1258750"/>
            <a:ext cx="7000800" cy="1145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9542100" y="2404150"/>
            <a:ext cx="7000800" cy="77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9542100" y="3028750"/>
            <a:ext cx="7000800" cy="59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12819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defTabSz="1371600" fontAlgn="base">
              <a:spcBef>
                <a:spcPct val="0"/>
              </a:spcBef>
              <a:spcAft>
                <a:spcPct val="0"/>
              </a:spcAft>
            </a:pPr>
            <a:fld id="{D96368F2-592E-4D97-8F8E-03D8211D712E}"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47174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7" y="685800"/>
            <a:ext cx="5899150"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5576"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60477" y="3086100"/>
            <a:ext cx="5899150"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1371600" fontAlgn="base">
              <a:spcBef>
                <a:spcPct val="0"/>
              </a:spcBef>
              <a:spcAft>
                <a:spcPct val="0"/>
              </a:spcAft>
            </a:pPr>
            <a:fld id="{904239C9-102C-4DF0-8DC2-BDA62B76245D}"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84326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7" y="685800"/>
            <a:ext cx="5899150"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5576"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60477" y="3086100"/>
            <a:ext cx="5899150"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1371600" fontAlgn="base">
              <a:spcBef>
                <a:spcPct val="0"/>
              </a:spcBef>
              <a:spcAft>
                <a:spcPct val="0"/>
              </a:spcAft>
            </a:pPr>
            <a:fld id="{5F6FA0E1-5D40-4153-A688-522BEAE7023B}"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40478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1371600" fontAlgn="base">
              <a:spcBef>
                <a:spcPct val="0"/>
              </a:spcBef>
              <a:spcAft>
                <a:spcPct val="0"/>
              </a:spcAft>
            </a:pPr>
            <a:fld id="{FA0F39F6-5809-4D45-B120-A2690823A7DB}"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37445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1371600" fontAlgn="base">
              <a:spcBef>
                <a:spcPct val="0"/>
              </a:spcBef>
              <a:spcAft>
                <a:spcPct val="0"/>
              </a:spcAft>
            </a:pPr>
            <a:fld id="{AE359864-E25C-41AA-B9D3-6DEB5D78CD56}"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86200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1371600" fontAlgn="base">
              <a:spcBef>
                <a:spcPct val="0"/>
              </a:spcBef>
              <a:spcAft>
                <a:spcPct val="0"/>
              </a:spcAft>
            </a:pPr>
            <a:fld id="{9EF0C3DC-B9AF-4D9E-91B3-176B425BFC7D}"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688834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1371600" fontAlgn="base">
              <a:spcBef>
                <a:spcPct val="0"/>
              </a:spcBef>
              <a:spcAft>
                <a:spcPct val="0"/>
              </a:spcAft>
            </a:pPr>
            <a:fld id="{FED599A1-BE3D-4136-9B5C-C9C0EE3CF8C8}"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46556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6" y="6884195"/>
            <a:ext cx="15773400" cy="2250281"/>
          </a:xfrm>
        </p:spPr>
        <p:txBody>
          <a:bodyPr/>
          <a:lstStyle>
            <a:lvl1pPr marL="0" indent="0">
              <a:buNone/>
              <a:defRPr sz="3600"/>
            </a:lvl1pPr>
            <a:lvl2pPr marL="685800" indent="0">
              <a:buNone/>
              <a:defRPr sz="3000"/>
            </a:lvl2pPr>
            <a:lvl3pPr marL="1371600" indent="0">
              <a:buNone/>
              <a:defRPr sz="27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1371600" fontAlgn="base">
              <a:spcBef>
                <a:spcPct val="0"/>
              </a:spcBef>
              <a:spcAft>
                <a:spcPct val="0"/>
              </a:spcAft>
            </a:pPr>
            <a:fld id="{C07AA1E6-E50C-4F0D-B946-046C71899970}"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01305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1"/>
            <a:ext cx="8077200" cy="67889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1"/>
            <a:ext cx="8077200" cy="67889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1371600" fontAlgn="base">
              <a:spcBef>
                <a:spcPct val="0"/>
              </a:spcBef>
              <a:spcAft>
                <a:spcPct val="0"/>
              </a:spcAft>
            </a:pPr>
            <a:fld id="{3C6D5B28-6856-449F-941A-82A4D7C0E033}"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93968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0476"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60477" y="2521745"/>
            <a:ext cx="7737474"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60477" y="3757613"/>
            <a:ext cx="7737474"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5576"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5576"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defTabSz="1371600" fontAlgn="base">
              <a:spcBef>
                <a:spcPct val="0"/>
              </a:spcBef>
              <a:spcAft>
                <a:spcPct val="0"/>
              </a:spcAft>
            </a:pPr>
            <a:fld id="{17B85279-5651-4092-945B-036860460449}"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97196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1580"/>
        <p:cNvGrpSpPr/>
        <p:nvPr/>
      </p:nvGrpSpPr>
      <p:grpSpPr>
        <a:xfrm>
          <a:off x="0" y="0"/>
          <a:ext cx="0" cy="0"/>
          <a:chOff x="0" y="0"/>
          <a:chExt cx="0" cy="0"/>
        </a:xfrm>
      </p:grpSpPr>
      <p:grpSp>
        <p:nvGrpSpPr>
          <p:cNvPr id="1581" name="Google Shape;1581;p6"/>
          <p:cNvGrpSpPr/>
          <p:nvPr/>
        </p:nvGrpSpPr>
        <p:grpSpPr>
          <a:xfrm>
            <a:off x="1" y="1"/>
            <a:ext cx="18288250" cy="10286782"/>
            <a:chOff x="0" y="0"/>
            <a:chExt cx="9144125" cy="5143391"/>
          </a:xfrm>
        </p:grpSpPr>
        <p:sp>
          <p:nvSpPr>
            <p:cNvPr id="1582" name="Google Shape;1582;p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99" name="Google Shape;1599;p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06" name="Google Shape;1606;p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07" name="Google Shape;1607;p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09" name="Google Shape;1609;p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10" name="Google Shape;1610;p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1614;p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1615;p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18" name="Google Shape;1618;p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19" name="Google Shape;1619;p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1621;p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1622;p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1624;p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1625;p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1626;p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1633;p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1634;p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1635;p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1639;p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1640;p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45" name="Google Shape;1645;p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49" name="Google Shape;1649;p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50" name="Google Shape;1650;p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58" name="Google Shape;1658;p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59" name="Google Shape;1659;p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60" name="Google Shape;1660;p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61" name="Google Shape;1661;p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62" name="Google Shape;1662;p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63" name="Google Shape;1663;p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64" name="Google Shape;1664;p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65" name="Google Shape;1665;p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66" name="Google Shape;1666;p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67" name="Google Shape;1667;p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68" name="Google Shape;1668;p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69" name="Google Shape;1669;p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70" name="Google Shape;1670;p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71" name="Google Shape;1671;p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72" name="Google Shape;1672;p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73" name="Google Shape;1673;p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74" name="Google Shape;1674;p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75" name="Google Shape;1675;p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76" name="Google Shape;1676;p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77" name="Google Shape;1677;p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78" name="Google Shape;1678;p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79" name="Google Shape;1679;p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80" name="Google Shape;1680;p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81" name="Google Shape;1681;p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82" name="Google Shape;1682;p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83" name="Google Shape;1683;p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84" name="Google Shape;1684;p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85" name="Google Shape;1685;p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86" name="Google Shape;1686;p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87" name="Google Shape;1687;p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88" name="Google Shape;1688;p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89" name="Google Shape;1689;p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90" name="Google Shape;1690;p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91" name="Google Shape;1691;p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92" name="Google Shape;1692;p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1693;p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94" name="Google Shape;1694;p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1697;p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1699;p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1700;p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07" name="Google Shape;1707;p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08" name="Google Shape;1708;p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10" name="Google Shape;1710;p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11" name="Google Shape;1711;p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12" name="Google Shape;1712;p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13" name="Google Shape;1713;p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1714;p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1715;p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16" name="Google Shape;1716;p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17" name="Google Shape;1717;p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18" name="Google Shape;1718;p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19" name="Google Shape;1719;p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20" name="Google Shape;1720;p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21" name="Google Shape;1721;p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22" name="Google Shape;1722;p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23" name="Google Shape;1723;p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25" name="Google Shape;1725;p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26" name="Google Shape;1726;p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75" name="Google Shape;1775;p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76" name="Google Shape;1776;p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81" name="Google Shape;1781;p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82" name="Google Shape;1782;p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85" name="Google Shape;1785;p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86" name="Google Shape;1786;p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88" name="Google Shape;1788;p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92" name="Google Shape;1792;p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93" name="Google Shape;1793;p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1797;p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1798;p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1800;p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14" name="Google Shape;1814;p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15" name="Google Shape;1815;p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29" name="Google Shape;1829;p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32" name="Google Shape;1832;p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1854;p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09" name="Google Shape;1909;p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10" name="Google Shape;1910;p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13" name="Google Shape;1913;p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36" name="Google Shape;1936;p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37" name="Google Shape;1937;p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38" name="Google Shape;1938;p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39" name="Google Shape;1939;p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40" name="Google Shape;1940;p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41" name="Google Shape;1941;p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1942" name="Google Shape;1942;p6"/>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1943" name="Google Shape;1943;p6"/>
          <p:cNvGrpSpPr/>
          <p:nvPr/>
        </p:nvGrpSpPr>
        <p:grpSpPr>
          <a:xfrm>
            <a:off x="1106096" y="1070000"/>
            <a:ext cx="16211704" cy="8604000"/>
            <a:chOff x="553048" y="535000"/>
            <a:chExt cx="8105852" cy="4302000"/>
          </a:xfrm>
        </p:grpSpPr>
        <p:sp>
          <p:nvSpPr>
            <p:cNvPr id="1944" name="Google Shape;1944;p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45" name="Google Shape;1945;p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46" name="Google Shape;1946;p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47" name="Google Shape;1947;p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48" name="Google Shape;1948;p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49" name="Google Shape;1949;p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50" name="Google Shape;1950;p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51" name="Google Shape;1951;p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52" name="Google Shape;1952;p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53" name="Google Shape;1953;p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54" name="Google Shape;1954;p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55" name="Google Shape;1955;p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56" name="Google Shape;1956;p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57" name="Google Shape;1957;p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58" name="Google Shape;1958;p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59" name="Google Shape;1959;p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1962" name="Google Shape;1962;p6"/>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6"/>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6"/>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6"/>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6"/>
          <p:cNvSpPr txBox="1">
            <a:spLocks noGrp="1"/>
          </p:cNvSpPr>
          <p:nvPr>
            <p:ph type="title"/>
          </p:nvPr>
        </p:nvSpPr>
        <p:spPr>
          <a:xfrm>
            <a:off x="2541300" y="1258750"/>
            <a:ext cx="14040000" cy="1145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1pPr>
            <a:lvl2pPr lvl="1"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2pPr>
            <a:lvl3pPr lvl="2"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3pPr>
            <a:lvl4pPr lvl="3"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4pPr>
            <a:lvl5pPr lvl="4"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5pPr>
            <a:lvl6pPr lvl="5"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6pPr>
            <a:lvl7pPr lvl="6"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7pPr>
            <a:lvl8pPr lvl="7"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8pPr>
            <a:lvl9pPr lvl="8" algn="l"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9pPr>
          </a:lstStyle>
          <a:p>
            <a:endParaRPr/>
          </a:p>
        </p:txBody>
      </p:sp>
    </p:spTree>
    <p:extLst>
      <p:ext uri="{BB962C8B-B14F-4D97-AF65-F5344CB8AC3E}">
        <p14:creationId xmlns:p14="http://schemas.microsoft.com/office/powerpoint/2010/main" val="3768047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defTabSz="1371600" fontAlgn="base">
              <a:spcBef>
                <a:spcPct val="0"/>
              </a:spcBef>
              <a:spcAft>
                <a:spcPct val="0"/>
              </a:spcAft>
            </a:pPr>
            <a:fld id="{E2057885-3AFE-4F1C-8A43-0B829CEF3FA8}"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72259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defTabSz="1371600" fontAlgn="base">
              <a:spcBef>
                <a:spcPct val="0"/>
              </a:spcBef>
              <a:spcAft>
                <a:spcPct val="0"/>
              </a:spcAft>
            </a:pPr>
            <a:fld id="{75ED96AB-8070-4A80-B3E7-F282D8CC0843}"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41818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7" y="685800"/>
            <a:ext cx="5899150"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5576"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60477" y="3086100"/>
            <a:ext cx="5899150"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1371600" fontAlgn="base">
              <a:spcBef>
                <a:spcPct val="0"/>
              </a:spcBef>
              <a:spcAft>
                <a:spcPct val="0"/>
              </a:spcAft>
            </a:pPr>
            <a:fld id="{5B1C70C7-387F-45C9-ADF1-902749FFE05D}"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62041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7" y="685800"/>
            <a:ext cx="5899150"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5576"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60477" y="3086100"/>
            <a:ext cx="5899150"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1371600" fontAlgn="base">
              <a:spcBef>
                <a:spcPct val="0"/>
              </a:spcBef>
              <a:spcAft>
                <a:spcPct val="0"/>
              </a:spcAft>
            </a:pPr>
            <a:fld id="{5323F96C-23A1-457E-8ED9-0EBD189A1991}"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08813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1371600" fontAlgn="base">
              <a:spcBef>
                <a:spcPct val="0"/>
              </a:spcBef>
              <a:spcAft>
                <a:spcPct val="0"/>
              </a:spcAft>
            </a:pPr>
            <a:fld id="{BF32DFD1-3EE5-4C5D-BCAA-A1EE4E55DF7F}"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49983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13716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1371600" fontAlgn="base">
              <a:spcBef>
                <a:spcPct val="0"/>
              </a:spcBef>
              <a:spcAft>
                <a:spcPct val="0"/>
              </a:spcAft>
            </a:pPr>
            <a:fld id="{7ABE150D-3A24-4E09-81DF-30AD0B86B401}"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3652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1" y="1"/>
            <a:ext cx="18288250" cy="10286782"/>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2329" name="Google Shape;2329;p7"/>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2330" name="Google Shape;2330;p7"/>
          <p:cNvGrpSpPr/>
          <p:nvPr/>
        </p:nvGrpSpPr>
        <p:grpSpPr>
          <a:xfrm>
            <a:off x="1106096" y="1070000"/>
            <a:ext cx="16211704" cy="8604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2349" name="Google Shape;2349;p7"/>
          <p:cNvSpPr txBox="1">
            <a:spLocks noGrp="1"/>
          </p:cNvSpPr>
          <p:nvPr>
            <p:ph type="title"/>
          </p:nvPr>
        </p:nvSpPr>
        <p:spPr>
          <a:xfrm>
            <a:off x="2541300" y="1258750"/>
            <a:ext cx="14040000" cy="1145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2541300" y="2404150"/>
            <a:ext cx="6603000" cy="6812400"/>
          </a:xfrm>
          <a:prstGeom prst="rect">
            <a:avLst/>
          </a:prstGeom>
          <a:ln>
            <a:noFill/>
          </a:ln>
        </p:spPr>
        <p:txBody>
          <a:bodyPr spcFirstLastPara="1" wrap="square" lIns="91425" tIns="91425" rIns="91425" bIns="91425" anchor="t" anchorCtr="0">
            <a:noAutofit/>
          </a:bodyPr>
          <a:lstStyle>
            <a:lvl1pPr marL="914400" lvl="0"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1828800" lvl="1"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2743200" lvl="2"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3657600" lvl="3"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4572000" lvl="4"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5486400" lvl="5"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6400800" lvl="6"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7315200" lvl="7"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8229600" lvl="8" indent="-6350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extLst>
      <p:ext uri="{BB962C8B-B14F-4D97-AF65-F5344CB8AC3E}">
        <p14:creationId xmlns:p14="http://schemas.microsoft.com/office/powerpoint/2010/main" val="367088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1" y="1"/>
            <a:ext cx="18288250" cy="10286782"/>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2713" name="Google Shape;2713;p8"/>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2714" name="Google Shape;2714;p8"/>
          <p:cNvGrpSpPr/>
          <p:nvPr/>
        </p:nvGrpSpPr>
        <p:grpSpPr>
          <a:xfrm>
            <a:off x="1106096" y="1070000"/>
            <a:ext cx="16211704" cy="8604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2733" name="Google Shape;2733;p8"/>
          <p:cNvSpPr txBox="1">
            <a:spLocks noGrp="1"/>
          </p:cNvSpPr>
          <p:nvPr>
            <p:ph type="title"/>
          </p:nvPr>
        </p:nvSpPr>
        <p:spPr>
          <a:xfrm>
            <a:off x="2776200" y="2614200"/>
            <a:ext cx="12735600" cy="505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2000"/>
            </a:lvl1pPr>
            <a:lvl2pPr lvl="1" algn="ctr">
              <a:spcBef>
                <a:spcPts val="0"/>
              </a:spcBef>
              <a:spcAft>
                <a:spcPts val="0"/>
              </a:spcAft>
              <a:buSzPts val="6000"/>
              <a:buNone/>
              <a:defRPr sz="12000"/>
            </a:lvl2pPr>
            <a:lvl3pPr lvl="2" algn="ctr">
              <a:spcBef>
                <a:spcPts val="0"/>
              </a:spcBef>
              <a:spcAft>
                <a:spcPts val="0"/>
              </a:spcAft>
              <a:buSzPts val="6000"/>
              <a:buNone/>
              <a:defRPr sz="12000"/>
            </a:lvl3pPr>
            <a:lvl4pPr lvl="3" algn="ctr">
              <a:spcBef>
                <a:spcPts val="0"/>
              </a:spcBef>
              <a:spcAft>
                <a:spcPts val="0"/>
              </a:spcAft>
              <a:buSzPts val="6000"/>
              <a:buNone/>
              <a:defRPr sz="12000"/>
            </a:lvl4pPr>
            <a:lvl5pPr lvl="4" algn="ctr">
              <a:spcBef>
                <a:spcPts val="0"/>
              </a:spcBef>
              <a:spcAft>
                <a:spcPts val="0"/>
              </a:spcAft>
              <a:buSzPts val="6000"/>
              <a:buNone/>
              <a:defRPr sz="12000"/>
            </a:lvl5pPr>
            <a:lvl6pPr lvl="5" algn="ctr">
              <a:spcBef>
                <a:spcPts val="0"/>
              </a:spcBef>
              <a:spcAft>
                <a:spcPts val="0"/>
              </a:spcAft>
              <a:buSzPts val="6000"/>
              <a:buNone/>
              <a:defRPr sz="12000"/>
            </a:lvl6pPr>
            <a:lvl7pPr lvl="6" algn="ctr">
              <a:spcBef>
                <a:spcPts val="0"/>
              </a:spcBef>
              <a:spcAft>
                <a:spcPts val="0"/>
              </a:spcAft>
              <a:buSzPts val="6000"/>
              <a:buNone/>
              <a:defRPr sz="12000"/>
            </a:lvl7pPr>
            <a:lvl8pPr lvl="7" algn="ctr">
              <a:spcBef>
                <a:spcPts val="0"/>
              </a:spcBef>
              <a:spcAft>
                <a:spcPts val="0"/>
              </a:spcAft>
              <a:buSzPts val="6000"/>
              <a:buNone/>
              <a:defRPr sz="12000"/>
            </a:lvl8pPr>
            <a:lvl9pPr lvl="8" algn="ctr">
              <a:spcBef>
                <a:spcPts val="0"/>
              </a:spcBef>
              <a:spcAft>
                <a:spcPts val="0"/>
              </a:spcAft>
              <a:buSzPts val="6000"/>
              <a:buNone/>
              <a:defRPr sz="12000"/>
            </a:lvl9pPr>
          </a:lstStyle>
          <a:p>
            <a:endParaRPr/>
          </a:p>
        </p:txBody>
      </p:sp>
    </p:spTree>
    <p:extLst>
      <p:ext uri="{BB962C8B-B14F-4D97-AF65-F5344CB8AC3E}">
        <p14:creationId xmlns:p14="http://schemas.microsoft.com/office/powerpoint/2010/main" val="135434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2734"/>
        <p:cNvGrpSpPr/>
        <p:nvPr/>
      </p:nvGrpSpPr>
      <p:grpSpPr>
        <a:xfrm>
          <a:off x="0" y="0"/>
          <a:ext cx="0" cy="0"/>
          <a:chOff x="0" y="0"/>
          <a:chExt cx="0" cy="0"/>
        </a:xfrm>
      </p:grpSpPr>
      <p:grpSp>
        <p:nvGrpSpPr>
          <p:cNvPr id="2735" name="Google Shape;2735;p9"/>
          <p:cNvGrpSpPr/>
          <p:nvPr/>
        </p:nvGrpSpPr>
        <p:grpSpPr>
          <a:xfrm>
            <a:off x="1" y="1"/>
            <a:ext cx="18288250" cy="10286782"/>
            <a:chOff x="0" y="0"/>
            <a:chExt cx="9144125" cy="5143391"/>
          </a:xfrm>
        </p:grpSpPr>
        <p:sp>
          <p:nvSpPr>
            <p:cNvPr id="2736" name="Google Shape;2736;p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37" name="Google Shape;2737;p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38" name="Google Shape;2738;p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39" name="Google Shape;2739;p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40" name="Google Shape;2740;p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41" name="Google Shape;2741;p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43" name="Google Shape;2743;p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44" name="Google Shape;2744;p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45" name="Google Shape;2745;p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46" name="Google Shape;2746;p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47" name="Google Shape;2747;p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48" name="Google Shape;2748;p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49" name="Google Shape;2749;p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50" name="Google Shape;2750;p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51" name="Google Shape;2751;p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52" name="Google Shape;2752;p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53" name="Google Shape;2753;p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54" name="Google Shape;2754;p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55" name="Google Shape;2755;p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56" name="Google Shape;2756;p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57" name="Google Shape;2757;p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58" name="Google Shape;2758;p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59" name="Google Shape;2759;p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60" name="Google Shape;2760;p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61" name="Google Shape;2761;p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62" name="Google Shape;2762;p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63" name="Google Shape;2763;p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64" name="Google Shape;2764;p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65" name="Google Shape;2765;p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66" name="Google Shape;2766;p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67" name="Google Shape;2767;p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68" name="Google Shape;2768;p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69" name="Google Shape;2769;p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70" name="Google Shape;2770;p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71" name="Google Shape;2771;p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72" name="Google Shape;2772;p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73" name="Google Shape;2773;p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74" name="Google Shape;2774;p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75" name="Google Shape;2775;p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76" name="Google Shape;2776;p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77" name="Google Shape;2777;p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78" name="Google Shape;2778;p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79" name="Google Shape;2779;p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80" name="Google Shape;2780;p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81" name="Google Shape;2781;p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82" name="Google Shape;2782;p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83" name="Google Shape;2783;p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84" name="Google Shape;2784;p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85" name="Google Shape;2785;p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86" name="Google Shape;2786;p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87" name="Google Shape;2787;p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88" name="Google Shape;2788;p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89" name="Google Shape;2789;p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90" name="Google Shape;2790;p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91" name="Google Shape;2791;p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92" name="Google Shape;2792;p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93" name="Google Shape;2793;p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94" name="Google Shape;2794;p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95" name="Google Shape;2795;p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96" name="Google Shape;2796;p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97" name="Google Shape;2797;p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98" name="Google Shape;2798;p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99" name="Google Shape;2799;p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00" name="Google Shape;2800;p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01" name="Google Shape;2801;p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02" name="Google Shape;2802;p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03" name="Google Shape;2803;p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04" name="Google Shape;2804;p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05" name="Google Shape;2805;p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06" name="Google Shape;2806;p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07" name="Google Shape;2807;p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08" name="Google Shape;2808;p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09" name="Google Shape;2809;p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10" name="Google Shape;2810;p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11" name="Google Shape;2811;p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12" name="Google Shape;2812;p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13" name="Google Shape;2813;p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14" name="Google Shape;2814;p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15" name="Google Shape;2815;p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16" name="Google Shape;2816;p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17" name="Google Shape;2817;p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18" name="Google Shape;2818;p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19" name="Google Shape;2819;p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20" name="Google Shape;2820;p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21" name="Google Shape;2821;p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22" name="Google Shape;2822;p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23" name="Google Shape;2823;p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24" name="Google Shape;2824;p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25" name="Google Shape;2825;p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26" name="Google Shape;2826;p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27" name="Google Shape;2827;p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28" name="Google Shape;2828;p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29" name="Google Shape;2829;p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40" name="Google Shape;2840;p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41" name="Google Shape;2841;p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52" name="Google Shape;2852;p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53" name="Google Shape;2853;p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54" name="Google Shape;2854;p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55" name="Google Shape;2855;p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56" name="Google Shape;2856;p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57" name="Google Shape;2857;p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58" name="Google Shape;2858;p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59" name="Google Shape;2859;p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60" name="Google Shape;2860;p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61" name="Google Shape;2861;p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62" name="Google Shape;2862;p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63" name="Google Shape;2863;p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64" name="Google Shape;2864;p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65" name="Google Shape;2865;p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66" name="Google Shape;2866;p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67" name="Google Shape;2867;p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68" name="Google Shape;2868;p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69" name="Google Shape;2869;p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70" name="Google Shape;2870;p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06" name="Google Shape;2906;p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07" name="Google Shape;2907;p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11" name="Google Shape;2911;p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12" name="Google Shape;2912;p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13" name="Google Shape;2913;p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14" name="Google Shape;2914;p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15" name="Google Shape;2915;p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16" name="Google Shape;2916;p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17" name="Google Shape;2917;p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18" name="Google Shape;2918;p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19" name="Google Shape;2919;p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20" name="Google Shape;2920;p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21" name="Google Shape;2921;p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22" name="Google Shape;2922;p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23" name="Google Shape;2923;p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24" name="Google Shape;2924;p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25" name="Google Shape;2925;p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26" name="Google Shape;2926;p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27" name="Google Shape;2927;p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28" name="Google Shape;2928;p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29" name="Google Shape;2929;p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30" name="Google Shape;2930;p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31" name="Google Shape;2931;p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32" name="Google Shape;2932;p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33" name="Google Shape;2933;p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34" name="Google Shape;2934;p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35" name="Google Shape;2935;p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36" name="Google Shape;2936;p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37" name="Google Shape;2937;p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38" name="Google Shape;2938;p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39" name="Google Shape;2939;p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40" name="Google Shape;2940;p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41" name="Google Shape;2941;p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42" name="Google Shape;2942;p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43" name="Google Shape;2943;p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44" name="Google Shape;2944;p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45" name="Google Shape;2945;p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46" name="Google Shape;2946;p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47" name="Google Shape;2947;p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48" name="Google Shape;2948;p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49" name="Google Shape;2949;p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50" name="Google Shape;2950;p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51" name="Google Shape;2951;p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52" name="Google Shape;2952;p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53" name="Google Shape;2953;p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54" name="Google Shape;2954;p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55" name="Google Shape;2955;p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56" name="Google Shape;2956;p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57" name="Google Shape;2957;p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58" name="Google Shape;2958;p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59" name="Google Shape;2959;p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60" name="Google Shape;2960;p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61" name="Google Shape;2961;p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62" name="Google Shape;2962;p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63" name="Google Shape;2963;p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64" name="Google Shape;2964;p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65" name="Google Shape;2965;p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66" name="Google Shape;2966;p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67" name="Google Shape;2967;p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68" name="Google Shape;2968;p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69" name="Google Shape;2969;p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70" name="Google Shape;2970;p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71" name="Google Shape;2971;p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72" name="Google Shape;2972;p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73" name="Google Shape;2973;p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74" name="Google Shape;2974;p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75" name="Google Shape;2975;p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76" name="Google Shape;2976;p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77" name="Google Shape;2977;p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78" name="Google Shape;2978;p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79" name="Google Shape;2979;p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80" name="Google Shape;2980;p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81" name="Google Shape;2981;p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82" name="Google Shape;2982;p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83" name="Google Shape;2983;p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84" name="Google Shape;2984;p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85" name="Google Shape;2985;p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86" name="Google Shape;2986;p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87" name="Google Shape;2987;p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88" name="Google Shape;2988;p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89" name="Google Shape;2989;p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90" name="Google Shape;2990;p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91" name="Google Shape;2991;p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92" name="Google Shape;2992;p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93" name="Google Shape;2993;p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94" name="Google Shape;2994;p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95" name="Google Shape;2995;p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96" name="Google Shape;2996;p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97" name="Google Shape;2997;p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98" name="Google Shape;2998;p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99" name="Google Shape;2999;p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00" name="Google Shape;3000;p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01" name="Google Shape;3001;p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02" name="Google Shape;3002;p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03" name="Google Shape;3003;p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04" name="Google Shape;3004;p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05" name="Google Shape;3005;p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06" name="Google Shape;3006;p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07" name="Google Shape;3007;p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08" name="Google Shape;3008;p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09" name="Google Shape;3009;p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10" name="Google Shape;3010;p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11" name="Google Shape;3011;p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12" name="Google Shape;3012;p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13" name="Google Shape;3013;p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14" name="Google Shape;3014;p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15" name="Google Shape;3015;p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16" name="Google Shape;3016;p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17" name="Google Shape;3017;p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18" name="Google Shape;3018;p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19" name="Google Shape;3019;p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20" name="Google Shape;3020;p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21" name="Google Shape;3021;p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22" name="Google Shape;3022;p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23" name="Google Shape;3023;p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24" name="Google Shape;3024;p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25" name="Google Shape;3025;p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26" name="Google Shape;3026;p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27" name="Google Shape;3027;p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28" name="Google Shape;3028;p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29" name="Google Shape;3029;p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30" name="Google Shape;3030;p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31" name="Google Shape;3031;p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32" name="Google Shape;3032;p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33" name="Google Shape;3033;p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34" name="Google Shape;3034;p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35" name="Google Shape;3035;p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36" name="Google Shape;3036;p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37" name="Google Shape;3037;p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38" name="Google Shape;3038;p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39" name="Google Shape;3039;p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40" name="Google Shape;3040;p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41" name="Google Shape;3041;p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42" name="Google Shape;3042;p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43" name="Google Shape;3043;p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44" name="Google Shape;3044;p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45" name="Google Shape;3045;p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46" name="Google Shape;3046;p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47" name="Google Shape;3047;p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48" name="Google Shape;3048;p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49" name="Google Shape;3049;p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50" name="Google Shape;3050;p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51" name="Google Shape;3051;p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52" name="Google Shape;3052;p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53" name="Google Shape;3053;p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54" name="Google Shape;3054;p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55" name="Google Shape;3055;p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56" name="Google Shape;3056;p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57" name="Google Shape;3057;p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58" name="Google Shape;3058;p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59" name="Google Shape;3059;p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60" name="Google Shape;3060;p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61" name="Google Shape;3061;p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62" name="Google Shape;3062;p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63" name="Google Shape;3063;p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64" name="Google Shape;3064;p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65" name="Google Shape;3065;p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66" name="Google Shape;3066;p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67" name="Google Shape;3067;p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68" name="Google Shape;3068;p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69" name="Google Shape;3069;p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70" name="Google Shape;3070;p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71" name="Google Shape;3071;p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72" name="Google Shape;3072;p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73" name="Google Shape;3073;p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74" name="Google Shape;3074;p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75" name="Google Shape;3075;p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76" name="Google Shape;3076;p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77" name="Google Shape;3077;p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78" name="Google Shape;3078;p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79" name="Google Shape;3079;p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80" name="Google Shape;3080;p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81" name="Google Shape;3081;p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82" name="Google Shape;3082;p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83" name="Google Shape;3083;p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84" name="Google Shape;3084;p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85" name="Google Shape;3085;p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86" name="Google Shape;3086;p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87" name="Google Shape;3087;p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88" name="Google Shape;3088;p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89" name="Google Shape;3089;p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90" name="Google Shape;3090;p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91" name="Google Shape;3091;p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92" name="Google Shape;3092;p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93" name="Google Shape;3093;p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94" name="Google Shape;3094;p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95" name="Google Shape;3095;p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3096" name="Google Shape;3096;p9"/>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3097" name="Google Shape;3097;p9"/>
          <p:cNvGrpSpPr/>
          <p:nvPr/>
        </p:nvGrpSpPr>
        <p:grpSpPr>
          <a:xfrm>
            <a:off x="1106096" y="1070000"/>
            <a:ext cx="16211704" cy="8604000"/>
            <a:chOff x="553048" y="535000"/>
            <a:chExt cx="8105852" cy="4302000"/>
          </a:xfrm>
        </p:grpSpPr>
        <p:sp>
          <p:nvSpPr>
            <p:cNvPr id="3098" name="Google Shape;3098;p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99" name="Google Shape;3099;p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00" name="Google Shape;3100;p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01" name="Google Shape;3101;p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02" name="Google Shape;3102;p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03" name="Google Shape;3103;p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04" name="Google Shape;3104;p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05" name="Google Shape;3105;p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06" name="Google Shape;3106;p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07" name="Google Shape;3107;p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08" name="Google Shape;3108;p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09" name="Google Shape;3109;p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10" name="Google Shape;3110;p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11" name="Google Shape;3111;p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12" name="Google Shape;3112;p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13" name="Google Shape;3113;p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14" name="Google Shape;3114;p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15" name="Google Shape;3115;p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3116" name="Google Shape;3116;p9"/>
          <p:cNvSpPr txBox="1">
            <a:spLocks noGrp="1"/>
          </p:cNvSpPr>
          <p:nvPr>
            <p:ph type="title"/>
          </p:nvPr>
        </p:nvSpPr>
        <p:spPr>
          <a:xfrm>
            <a:off x="3495600" y="3849600"/>
            <a:ext cx="11296800" cy="258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3117" name="Google Shape;3117;p9"/>
          <p:cNvSpPr/>
          <p:nvPr/>
        </p:nvSpPr>
        <p:spPr>
          <a:xfrm>
            <a:off x="16857800" y="2083951"/>
            <a:ext cx="287500" cy="1294850"/>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18" name="Google Shape;3118;p9"/>
          <p:cNvSpPr/>
          <p:nvPr/>
        </p:nvSpPr>
        <p:spPr>
          <a:xfrm>
            <a:off x="16857800" y="5241801"/>
            <a:ext cx="287500" cy="1294850"/>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19" name="Google Shape;3119;p9"/>
          <p:cNvSpPr/>
          <p:nvPr/>
        </p:nvSpPr>
        <p:spPr>
          <a:xfrm>
            <a:off x="16857800" y="3623801"/>
            <a:ext cx="287500" cy="1294850"/>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20" name="Google Shape;3120;p9"/>
          <p:cNvSpPr/>
          <p:nvPr/>
        </p:nvSpPr>
        <p:spPr>
          <a:xfrm>
            <a:off x="16857800" y="6908001"/>
            <a:ext cx="287500" cy="1294850"/>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21" name="Google Shape;3121;p9"/>
          <p:cNvSpPr/>
          <p:nvPr/>
        </p:nvSpPr>
        <p:spPr>
          <a:xfrm rot="-900008">
            <a:off x="3636999" y="8307477"/>
            <a:ext cx="1171586" cy="1246826"/>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3122" name="Google Shape;3122;p9"/>
          <p:cNvGrpSpPr/>
          <p:nvPr/>
        </p:nvGrpSpPr>
        <p:grpSpPr>
          <a:xfrm>
            <a:off x="12680900" y="8177062"/>
            <a:ext cx="2111520" cy="1507560"/>
            <a:chOff x="3308425" y="649500"/>
            <a:chExt cx="947975" cy="676825"/>
          </a:xfrm>
        </p:grpSpPr>
        <p:sp>
          <p:nvSpPr>
            <p:cNvPr id="3123" name="Google Shape;3123;p9"/>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24" name="Google Shape;3124;p9"/>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25" name="Google Shape;3125;p9"/>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3126" name="Google Shape;3126;p9"/>
          <p:cNvSpPr/>
          <p:nvPr/>
        </p:nvSpPr>
        <p:spPr>
          <a:xfrm>
            <a:off x="15450101" y="1690651"/>
            <a:ext cx="292250" cy="273950"/>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27" name="Google Shape;3127;p9"/>
          <p:cNvSpPr/>
          <p:nvPr/>
        </p:nvSpPr>
        <p:spPr>
          <a:xfrm>
            <a:off x="15925201" y="7956900"/>
            <a:ext cx="235050" cy="2202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28" name="Google Shape;3128;p9"/>
          <p:cNvSpPr/>
          <p:nvPr/>
        </p:nvSpPr>
        <p:spPr>
          <a:xfrm>
            <a:off x="15157851" y="6485250"/>
            <a:ext cx="292250" cy="274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3129" name="Google Shape;3129;p9"/>
          <p:cNvGrpSpPr/>
          <p:nvPr/>
        </p:nvGrpSpPr>
        <p:grpSpPr>
          <a:xfrm rot="-6299880" flipH="1">
            <a:off x="2813681" y="952490"/>
            <a:ext cx="1416098" cy="888532"/>
            <a:chOff x="1445125" y="3867675"/>
            <a:chExt cx="803300" cy="502950"/>
          </a:xfrm>
        </p:grpSpPr>
        <p:sp>
          <p:nvSpPr>
            <p:cNvPr id="3130" name="Google Shape;3130;p9"/>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31" name="Google Shape;3131;p9"/>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32" name="Google Shape;3132;p9"/>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3133" name="Google Shape;3133;p9"/>
          <p:cNvSpPr/>
          <p:nvPr/>
        </p:nvSpPr>
        <p:spPr>
          <a:xfrm>
            <a:off x="5719101" y="1662550"/>
            <a:ext cx="352050" cy="33010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5465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1" y="1"/>
            <a:ext cx="18288250" cy="10286782"/>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3496" name="Google Shape;3496;p10"/>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3497" name="Google Shape;3497;p10"/>
          <p:cNvGrpSpPr/>
          <p:nvPr/>
        </p:nvGrpSpPr>
        <p:grpSpPr>
          <a:xfrm>
            <a:off x="1106096" y="1070000"/>
            <a:ext cx="16211704" cy="8604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3516" name="Google Shape;3516;p10"/>
          <p:cNvSpPr txBox="1">
            <a:spLocks noGrp="1"/>
          </p:cNvSpPr>
          <p:nvPr>
            <p:ph type="title"/>
          </p:nvPr>
        </p:nvSpPr>
        <p:spPr>
          <a:xfrm>
            <a:off x="2541300" y="4634900"/>
            <a:ext cx="14040000" cy="1145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6600">
                <a:solidFill>
                  <a:schemeClr val="lt2"/>
                </a:solidFill>
                <a:latin typeface="Gantari ExtraBold"/>
                <a:ea typeface="Gantari ExtraBold"/>
                <a:cs typeface="Gantari ExtraBold"/>
                <a:sym typeface="Gantari ExtraBold"/>
              </a:defRPr>
            </a:lvl9pPr>
          </a:lstStyle>
          <a:p>
            <a:endParaRPr/>
          </a:p>
        </p:txBody>
      </p:sp>
    </p:spTree>
    <p:extLst>
      <p:ext uri="{BB962C8B-B14F-4D97-AF65-F5344CB8AC3E}">
        <p14:creationId xmlns:p14="http://schemas.microsoft.com/office/powerpoint/2010/main" val="260353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1" y="1"/>
            <a:ext cx="18288250" cy="10286782"/>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3879" name="Google Shape;3879;p11"/>
          <p:cNvSpPr/>
          <p:nvPr/>
        </p:nvSpPr>
        <p:spPr>
          <a:xfrm flipH="1">
            <a:off x="0" y="0"/>
            <a:ext cx="18288000" cy="10287000"/>
          </a:xfrm>
          <a:prstGeom prst="rtTriangle">
            <a:avLst/>
          </a:prstGeom>
          <a:solidFill>
            <a:srgbClr val="005051">
              <a:alpha val="10230"/>
            </a:srgbClr>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3880" name="Google Shape;3880;p11"/>
          <p:cNvGrpSpPr/>
          <p:nvPr/>
        </p:nvGrpSpPr>
        <p:grpSpPr>
          <a:xfrm>
            <a:off x="1106096" y="1070000"/>
            <a:ext cx="16211704" cy="8604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3899" name="Google Shape;3899;p11"/>
          <p:cNvSpPr txBox="1">
            <a:spLocks noGrp="1"/>
          </p:cNvSpPr>
          <p:nvPr>
            <p:ph type="title" hasCustomPrompt="1"/>
          </p:nvPr>
        </p:nvSpPr>
        <p:spPr>
          <a:xfrm>
            <a:off x="2568000" y="3116950"/>
            <a:ext cx="13152000" cy="3022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200"/>
            </a:lvl1pPr>
            <a:lvl2pPr lvl="1" algn="ctr">
              <a:spcBef>
                <a:spcPts val="0"/>
              </a:spcBef>
              <a:spcAft>
                <a:spcPts val="0"/>
              </a:spcAft>
              <a:buSzPts val="9600"/>
              <a:buNone/>
              <a:defRPr sz="19200"/>
            </a:lvl2pPr>
            <a:lvl3pPr lvl="2" algn="ctr">
              <a:spcBef>
                <a:spcPts val="0"/>
              </a:spcBef>
              <a:spcAft>
                <a:spcPts val="0"/>
              </a:spcAft>
              <a:buSzPts val="9600"/>
              <a:buNone/>
              <a:defRPr sz="19200"/>
            </a:lvl3pPr>
            <a:lvl4pPr lvl="3" algn="ctr">
              <a:spcBef>
                <a:spcPts val="0"/>
              </a:spcBef>
              <a:spcAft>
                <a:spcPts val="0"/>
              </a:spcAft>
              <a:buSzPts val="9600"/>
              <a:buNone/>
              <a:defRPr sz="19200"/>
            </a:lvl4pPr>
            <a:lvl5pPr lvl="4" algn="ctr">
              <a:spcBef>
                <a:spcPts val="0"/>
              </a:spcBef>
              <a:spcAft>
                <a:spcPts val="0"/>
              </a:spcAft>
              <a:buSzPts val="9600"/>
              <a:buNone/>
              <a:defRPr sz="19200"/>
            </a:lvl5pPr>
            <a:lvl6pPr lvl="5" algn="ctr">
              <a:spcBef>
                <a:spcPts val="0"/>
              </a:spcBef>
              <a:spcAft>
                <a:spcPts val="0"/>
              </a:spcAft>
              <a:buSzPts val="9600"/>
              <a:buNone/>
              <a:defRPr sz="19200"/>
            </a:lvl6pPr>
            <a:lvl7pPr lvl="6" algn="ctr">
              <a:spcBef>
                <a:spcPts val="0"/>
              </a:spcBef>
              <a:spcAft>
                <a:spcPts val="0"/>
              </a:spcAft>
              <a:buSzPts val="9600"/>
              <a:buNone/>
              <a:defRPr sz="19200"/>
            </a:lvl7pPr>
            <a:lvl8pPr lvl="7" algn="ctr">
              <a:spcBef>
                <a:spcPts val="0"/>
              </a:spcBef>
              <a:spcAft>
                <a:spcPts val="0"/>
              </a:spcAft>
              <a:buSzPts val="9600"/>
              <a:buNone/>
              <a:defRPr sz="19200"/>
            </a:lvl8pPr>
            <a:lvl9pPr lvl="8" algn="ctr">
              <a:spcBef>
                <a:spcPts val="0"/>
              </a:spcBef>
              <a:spcAft>
                <a:spcPts val="0"/>
              </a:spcAft>
              <a:buSzPts val="9600"/>
              <a:buNone/>
              <a:defRPr sz="19200"/>
            </a:lvl9pPr>
          </a:lstStyle>
          <a:p>
            <a:r>
              <a:t>xx%</a:t>
            </a:r>
          </a:p>
        </p:txBody>
      </p:sp>
      <p:sp>
        <p:nvSpPr>
          <p:cNvPr id="3900" name="Google Shape;3900;p11"/>
          <p:cNvSpPr txBox="1">
            <a:spLocks noGrp="1"/>
          </p:cNvSpPr>
          <p:nvPr>
            <p:ph type="subTitle" idx="1"/>
          </p:nvPr>
        </p:nvSpPr>
        <p:spPr>
          <a:xfrm>
            <a:off x="2568000" y="6139250"/>
            <a:ext cx="13152000" cy="14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32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endParaRPr/>
          </a:p>
        </p:txBody>
      </p:sp>
    </p:spTree>
    <p:extLst>
      <p:ext uri="{BB962C8B-B14F-4D97-AF65-F5344CB8AC3E}">
        <p14:creationId xmlns:p14="http://schemas.microsoft.com/office/powerpoint/2010/main" val="25060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41300" y="1258750"/>
            <a:ext cx="14040000" cy="1145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2541300" y="2404150"/>
            <a:ext cx="14040000" cy="6812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extLst>
      <p:ext uri="{BB962C8B-B14F-4D97-AF65-F5344CB8AC3E}">
        <p14:creationId xmlns:p14="http://schemas.microsoft.com/office/powerpoint/2010/main" val="145636436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411957"/>
            <a:ext cx="164592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2400301"/>
            <a:ext cx="16459200" cy="678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9367838"/>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100"/>
            </a:lvl1pPr>
          </a:lstStyle>
          <a:p>
            <a:pPr defTabSz="1371600"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6248400" y="9367838"/>
            <a:ext cx="5791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100"/>
            </a:lvl1pPr>
          </a:lstStyle>
          <a:p>
            <a:pPr defTabSz="1371600"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13106400" y="9367838"/>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100"/>
            </a:lvl1pPr>
          </a:lstStyle>
          <a:p>
            <a:pPr defTabSz="1371600" fontAlgn="base">
              <a:spcBef>
                <a:spcPct val="0"/>
              </a:spcBef>
              <a:spcAft>
                <a:spcPct val="0"/>
              </a:spcAft>
            </a:pPr>
            <a:fld id="{18C2235D-4169-4E7B-A184-528075825A55}"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4312795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fontAlgn="base">
        <a:spcBef>
          <a:spcPct val="0"/>
        </a:spcBef>
        <a:spcAft>
          <a:spcPct val="0"/>
        </a:spcAft>
        <a:defRPr sz="6600" kern="1200">
          <a:solidFill>
            <a:schemeClr val="tx2"/>
          </a:solidFill>
          <a:latin typeface="+mj-lt"/>
          <a:ea typeface="+mj-ea"/>
          <a:cs typeface="+mj-cs"/>
        </a:defRPr>
      </a:lvl1pPr>
      <a:lvl2pPr algn="ctr" rtl="0" fontAlgn="base">
        <a:spcBef>
          <a:spcPct val="0"/>
        </a:spcBef>
        <a:spcAft>
          <a:spcPct val="0"/>
        </a:spcAft>
        <a:defRPr sz="6600">
          <a:solidFill>
            <a:schemeClr val="tx2"/>
          </a:solidFill>
          <a:latin typeface="Arial" panose="020B0604020202020204" pitchFamily="34" charset="0"/>
        </a:defRPr>
      </a:lvl2pPr>
      <a:lvl3pPr algn="ctr" rtl="0" fontAlgn="base">
        <a:spcBef>
          <a:spcPct val="0"/>
        </a:spcBef>
        <a:spcAft>
          <a:spcPct val="0"/>
        </a:spcAft>
        <a:defRPr sz="6600">
          <a:solidFill>
            <a:schemeClr val="tx2"/>
          </a:solidFill>
          <a:latin typeface="Arial" panose="020B0604020202020204" pitchFamily="34" charset="0"/>
        </a:defRPr>
      </a:lvl3pPr>
      <a:lvl4pPr algn="ctr" rtl="0" fontAlgn="base">
        <a:spcBef>
          <a:spcPct val="0"/>
        </a:spcBef>
        <a:spcAft>
          <a:spcPct val="0"/>
        </a:spcAft>
        <a:defRPr sz="6600">
          <a:solidFill>
            <a:schemeClr val="tx2"/>
          </a:solidFill>
          <a:latin typeface="Arial" panose="020B0604020202020204" pitchFamily="34" charset="0"/>
        </a:defRPr>
      </a:lvl4pPr>
      <a:lvl5pPr algn="ctr" rtl="0" fontAlgn="base">
        <a:spcBef>
          <a:spcPct val="0"/>
        </a:spcBef>
        <a:spcAft>
          <a:spcPct val="0"/>
        </a:spcAft>
        <a:defRPr sz="6600">
          <a:solidFill>
            <a:schemeClr val="tx2"/>
          </a:solidFill>
          <a:latin typeface="Arial" panose="020B0604020202020204" pitchFamily="34" charset="0"/>
        </a:defRPr>
      </a:lvl5pPr>
      <a:lvl6pPr marL="685800" algn="ctr" rtl="0" fontAlgn="base">
        <a:spcBef>
          <a:spcPct val="0"/>
        </a:spcBef>
        <a:spcAft>
          <a:spcPct val="0"/>
        </a:spcAft>
        <a:defRPr sz="6600">
          <a:solidFill>
            <a:schemeClr val="tx2"/>
          </a:solidFill>
          <a:latin typeface="Arial" panose="020B0604020202020204" pitchFamily="34" charset="0"/>
        </a:defRPr>
      </a:lvl6pPr>
      <a:lvl7pPr marL="1371600" algn="ctr" rtl="0" fontAlgn="base">
        <a:spcBef>
          <a:spcPct val="0"/>
        </a:spcBef>
        <a:spcAft>
          <a:spcPct val="0"/>
        </a:spcAft>
        <a:defRPr sz="6600">
          <a:solidFill>
            <a:schemeClr val="tx2"/>
          </a:solidFill>
          <a:latin typeface="Arial" panose="020B0604020202020204" pitchFamily="34" charset="0"/>
        </a:defRPr>
      </a:lvl7pPr>
      <a:lvl8pPr marL="2057400" algn="ctr" rtl="0" fontAlgn="base">
        <a:spcBef>
          <a:spcPct val="0"/>
        </a:spcBef>
        <a:spcAft>
          <a:spcPct val="0"/>
        </a:spcAft>
        <a:defRPr sz="6600">
          <a:solidFill>
            <a:schemeClr val="tx2"/>
          </a:solidFill>
          <a:latin typeface="Arial" panose="020B0604020202020204" pitchFamily="34" charset="0"/>
        </a:defRPr>
      </a:lvl8pPr>
      <a:lvl9pPr marL="2743200" algn="ctr" rtl="0" fontAlgn="base">
        <a:spcBef>
          <a:spcPct val="0"/>
        </a:spcBef>
        <a:spcAft>
          <a:spcPct val="0"/>
        </a:spcAft>
        <a:defRPr sz="6600">
          <a:solidFill>
            <a:schemeClr val="tx2"/>
          </a:solidFill>
          <a:latin typeface="Arial" panose="020B0604020202020204" pitchFamily="34" charset="0"/>
        </a:defRPr>
      </a:lvl9pPr>
    </p:titleStyle>
    <p:bodyStyle>
      <a:lvl1pPr marL="514350" indent="-514350" algn="l" rtl="0" fontAlgn="base">
        <a:spcBef>
          <a:spcPct val="20000"/>
        </a:spcBef>
        <a:spcAft>
          <a:spcPct val="0"/>
        </a:spcAft>
        <a:buChar char="•"/>
        <a:defRPr sz="4800" kern="1200">
          <a:solidFill>
            <a:schemeClr val="tx1"/>
          </a:solidFill>
          <a:latin typeface="+mn-lt"/>
          <a:ea typeface="+mn-ea"/>
          <a:cs typeface="+mn-cs"/>
        </a:defRPr>
      </a:lvl1pPr>
      <a:lvl2pPr marL="1114425" indent="-428625" algn="l" rtl="0" fontAlgn="base">
        <a:spcBef>
          <a:spcPct val="20000"/>
        </a:spcBef>
        <a:spcAft>
          <a:spcPct val="0"/>
        </a:spcAft>
        <a:buChar char="–"/>
        <a:defRPr sz="4200" kern="1200">
          <a:solidFill>
            <a:schemeClr val="tx1"/>
          </a:solidFill>
          <a:latin typeface="+mn-lt"/>
          <a:ea typeface="+mn-ea"/>
          <a:cs typeface="+mn-cs"/>
        </a:defRPr>
      </a:lvl2pPr>
      <a:lvl3pPr marL="1714500" indent="-342900" algn="l" rtl="0" fontAlgn="base">
        <a:spcBef>
          <a:spcPct val="20000"/>
        </a:spcBef>
        <a:spcAft>
          <a:spcPct val="0"/>
        </a:spcAft>
        <a:buChar char="•"/>
        <a:defRPr sz="3600" kern="1200">
          <a:solidFill>
            <a:schemeClr val="tx1"/>
          </a:solidFill>
          <a:latin typeface="+mn-lt"/>
          <a:ea typeface="+mn-ea"/>
          <a:cs typeface="+mn-cs"/>
        </a:defRPr>
      </a:lvl3pPr>
      <a:lvl4pPr marL="2400300" indent="-342900" algn="l" rtl="0" fontAlgn="base">
        <a:spcBef>
          <a:spcPct val="20000"/>
        </a:spcBef>
        <a:spcAft>
          <a:spcPct val="0"/>
        </a:spcAft>
        <a:buChar char="–"/>
        <a:defRPr sz="3000" kern="1200">
          <a:solidFill>
            <a:schemeClr val="tx1"/>
          </a:solidFill>
          <a:latin typeface="+mn-lt"/>
          <a:ea typeface="+mn-ea"/>
          <a:cs typeface="+mn-cs"/>
        </a:defRPr>
      </a:lvl4pPr>
      <a:lvl5pPr marL="3086100" indent="-342900" algn="l" rtl="0" fontAlgn="base">
        <a:spcBef>
          <a:spcPct val="20000"/>
        </a:spcBef>
        <a:spcAft>
          <a:spcPct val="0"/>
        </a:spcAft>
        <a:buChar char="»"/>
        <a:defRPr sz="30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411957"/>
            <a:ext cx="164592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2400301"/>
            <a:ext cx="16459200" cy="678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9367838"/>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100"/>
            </a:lvl1pPr>
          </a:lstStyle>
          <a:p>
            <a:pPr defTabSz="1371600"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6248400" y="9367838"/>
            <a:ext cx="5791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100"/>
            </a:lvl1pPr>
          </a:lstStyle>
          <a:p>
            <a:pPr defTabSz="1371600"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13106400" y="9367838"/>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100"/>
            </a:lvl1pPr>
          </a:lstStyle>
          <a:p>
            <a:pPr defTabSz="1371600" fontAlgn="base">
              <a:spcBef>
                <a:spcPct val="0"/>
              </a:spcBef>
              <a:spcAft>
                <a:spcPct val="0"/>
              </a:spcAft>
            </a:pPr>
            <a:fld id="{D41860AA-3477-484A-9F7E-F238DF8DC393}" type="slidenum">
              <a:rPr lang="en-US" altLang="en-US" smtClean="0">
                <a:solidFill>
                  <a:srgbClr val="000000"/>
                </a:solidFill>
              </a:rPr>
              <a:pPr defTabSz="13716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1262572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fontAlgn="base">
        <a:spcBef>
          <a:spcPct val="0"/>
        </a:spcBef>
        <a:spcAft>
          <a:spcPct val="0"/>
        </a:spcAft>
        <a:defRPr sz="6600" kern="1200">
          <a:solidFill>
            <a:schemeClr val="tx2"/>
          </a:solidFill>
          <a:latin typeface="+mj-lt"/>
          <a:ea typeface="+mj-ea"/>
          <a:cs typeface="+mj-cs"/>
        </a:defRPr>
      </a:lvl1pPr>
      <a:lvl2pPr algn="ctr" rtl="0" fontAlgn="base">
        <a:spcBef>
          <a:spcPct val="0"/>
        </a:spcBef>
        <a:spcAft>
          <a:spcPct val="0"/>
        </a:spcAft>
        <a:defRPr sz="6600">
          <a:solidFill>
            <a:schemeClr val="tx2"/>
          </a:solidFill>
          <a:latin typeface="Arial" panose="020B0604020202020204" pitchFamily="34" charset="0"/>
        </a:defRPr>
      </a:lvl2pPr>
      <a:lvl3pPr algn="ctr" rtl="0" fontAlgn="base">
        <a:spcBef>
          <a:spcPct val="0"/>
        </a:spcBef>
        <a:spcAft>
          <a:spcPct val="0"/>
        </a:spcAft>
        <a:defRPr sz="6600">
          <a:solidFill>
            <a:schemeClr val="tx2"/>
          </a:solidFill>
          <a:latin typeface="Arial" panose="020B0604020202020204" pitchFamily="34" charset="0"/>
        </a:defRPr>
      </a:lvl3pPr>
      <a:lvl4pPr algn="ctr" rtl="0" fontAlgn="base">
        <a:spcBef>
          <a:spcPct val="0"/>
        </a:spcBef>
        <a:spcAft>
          <a:spcPct val="0"/>
        </a:spcAft>
        <a:defRPr sz="6600">
          <a:solidFill>
            <a:schemeClr val="tx2"/>
          </a:solidFill>
          <a:latin typeface="Arial" panose="020B0604020202020204" pitchFamily="34" charset="0"/>
        </a:defRPr>
      </a:lvl4pPr>
      <a:lvl5pPr algn="ctr" rtl="0" fontAlgn="base">
        <a:spcBef>
          <a:spcPct val="0"/>
        </a:spcBef>
        <a:spcAft>
          <a:spcPct val="0"/>
        </a:spcAft>
        <a:defRPr sz="6600">
          <a:solidFill>
            <a:schemeClr val="tx2"/>
          </a:solidFill>
          <a:latin typeface="Arial" panose="020B0604020202020204" pitchFamily="34" charset="0"/>
        </a:defRPr>
      </a:lvl5pPr>
      <a:lvl6pPr marL="685800" algn="ctr" rtl="0" fontAlgn="base">
        <a:spcBef>
          <a:spcPct val="0"/>
        </a:spcBef>
        <a:spcAft>
          <a:spcPct val="0"/>
        </a:spcAft>
        <a:defRPr sz="6600">
          <a:solidFill>
            <a:schemeClr val="tx2"/>
          </a:solidFill>
          <a:latin typeface="Arial" panose="020B0604020202020204" pitchFamily="34" charset="0"/>
        </a:defRPr>
      </a:lvl6pPr>
      <a:lvl7pPr marL="1371600" algn="ctr" rtl="0" fontAlgn="base">
        <a:spcBef>
          <a:spcPct val="0"/>
        </a:spcBef>
        <a:spcAft>
          <a:spcPct val="0"/>
        </a:spcAft>
        <a:defRPr sz="6600">
          <a:solidFill>
            <a:schemeClr val="tx2"/>
          </a:solidFill>
          <a:latin typeface="Arial" panose="020B0604020202020204" pitchFamily="34" charset="0"/>
        </a:defRPr>
      </a:lvl7pPr>
      <a:lvl8pPr marL="2057400" algn="ctr" rtl="0" fontAlgn="base">
        <a:spcBef>
          <a:spcPct val="0"/>
        </a:spcBef>
        <a:spcAft>
          <a:spcPct val="0"/>
        </a:spcAft>
        <a:defRPr sz="6600">
          <a:solidFill>
            <a:schemeClr val="tx2"/>
          </a:solidFill>
          <a:latin typeface="Arial" panose="020B0604020202020204" pitchFamily="34" charset="0"/>
        </a:defRPr>
      </a:lvl8pPr>
      <a:lvl9pPr marL="2743200" algn="ctr" rtl="0" fontAlgn="base">
        <a:spcBef>
          <a:spcPct val="0"/>
        </a:spcBef>
        <a:spcAft>
          <a:spcPct val="0"/>
        </a:spcAft>
        <a:defRPr sz="6600">
          <a:solidFill>
            <a:schemeClr val="tx2"/>
          </a:solidFill>
          <a:latin typeface="Arial" panose="020B0604020202020204" pitchFamily="34" charset="0"/>
        </a:defRPr>
      </a:lvl9pPr>
    </p:titleStyle>
    <p:bodyStyle>
      <a:lvl1pPr marL="514350" indent="-514350" algn="l" rtl="0" fontAlgn="base">
        <a:spcBef>
          <a:spcPct val="20000"/>
        </a:spcBef>
        <a:spcAft>
          <a:spcPct val="0"/>
        </a:spcAft>
        <a:buChar char="•"/>
        <a:defRPr sz="4800" kern="1200">
          <a:solidFill>
            <a:schemeClr val="tx1"/>
          </a:solidFill>
          <a:latin typeface="+mn-lt"/>
          <a:ea typeface="+mn-ea"/>
          <a:cs typeface="+mn-cs"/>
        </a:defRPr>
      </a:lvl1pPr>
      <a:lvl2pPr marL="1114425" indent="-428625" algn="l" rtl="0" fontAlgn="base">
        <a:spcBef>
          <a:spcPct val="20000"/>
        </a:spcBef>
        <a:spcAft>
          <a:spcPct val="0"/>
        </a:spcAft>
        <a:buChar char="–"/>
        <a:defRPr sz="4200" kern="1200">
          <a:solidFill>
            <a:schemeClr val="tx1"/>
          </a:solidFill>
          <a:latin typeface="+mn-lt"/>
          <a:ea typeface="+mn-ea"/>
          <a:cs typeface="+mn-cs"/>
        </a:defRPr>
      </a:lvl2pPr>
      <a:lvl3pPr marL="1714500" indent="-342900" algn="l" rtl="0" fontAlgn="base">
        <a:spcBef>
          <a:spcPct val="20000"/>
        </a:spcBef>
        <a:spcAft>
          <a:spcPct val="0"/>
        </a:spcAft>
        <a:buChar char="•"/>
        <a:defRPr sz="3600" kern="1200">
          <a:solidFill>
            <a:schemeClr val="tx1"/>
          </a:solidFill>
          <a:latin typeface="+mn-lt"/>
          <a:ea typeface="+mn-ea"/>
          <a:cs typeface="+mn-cs"/>
        </a:defRPr>
      </a:lvl3pPr>
      <a:lvl4pPr marL="2400300" indent="-342900" algn="l" rtl="0" fontAlgn="base">
        <a:spcBef>
          <a:spcPct val="20000"/>
        </a:spcBef>
        <a:spcAft>
          <a:spcPct val="0"/>
        </a:spcAft>
        <a:buChar char="–"/>
        <a:defRPr sz="3000" kern="1200">
          <a:solidFill>
            <a:schemeClr val="tx1"/>
          </a:solidFill>
          <a:latin typeface="+mn-lt"/>
          <a:ea typeface="+mn-ea"/>
          <a:cs typeface="+mn-cs"/>
        </a:defRPr>
      </a:lvl4pPr>
      <a:lvl5pPr marL="3086100" indent="-342900" algn="l" rtl="0" fontAlgn="base">
        <a:spcBef>
          <a:spcPct val="20000"/>
        </a:spcBef>
        <a:spcAft>
          <a:spcPct val="0"/>
        </a:spcAft>
        <a:buChar char="»"/>
        <a:defRPr sz="30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1.png"/><Relationship Id="rId3" Type="http://schemas.openxmlformats.org/officeDocument/2006/relationships/image" Target="../media/image15.png"/><Relationship Id="rId21" Type="http://schemas.openxmlformats.org/officeDocument/2006/relationships/image" Target="../media/image32.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image" Target="../media/image14.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png"/><Relationship Id="rId19"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4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10.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29.xml.rels><?xml version="1.0" encoding="UTF-8" standalone="yes"?>
<Relationships xmlns="http://schemas.openxmlformats.org/package/2006/relationships"><Relationship Id="rId3" Type="http://schemas.openxmlformats.org/officeDocument/2006/relationships/image" Target="../media/image115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18.png"/><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19.png"/><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2.png"/><Relationship Id="rId1" Type="http://schemas.openxmlformats.org/officeDocument/2006/relationships/slideLayout" Target="../slideLayouts/slideLayout10.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0.png"/><Relationship Id="rId18" Type="http://schemas.openxmlformats.org/officeDocument/2006/relationships/image" Target="../media/image74.png"/><Relationship Id="rId3" Type="http://schemas.openxmlformats.org/officeDocument/2006/relationships/slide" Target="slide37.xml"/><Relationship Id="rId21" Type="http://schemas.openxmlformats.org/officeDocument/2006/relationships/image" Target="../media/image76.png"/><Relationship Id="rId7" Type="http://schemas.openxmlformats.org/officeDocument/2006/relationships/image" Target="../media/image66.png"/><Relationship Id="rId12" Type="http://schemas.openxmlformats.org/officeDocument/2006/relationships/slide" Target="slide40.xml"/><Relationship Id="rId17" Type="http://schemas.openxmlformats.org/officeDocument/2006/relationships/image" Target="../media/image73.svg"/><Relationship Id="rId2" Type="http://schemas.openxmlformats.org/officeDocument/2006/relationships/notesSlide" Target="../notesSlides/notesSlide30.xml"/><Relationship Id="rId16" Type="http://schemas.openxmlformats.org/officeDocument/2006/relationships/image" Target="../media/image72.png"/><Relationship Id="rId20" Type="http://schemas.openxmlformats.org/officeDocument/2006/relationships/slide" Target="slide41.xml"/><Relationship Id="rId1" Type="http://schemas.openxmlformats.org/officeDocument/2006/relationships/slideLayout" Target="../slideLayouts/slideLayout10.xml"/><Relationship Id="rId6" Type="http://schemas.openxmlformats.org/officeDocument/2006/relationships/slide" Target="slide36.xml"/><Relationship Id="rId11" Type="http://schemas.openxmlformats.org/officeDocument/2006/relationships/image" Target="../media/image69.svg"/><Relationship Id="rId5" Type="http://schemas.openxmlformats.org/officeDocument/2006/relationships/image" Target="../media/image65.svg"/><Relationship Id="rId15" Type="http://schemas.openxmlformats.org/officeDocument/2006/relationships/slide" Target="slide39.xml"/><Relationship Id="rId10" Type="http://schemas.openxmlformats.org/officeDocument/2006/relationships/image" Target="../media/image68.png"/><Relationship Id="rId19" Type="http://schemas.openxmlformats.org/officeDocument/2006/relationships/image" Target="../media/image75.svg"/><Relationship Id="rId4" Type="http://schemas.openxmlformats.org/officeDocument/2006/relationships/image" Target="../media/image64.png"/><Relationship Id="rId9" Type="http://schemas.openxmlformats.org/officeDocument/2006/relationships/slide" Target="slide38.xml"/><Relationship Id="rId14" Type="http://schemas.openxmlformats.org/officeDocument/2006/relationships/image" Target="../media/image71.svg"/></Relationships>
</file>

<file path=ppt/slides/_rels/slide36.xml.rels><?xml version="1.0" encoding="UTF-8" standalone="yes"?>
<Relationships xmlns="http://schemas.openxmlformats.org/package/2006/relationships"><Relationship Id="rId8" Type="http://schemas.openxmlformats.org/officeDocument/2006/relationships/image" Target="../media/image660.png"/><Relationship Id="rId13" Type="http://schemas.openxmlformats.org/officeDocument/2006/relationships/image" Target="../media/image79.png"/><Relationship Id="rId3" Type="http://schemas.openxmlformats.org/officeDocument/2006/relationships/image" Target="../media/image77.png"/><Relationship Id="rId7" Type="http://schemas.openxmlformats.org/officeDocument/2006/relationships/image" Target="../media/image65.png"/><Relationship Id="rId12" Type="http://schemas.openxmlformats.org/officeDocument/2006/relationships/slide" Target="slide35.xml"/><Relationship Id="rId2" Type="http://schemas.openxmlformats.org/officeDocument/2006/relationships/notesSlide" Target="../notesSlides/notesSlide31.xml"/><Relationship Id="rId1" Type="http://schemas.openxmlformats.org/officeDocument/2006/relationships/slideLayout" Target="../slideLayouts/slideLayout10.xml"/><Relationship Id="rId11" Type="http://schemas.openxmlformats.org/officeDocument/2006/relationships/image" Target="../media/image69.png"/><Relationship Id="rId10" Type="http://schemas.openxmlformats.org/officeDocument/2006/relationships/image" Target="../media/image680.png"/><Relationship Id="rId4" Type="http://schemas.openxmlformats.org/officeDocument/2006/relationships/image" Target="../media/image78.svg"/><Relationship Id="rId9" Type="http://schemas.openxmlformats.org/officeDocument/2006/relationships/image" Target="../media/image67.png"/></Relationships>
</file>

<file path=ppt/slides/_rels/slide37.xml.rels><?xml version="1.0" encoding="UTF-8" standalone="yes"?>
<Relationships xmlns="http://schemas.openxmlformats.org/package/2006/relationships"><Relationship Id="rId8" Type="http://schemas.openxmlformats.org/officeDocument/2006/relationships/image" Target="../media/image720.png"/><Relationship Id="rId13" Type="http://schemas.openxmlformats.org/officeDocument/2006/relationships/slide" Target="slide35.xml"/><Relationship Id="rId3" Type="http://schemas.openxmlformats.org/officeDocument/2006/relationships/image" Target="../media/image77.png"/><Relationship Id="rId7" Type="http://schemas.openxmlformats.org/officeDocument/2006/relationships/image" Target="../media/image71.png"/><Relationship Id="rId12" Type="http://schemas.openxmlformats.org/officeDocument/2006/relationships/image" Target="../media/image760.png"/><Relationship Id="rId2" Type="http://schemas.openxmlformats.org/officeDocument/2006/relationships/notesSlide" Target="../notesSlides/notesSlide32.xml"/><Relationship Id="rId1" Type="http://schemas.openxmlformats.org/officeDocument/2006/relationships/slideLayout" Target="../slideLayouts/slideLayout10.xml"/><Relationship Id="rId11" Type="http://schemas.openxmlformats.org/officeDocument/2006/relationships/image" Target="../media/image75.png"/><Relationship Id="rId10" Type="http://schemas.openxmlformats.org/officeDocument/2006/relationships/image" Target="../media/image740.png"/><Relationship Id="rId4" Type="http://schemas.openxmlformats.org/officeDocument/2006/relationships/image" Target="../media/image78.svg"/><Relationship Id="rId9" Type="http://schemas.openxmlformats.org/officeDocument/2006/relationships/image" Target="../media/image73.png"/><Relationship Id="rId14" Type="http://schemas.openxmlformats.org/officeDocument/2006/relationships/image" Target="../media/image79.png"/></Relationships>
</file>

<file path=ppt/slides/_rels/slide3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slide" Target="slide35.xml"/><Relationship Id="rId3" Type="http://schemas.openxmlformats.org/officeDocument/2006/relationships/image" Target="../media/image77.png"/><Relationship Id="rId7" Type="http://schemas.openxmlformats.org/officeDocument/2006/relationships/image" Target="../media/image770.png"/><Relationship Id="rId12" Type="http://schemas.openxmlformats.org/officeDocument/2006/relationships/image" Target="../media/image82.png"/><Relationship Id="rId2" Type="http://schemas.openxmlformats.org/officeDocument/2006/relationships/notesSlide" Target="../notesSlides/notesSlide33.xml"/><Relationship Id="rId1" Type="http://schemas.openxmlformats.org/officeDocument/2006/relationships/slideLayout" Target="../slideLayouts/slideLayout10.xml"/><Relationship Id="rId11" Type="http://schemas.openxmlformats.org/officeDocument/2006/relationships/image" Target="../media/image81.png"/><Relationship Id="rId10" Type="http://schemas.openxmlformats.org/officeDocument/2006/relationships/image" Target="../media/image80.png"/><Relationship Id="rId4" Type="http://schemas.openxmlformats.org/officeDocument/2006/relationships/image" Target="../media/image78.svg"/><Relationship Id="rId9" Type="http://schemas.openxmlformats.org/officeDocument/2006/relationships/image" Target="../media/image790.png"/></Relationships>
</file>

<file path=ppt/slides/_rels/slide39.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slide" Target="slide35.xml"/><Relationship Id="rId3" Type="http://schemas.openxmlformats.org/officeDocument/2006/relationships/image" Target="../media/image77.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34.xml"/><Relationship Id="rId1" Type="http://schemas.openxmlformats.org/officeDocument/2006/relationships/slideLayout" Target="../slideLayouts/slideLayout10.xml"/><Relationship Id="rId11" Type="http://schemas.openxmlformats.org/officeDocument/2006/relationships/image" Target="../media/image87.png"/><Relationship Id="rId10" Type="http://schemas.openxmlformats.org/officeDocument/2006/relationships/image" Target="../media/image86.png"/><Relationship Id="rId4" Type="http://schemas.openxmlformats.org/officeDocument/2006/relationships/image" Target="../media/image78.svg"/><Relationship Id="rId9" Type="http://schemas.openxmlformats.org/officeDocument/2006/relationships/image" Target="../media/image85.png"/><Relationship Id="rId1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slide" Target="slide35.xml"/><Relationship Id="rId3" Type="http://schemas.openxmlformats.org/officeDocument/2006/relationships/image" Target="../media/image77.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35.xml"/><Relationship Id="rId1" Type="http://schemas.openxmlformats.org/officeDocument/2006/relationships/slideLayout" Target="../slideLayouts/slideLayout10.xml"/><Relationship Id="rId11" Type="http://schemas.openxmlformats.org/officeDocument/2006/relationships/image" Target="../media/image93.png"/><Relationship Id="rId10" Type="http://schemas.openxmlformats.org/officeDocument/2006/relationships/image" Target="../media/image92.png"/><Relationship Id="rId4" Type="http://schemas.openxmlformats.org/officeDocument/2006/relationships/image" Target="../media/image78.svg"/><Relationship Id="rId9" Type="http://schemas.openxmlformats.org/officeDocument/2006/relationships/image" Target="../media/image91.png"/><Relationship Id="rId1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10.xml"/><Relationship Id="rId4" Type="http://schemas.openxmlformats.org/officeDocument/2006/relationships/image" Target="../media/image97.png"/></Relationships>
</file>

<file path=ppt/slides/_rels/slide4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25" name="Rectangle 24"/>
          <p:cNvSpPr/>
          <p:nvPr/>
        </p:nvSpPr>
        <p:spPr>
          <a:xfrm>
            <a:off x="2971800" y="1714500"/>
            <a:ext cx="12640530" cy="5736186"/>
          </a:xfrm>
          <a:prstGeom prst="rect">
            <a:avLst/>
          </a:prstGeom>
        </p:spPr>
        <p:txBody>
          <a:bodyPr wrap="square">
            <a:spAutoFit/>
          </a:bodyPr>
          <a:lstStyle/>
          <a:p>
            <a:pPr defTabSz="1371600">
              <a:lnSpc>
                <a:spcPct val="150000"/>
              </a:lnSpc>
              <a:buClr>
                <a:srgbClr val="000000"/>
              </a:buClr>
            </a:pPr>
            <a:r>
              <a:rPr lang="en-US" sz="8500" b="1" kern="0" dirty="0">
                <a:solidFill>
                  <a:srgbClr val="005051">
                    <a:lumMod val="90000"/>
                    <a:lumOff val="10000"/>
                  </a:srgbClr>
                </a:solidFill>
                <a:latin typeface="Arial"/>
                <a:cs typeface="Arial"/>
                <a:sym typeface="Arial"/>
              </a:rPr>
              <a:t>CHÀO MỪNG THẦY CÔ VÀ CÁC EM ĐẾN VỚI TIẾT HỌC HÔM NAY!</a:t>
            </a:r>
          </a:p>
        </p:txBody>
      </p:sp>
      <p:pic>
        <p:nvPicPr>
          <p:cNvPr id="3" name="Picture 2"/>
          <p:cNvPicPr>
            <a:picLocks noChangeAspect="1"/>
          </p:cNvPicPr>
          <p:nvPr/>
        </p:nvPicPr>
        <p:blipFill>
          <a:blip r:embed="rId3"/>
          <a:stretch>
            <a:fillRect/>
          </a:stretch>
        </p:blipFill>
        <p:spPr>
          <a:xfrm>
            <a:off x="12954000" y="6057900"/>
            <a:ext cx="3352799" cy="3061020"/>
          </a:xfrm>
          <a:prstGeom prst="rect">
            <a:avLst/>
          </a:prstGeom>
        </p:spPr>
      </p:pic>
    </p:spTree>
    <p:extLst>
      <p:ext uri="{BB962C8B-B14F-4D97-AF65-F5344CB8AC3E}">
        <p14:creationId xmlns:p14="http://schemas.microsoft.com/office/powerpoint/2010/main" val="9796392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1110046" y="817428"/>
            <a:ext cx="16099996" cy="85932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743902" y="2878074"/>
                <a:ext cx="14791498" cy="4780026"/>
              </a:xfrm>
              <a:prstGeom prst="rect">
                <a:avLst/>
              </a:prstGeom>
            </p:spPr>
            <p:txBody>
              <a:bodyPr wrap="square">
                <a:spAutoFit/>
              </a:bodyPr>
              <a:lstStyle/>
              <a:p>
                <a:pPr lvl="0" eaLnBrk="0" fontAlgn="base" hangingPunct="0">
                  <a:lnSpc>
                    <a:spcPct val="150000"/>
                  </a:lnSpc>
                  <a:spcBef>
                    <a:spcPct val="0"/>
                  </a:spcBef>
                  <a:spcAft>
                    <a:spcPct val="0"/>
                  </a:spcAft>
                </a:pPr>
                <a:r>
                  <a:rPr kumimoji="0" lang="en-US" altLang="en-US" sz="3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Bài</a:t>
                </a:r>
                <a:r>
                  <a:rPr kumimoji="0" lang="en-US" altLang="en-US" sz="3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9 (SGK-tr104)</a:t>
                </a:r>
                <a:r>
                  <a:rPr kumimoji="0" lang="vi-VN" altLang="en-US" sz="3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t>
                </a:r>
                <a:r>
                  <a:rPr kumimoji="0" lang="en-US" altLang="en-US" sz="3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lang="vi-VN" sz="3800" dirty="0">
                    <a:solidFill>
                      <a:srgbClr val="000000"/>
                    </a:solidFill>
                  </a:rPr>
                  <a:t>Hình quạt tròn bán kính </a:t>
                </a:r>
                <a14:m>
                  <m:oMath xmlns:m="http://schemas.openxmlformats.org/officeDocument/2006/math">
                    <m:r>
                      <a:rPr lang="vi-VN" sz="3800" i="1" smtClean="0">
                        <a:solidFill>
                          <a:srgbClr val="000000"/>
                        </a:solidFill>
                        <a:latin typeface="Cambria Math" panose="02040503050406030204" pitchFamily="18" charset="0"/>
                      </a:rPr>
                      <m:t>𝑅</m:t>
                    </m:r>
                  </m:oMath>
                </a14:m>
                <a:r>
                  <a:rPr lang="vi-VN" sz="3800" dirty="0">
                    <a:solidFill>
                      <a:srgbClr val="000000"/>
                    </a:solidFill>
                  </a:rPr>
                  <a:t>, ứng với cung </a:t>
                </a:r>
                <a14:m>
                  <m:oMath xmlns:m="http://schemas.openxmlformats.org/officeDocument/2006/math">
                    <m:r>
                      <a:rPr lang="vi-VN" sz="3800" i="1" smtClean="0">
                        <a:solidFill>
                          <a:srgbClr val="000000"/>
                        </a:solidFill>
                        <a:latin typeface="Cambria Math" panose="02040503050406030204" pitchFamily="18" charset="0"/>
                      </a:rPr>
                      <m:t>90°</m:t>
                    </m:r>
                  </m:oMath>
                </a14:m>
                <a:r>
                  <a:rPr lang="vi-VN" sz="3800" dirty="0">
                    <a:solidFill>
                      <a:srgbClr val="000000"/>
                    </a:solidFill>
                  </a:rPr>
                  <a:t> có diện tích bằng</a:t>
                </a:r>
                <a:endParaRPr kumimoji="0" lang="en-US" sz="3800" b="0" i="0" u="none" strike="noStrike" kern="1200" cap="none" spc="0" normalizeH="0" baseline="0" noProof="0" dirty="0">
                  <a:ln>
                    <a:noFill/>
                  </a:ln>
                  <a:solidFill>
                    <a:srgbClr val="000000"/>
                  </a:solidFill>
                  <a:effectLst/>
                  <a:uLnTx/>
                  <a:uFillTx/>
                  <a:latin typeface="Arial"/>
                  <a:ea typeface="+mn-ea"/>
                  <a:cs typeface="+mn-cs"/>
                </a:endParaRPr>
              </a:p>
              <a:p>
                <a:pPr lvl="0" algn="ctr" eaLnBrk="0" fontAlgn="base" hangingPunct="0">
                  <a:lnSpc>
                    <a:spcPct val="250000"/>
                  </a:lnSpc>
                  <a:spcBef>
                    <a:spcPct val="0"/>
                  </a:spcBef>
                  <a:spcAft>
                    <a:spcPct val="0"/>
                  </a:spcAft>
                </a:pPr>
                <a14:m>
                  <m:oMathPara xmlns:m="http://schemas.openxmlformats.org/officeDocument/2006/math">
                    <m:oMathParaPr>
                      <m:jc m:val="centerGroup"/>
                    </m:oMathParaPr>
                    <m:oMath xmlns:m="http://schemas.openxmlformats.org/officeDocument/2006/math">
                      <m:r>
                        <m:rPr>
                          <m:nor/>
                        </m:rPr>
                        <a:rPr lang="vi-VN" sz="3800">
                          <a:solidFill>
                            <a:srgbClr val="000000"/>
                          </a:solidFill>
                        </a:rPr>
                        <m:t>A</m:t>
                      </m:r>
                      <m:r>
                        <m:rPr>
                          <m:nor/>
                        </m:rPr>
                        <a:rPr lang="vi-VN" sz="3800">
                          <a:solidFill>
                            <a:srgbClr val="000000"/>
                          </a:solidFill>
                        </a:rPr>
                        <m:t>. </m:t>
                      </m:r>
                      <m:r>
                        <a:rPr lang="vi-VN" sz="3800" i="1">
                          <a:solidFill>
                            <a:srgbClr val="000000"/>
                          </a:solidFill>
                          <a:latin typeface="Cambria Math" panose="02040503050406030204" pitchFamily="18" charset="0"/>
                          <a:ea typeface="Cambria Math" panose="02040503050406030204" pitchFamily="18" charset="0"/>
                        </a:rPr>
                        <m:t>𝜋</m:t>
                      </m:r>
                      <m:sSup>
                        <m:sSupPr>
                          <m:ctrlPr>
                            <a:rPr lang="vi-VN" sz="3800" i="1">
                              <a:solidFill>
                                <a:srgbClr val="000000"/>
                              </a:solidFill>
                              <a:latin typeface="Cambria Math" panose="02040503050406030204" pitchFamily="18" charset="0"/>
                              <a:ea typeface="Cambria Math" panose="02040503050406030204" pitchFamily="18" charset="0"/>
                            </a:rPr>
                          </m:ctrlPr>
                        </m:sSupPr>
                        <m:e>
                          <m:r>
                            <a:rPr lang="en-US" sz="3800" i="1">
                              <a:solidFill>
                                <a:srgbClr val="000000"/>
                              </a:solidFill>
                              <a:latin typeface="Cambria Math" panose="02040503050406030204" pitchFamily="18" charset="0"/>
                              <a:ea typeface="Cambria Math" panose="02040503050406030204" pitchFamily="18" charset="0"/>
                            </a:rPr>
                            <m:t>𝑅</m:t>
                          </m:r>
                        </m:e>
                        <m:sup>
                          <m:r>
                            <a:rPr lang="en-US" sz="3800" i="1">
                              <a:solidFill>
                                <a:srgbClr val="000000"/>
                              </a:solidFill>
                              <a:latin typeface="Cambria Math" panose="02040503050406030204" pitchFamily="18" charset="0"/>
                              <a:ea typeface="Cambria Math" panose="02040503050406030204" pitchFamily="18" charset="0"/>
                            </a:rPr>
                            <m:t>2</m:t>
                          </m:r>
                        </m:sup>
                      </m:sSup>
                      <m:r>
                        <m:rPr>
                          <m:nor/>
                        </m:rPr>
                        <a:rPr lang="en-US" sz="3800">
                          <a:solidFill>
                            <a:srgbClr val="000000"/>
                          </a:solidFill>
                        </a:rPr>
                        <m:t>		</m:t>
                      </m:r>
                      <m:r>
                        <m:rPr>
                          <m:nor/>
                        </m:rPr>
                        <a:rPr lang="en-US" sz="3800" b="0" i="0" smtClean="0">
                          <a:solidFill>
                            <a:srgbClr val="000000"/>
                          </a:solidFill>
                        </a:rPr>
                        <m:t>                   </m:t>
                      </m:r>
                      <m:r>
                        <m:rPr>
                          <m:nor/>
                        </m:rPr>
                        <a:rPr lang="vi-VN" sz="3800">
                          <a:solidFill>
                            <a:srgbClr val="000000"/>
                          </a:solidFill>
                        </a:rPr>
                        <m:t>B</m:t>
                      </m:r>
                      <m:r>
                        <m:rPr>
                          <m:nor/>
                        </m:rPr>
                        <a:rPr lang="vi-VN" sz="3800">
                          <a:solidFill>
                            <a:srgbClr val="000000"/>
                          </a:solidFill>
                        </a:rPr>
                        <m:t>. </m:t>
                      </m:r>
                      <m:f>
                        <m:fPr>
                          <m:ctrlPr>
                            <a:rPr lang="vi-VN" sz="3800" i="1">
                              <a:solidFill>
                                <a:srgbClr val="000000"/>
                              </a:solidFill>
                              <a:latin typeface="Cambria Math" panose="02040503050406030204" pitchFamily="18" charset="0"/>
                            </a:rPr>
                          </m:ctrlPr>
                        </m:fPr>
                        <m:num>
                          <m:r>
                            <a:rPr lang="vi-VN" sz="3800" i="1">
                              <a:solidFill>
                                <a:srgbClr val="000000"/>
                              </a:solidFill>
                              <a:latin typeface="Cambria Math" panose="02040503050406030204" pitchFamily="18" charset="0"/>
                              <a:ea typeface="Cambria Math" panose="02040503050406030204" pitchFamily="18" charset="0"/>
                            </a:rPr>
                            <m:t>𝜋</m:t>
                          </m:r>
                          <m:sSup>
                            <m:sSupPr>
                              <m:ctrlPr>
                                <a:rPr lang="vi-VN" sz="3800" i="1">
                                  <a:solidFill>
                                    <a:srgbClr val="000000"/>
                                  </a:solidFill>
                                  <a:latin typeface="Cambria Math" panose="02040503050406030204" pitchFamily="18" charset="0"/>
                                  <a:ea typeface="Cambria Math" panose="02040503050406030204" pitchFamily="18" charset="0"/>
                                </a:rPr>
                              </m:ctrlPr>
                            </m:sSupPr>
                            <m:e>
                              <m:r>
                                <a:rPr lang="en-US" sz="3800" i="1">
                                  <a:solidFill>
                                    <a:srgbClr val="000000"/>
                                  </a:solidFill>
                                  <a:latin typeface="Cambria Math" panose="02040503050406030204" pitchFamily="18" charset="0"/>
                                  <a:ea typeface="Cambria Math" panose="02040503050406030204" pitchFamily="18" charset="0"/>
                                </a:rPr>
                                <m:t>𝑅</m:t>
                              </m:r>
                            </m:e>
                            <m:sup>
                              <m:r>
                                <a:rPr lang="en-US" sz="3800" i="1">
                                  <a:solidFill>
                                    <a:srgbClr val="000000"/>
                                  </a:solidFill>
                                  <a:latin typeface="Cambria Math" panose="02040503050406030204" pitchFamily="18" charset="0"/>
                                  <a:ea typeface="Cambria Math" panose="02040503050406030204" pitchFamily="18" charset="0"/>
                                </a:rPr>
                                <m:t>2</m:t>
                              </m:r>
                            </m:sup>
                          </m:sSup>
                        </m:num>
                        <m:den>
                          <m:r>
                            <a:rPr lang="en-US" sz="3800" i="1">
                              <a:solidFill>
                                <a:srgbClr val="000000"/>
                              </a:solidFill>
                              <a:latin typeface="Cambria Math" panose="02040503050406030204" pitchFamily="18" charset="0"/>
                            </a:rPr>
                            <m:t>2</m:t>
                          </m:r>
                        </m:den>
                      </m:f>
                      <m:r>
                        <m:rPr>
                          <m:nor/>
                        </m:rPr>
                        <a:rPr lang="en-US" sz="3800">
                          <a:solidFill>
                            <a:srgbClr val="000000"/>
                          </a:solidFill>
                        </a:rPr>
                        <m:t>			</m:t>
                      </m:r>
                      <m:r>
                        <m:rPr>
                          <m:nor/>
                        </m:rPr>
                        <a:rPr lang="en-US" sz="3800" b="0" i="0" smtClean="0">
                          <a:solidFill>
                            <a:srgbClr val="000000"/>
                          </a:solidFill>
                        </a:rPr>
                        <m:t>                  </m:t>
                      </m:r>
                      <m:r>
                        <m:rPr>
                          <m:nor/>
                        </m:rPr>
                        <a:rPr lang="vi-VN" sz="3800">
                          <a:solidFill>
                            <a:srgbClr val="000000"/>
                          </a:solidFill>
                        </a:rPr>
                        <m:t>C</m:t>
                      </m:r>
                      <m:r>
                        <m:rPr>
                          <m:nor/>
                        </m:rPr>
                        <a:rPr lang="vi-VN" sz="3800">
                          <a:solidFill>
                            <a:srgbClr val="000000"/>
                          </a:solidFill>
                        </a:rPr>
                        <m:t>. </m:t>
                      </m:r>
                      <m:f>
                        <m:fPr>
                          <m:ctrlPr>
                            <a:rPr lang="vi-VN" sz="3800" i="1">
                              <a:solidFill>
                                <a:srgbClr val="000000"/>
                              </a:solidFill>
                              <a:latin typeface="Cambria Math" panose="02040503050406030204" pitchFamily="18" charset="0"/>
                            </a:rPr>
                          </m:ctrlPr>
                        </m:fPr>
                        <m:num>
                          <m:r>
                            <a:rPr lang="vi-VN" sz="3800" i="1">
                              <a:solidFill>
                                <a:srgbClr val="000000"/>
                              </a:solidFill>
                              <a:latin typeface="Cambria Math" panose="02040503050406030204" pitchFamily="18" charset="0"/>
                              <a:ea typeface="Cambria Math" panose="02040503050406030204" pitchFamily="18" charset="0"/>
                            </a:rPr>
                            <m:t>𝜋</m:t>
                          </m:r>
                          <m:sSup>
                            <m:sSupPr>
                              <m:ctrlPr>
                                <a:rPr lang="vi-VN" sz="3800" i="1">
                                  <a:solidFill>
                                    <a:srgbClr val="000000"/>
                                  </a:solidFill>
                                  <a:latin typeface="Cambria Math" panose="02040503050406030204" pitchFamily="18" charset="0"/>
                                  <a:ea typeface="Cambria Math" panose="02040503050406030204" pitchFamily="18" charset="0"/>
                                </a:rPr>
                              </m:ctrlPr>
                            </m:sSupPr>
                            <m:e>
                              <m:r>
                                <a:rPr lang="en-US" sz="3800" i="1">
                                  <a:solidFill>
                                    <a:srgbClr val="000000"/>
                                  </a:solidFill>
                                  <a:latin typeface="Cambria Math" panose="02040503050406030204" pitchFamily="18" charset="0"/>
                                  <a:ea typeface="Cambria Math" panose="02040503050406030204" pitchFamily="18" charset="0"/>
                                </a:rPr>
                                <m:t>𝑅</m:t>
                              </m:r>
                            </m:e>
                            <m:sup>
                              <m:r>
                                <a:rPr lang="en-US" sz="3800" i="1">
                                  <a:solidFill>
                                    <a:srgbClr val="000000"/>
                                  </a:solidFill>
                                  <a:latin typeface="Cambria Math" panose="02040503050406030204" pitchFamily="18" charset="0"/>
                                  <a:ea typeface="Cambria Math" panose="02040503050406030204" pitchFamily="18" charset="0"/>
                                </a:rPr>
                                <m:t>2</m:t>
                              </m:r>
                            </m:sup>
                          </m:sSup>
                        </m:num>
                        <m:den>
                          <m:r>
                            <a:rPr lang="en-US" sz="3800" i="1">
                              <a:solidFill>
                                <a:srgbClr val="000000"/>
                              </a:solidFill>
                              <a:latin typeface="Cambria Math" panose="02040503050406030204" pitchFamily="18" charset="0"/>
                              <a:ea typeface="Cambria Math" panose="02040503050406030204" pitchFamily="18" charset="0"/>
                            </a:rPr>
                            <m:t>4</m:t>
                          </m:r>
                        </m:den>
                      </m:f>
                      <m:r>
                        <m:rPr>
                          <m:nor/>
                        </m:rPr>
                        <a:rPr lang="en-US" sz="3800">
                          <a:solidFill>
                            <a:srgbClr val="000000"/>
                          </a:solidFill>
                        </a:rPr>
                        <m:t>			</m:t>
                      </m:r>
                      <m:r>
                        <m:rPr>
                          <m:nor/>
                        </m:rPr>
                        <a:rPr lang="en-US" sz="3800" b="0" i="0" smtClean="0">
                          <a:solidFill>
                            <a:srgbClr val="000000"/>
                          </a:solidFill>
                        </a:rPr>
                        <m:t>                   </m:t>
                      </m:r>
                      <m:r>
                        <m:rPr>
                          <m:nor/>
                        </m:rPr>
                        <a:rPr lang="vi-VN" sz="3800">
                          <a:solidFill>
                            <a:srgbClr val="000000"/>
                          </a:solidFill>
                        </a:rPr>
                        <m:t>D</m:t>
                      </m:r>
                      <m:r>
                        <m:rPr>
                          <m:nor/>
                        </m:rPr>
                        <a:rPr lang="vi-VN" sz="3800">
                          <a:solidFill>
                            <a:srgbClr val="000000"/>
                          </a:solidFill>
                        </a:rPr>
                        <m:t>.</m:t>
                      </m:r>
                      <m:f>
                        <m:fPr>
                          <m:ctrlPr>
                            <a:rPr lang="vi-VN" sz="3800" i="1">
                              <a:solidFill>
                                <a:srgbClr val="000000"/>
                              </a:solidFill>
                              <a:latin typeface="Cambria Math" panose="02040503050406030204" pitchFamily="18" charset="0"/>
                            </a:rPr>
                          </m:ctrlPr>
                        </m:fPr>
                        <m:num>
                          <m:r>
                            <a:rPr lang="vi-VN" sz="3800" i="1">
                              <a:solidFill>
                                <a:srgbClr val="000000"/>
                              </a:solidFill>
                              <a:latin typeface="Cambria Math" panose="02040503050406030204" pitchFamily="18" charset="0"/>
                              <a:ea typeface="Cambria Math" panose="02040503050406030204" pitchFamily="18" charset="0"/>
                            </a:rPr>
                            <m:t>𝜋</m:t>
                          </m:r>
                          <m:sSup>
                            <m:sSupPr>
                              <m:ctrlPr>
                                <a:rPr lang="vi-VN" sz="3800" i="1">
                                  <a:solidFill>
                                    <a:srgbClr val="000000"/>
                                  </a:solidFill>
                                  <a:latin typeface="Cambria Math" panose="02040503050406030204" pitchFamily="18" charset="0"/>
                                  <a:ea typeface="Cambria Math" panose="02040503050406030204" pitchFamily="18" charset="0"/>
                                </a:rPr>
                              </m:ctrlPr>
                            </m:sSupPr>
                            <m:e>
                              <m:r>
                                <a:rPr lang="en-US" sz="3800" i="1">
                                  <a:solidFill>
                                    <a:srgbClr val="000000"/>
                                  </a:solidFill>
                                  <a:latin typeface="Cambria Math" panose="02040503050406030204" pitchFamily="18" charset="0"/>
                                  <a:ea typeface="Cambria Math" panose="02040503050406030204" pitchFamily="18" charset="0"/>
                                </a:rPr>
                                <m:t>𝑅</m:t>
                              </m:r>
                            </m:e>
                            <m:sup>
                              <m:r>
                                <a:rPr lang="en-US" sz="3800" i="1">
                                  <a:solidFill>
                                    <a:srgbClr val="000000"/>
                                  </a:solidFill>
                                  <a:latin typeface="Cambria Math" panose="02040503050406030204" pitchFamily="18" charset="0"/>
                                  <a:ea typeface="Cambria Math" panose="02040503050406030204" pitchFamily="18" charset="0"/>
                                </a:rPr>
                                <m:t>2</m:t>
                              </m:r>
                            </m:sup>
                          </m:sSup>
                        </m:num>
                        <m:den>
                          <m:r>
                            <a:rPr lang="en-US" sz="3800" b="0" i="1" smtClean="0">
                              <a:solidFill>
                                <a:srgbClr val="000000"/>
                              </a:solidFill>
                              <a:latin typeface="Cambria Math" panose="02040503050406030204" pitchFamily="18" charset="0"/>
                            </a:rPr>
                            <m:t>8</m:t>
                          </m:r>
                        </m:den>
                      </m:f>
                    </m:oMath>
                  </m:oMathPara>
                </a14:m>
                <a:endParaRPr kumimoji="0" lang="vi-VN" sz="3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1743902" y="2878074"/>
                <a:ext cx="14791498" cy="4780026"/>
              </a:xfrm>
              <a:prstGeom prst="rect">
                <a:avLst/>
              </a:prstGeom>
              <a:blipFill>
                <a:blip r:embed="rId3"/>
                <a:stretch>
                  <a:fillRect l="-1360" r="-453"/>
                </a:stretch>
              </a:blipFill>
            </p:spPr>
            <p:txBody>
              <a:bodyPr/>
              <a:lstStyle/>
              <a:p>
                <a:r>
                  <a:rPr lang="en-US">
                    <a:noFill/>
                  </a:rPr>
                  <a:t> </a:t>
                </a:r>
              </a:p>
            </p:txBody>
          </p:sp>
        </mc:Fallback>
      </mc:AlternateContent>
      <p:sp>
        <p:nvSpPr>
          <p:cNvPr id="6" name="Oval 5"/>
          <p:cNvSpPr/>
          <p:nvPr/>
        </p:nvSpPr>
        <p:spPr>
          <a:xfrm>
            <a:off x="9982200" y="6210300"/>
            <a:ext cx="914400" cy="90265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1C9B9"/>
              </a:solidFill>
              <a:effectLst/>
              <a:uLnTx/>
              <a:uFillTx/>
              <a:latin typeface="Arial"/>
              <a:ea typeface="+mn-ea"/>
              <a:cs typeface="+mn-cs"/>
            </a:endParaRPr>
          </a:p>
        </p:txBody>
      </p:sp>
      <p:sp>
        <p:nvSpPr>
          <p:cNvPr id="7" name="Rectangle 6"/>
          <p:cNvSpPr/>
          <p:nvPr/>
        </p:nvSpPr>
        <p:spPr>
          <a:xfrm>
            <a:off x="1731870" y="1308437"/>
            <a:ext cx="12292148" cy="1015663"/>
          </a:xfrm>
          <a:prstGeom prst="rect">
            <a:avLst/>
          </a:prstGeom>
        </p:spPr>
        <p:txBody>
          <a:bodyPr wrap="none">
            <a:spAutoFit/>
          </a:bodyPr>
          <a:lstStyle/>
          <a:p>
            <a:pPr lvl="0" defTabSz="1828756">
              <a:buClr>
                <a:srgbClr val="143E63"/>
              </a:buClr>
              <a:buSzPts val="3000"/>
              <a:defRPr/>
            </a:pPr>
            <a:r>
              <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rPr>
              <a:t>KHỞI ĐỘNG</a:t>
            </a:r>
            <a:r>
              <a:rPr lang="en-US" sz="6000" b="1" kern="0" dirty="0">
                <a:solidFill>
                  <a:srgbClr val="71C9B9">
                    <a:lumMod val="50000"/>
                  </a:srgbClr>
                </a:solidFill>
                <a:cs typeface="Arial"/>
                <a:sym typeface="Merriweather Sans"/>
              </a:rPr>
              <a:t> -</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cá</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nhân</a:t>
            </a:r>
            <a:endPar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endParaRPr>
          </a:p>
        </p:txBody>
      </p:sp>
      <p:pic>
        <p:nvPicPr>
          <p:cNvPr id="8" name="Picture 7"/>
          <p:cNvPicPr>
            <a:picLocks noChangeAspect="1"/>
          </p:cNvPicPr>
          <p:nvPr/>
        </p:nvPicPr>
        <p:blipFill>
          <a:blip r:embed="rId4"/>
          <a:stretch>
            <a:fillRect/>
          </a:stretch>
        </p:blipFill>
        <p:spPr>
          <a:xfrm>
            <a:off x="15468600" y="1282369"/>
            <a:ext cx="1336735" cy="1041731"/>
          </a:xfrm>
          <a:prstGeom prst="rect">
            <a:avLst/>
          </a:prstGeom>
        </p:spPr>
      </p:pic>
    </p:spTree>
    <p:extLst>
      <p:ext uri="{BB962C8B-B14F-4D97-AF65-F5344CB8AC3E}">
        <p14:creationId xmlns:p14="http://schemas.microsoft.com/office/powerpoint/2010/main" val="154346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1110046" y="817428"/>
            <a:ext cx="16099996" cy="85932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731870" y="2781300"/>
                <a:ext cx="14823923" cy="4399859"/>
              </a:xfrm>
              <a:prstGeom prst="rect">
                <a:avLst/>
              </a:prstGeom>
            </p:spPr>
            <p:txBody>
              <a:bodyPr wrap="square">
                <a:spAutoFit/>
              </a:bodyPr>
              <a:lstStyle/>
              <a:p>
                <a:pPr lvl="0" eaLnBrk="0" fontAlgn="base" hangingPunct="0">
                  <a:lnSpc>
                    <a:spcPct val="200000"/>
                  </a:lnSpc>
                  <a:spcBef>
                    <a:spcPct val="0"/>
                  </a:spcBef>
                  <a:spcAft>
                    <a:spcPct val="0"/>
                  </a:spcAft>
                </a:pPr>
                <a:r>
                  <a:rPr kumimoji="0" lang="en-US" altLang="en-US" sz="3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Bài</a:t>
                </a:r>
                <a:r>
                  <a:rPr kumimoji="0" lang="en-US" altLang="en-US" sz="3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10 (SGK-tr104)</a:t>
                </a:r>
                <a:r>
                  <a:rPr kumimoji="0" lang="vi-VN" altLang="en-US" sz="3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t>
                </a:r>
                <a:r>
                  <a:rPr kumimoji="0" lang="en-US" altLang="en-US" sz="3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lang="vi-VN" sz="3800" dirty="0">
                    <a:solidFill>
                      <a:srgbClr val="000000"/>
                    </a:solidFill>
                  </a:rPr>
                  <a:t>Hình vành khuyên giới hạn bởi hai đường tròn </a:t>
                </a:r>
                <a14:m>
                  <m:oMath xmlns:m="http://schemas.openxmlformats.org/officeDocument/2006/math">
                    <m:r>
                      <a:rPr lang="vi-VN" sz="3800" i="1" smtClean="0">
                        <a:solidFill>
                          <a:srgbClr val="000000"/>
                        </a:solidFill>
                        <a:latin typeface="Cambria Math" panose="02040503050406030204" pitchFamily="18" charset="0"/>
                      </a:rPr>
                      <m:t>(</m:t>
                    </m:r>
                    <m:r>
                      <a:rPr lang="vi-VN" sz="3800" i="1" smtClean="0">
                        <a:solidFill>
                          <a:srgbClr val="000000"/>
                        </a:solidFill>
                        <a:latin typeface="Cambria Math" panose="02040503050406030204" pitchFamily="18" charset="0"/>
                      </a:rPr>
                      <m:t>𝑂</m:t>
                    </m:r>
                    <m:r>
                      <a:rPr lang="vi-VN" sz="3800" i="1" smtClean="0">
                        <a:solidFill>
                          <a:srgbClr val="000000"/>
                        </a:solidFill>
                        <a:latin typeface="Cambria Math" panose="02040503050406030204" pitchFamily="18" charset="0"/>
                      </a:rPr>
                      <m:t>; 2 </m:t>
                    </m:r>
                    <m:r>
                      <a:rPr lang="vi-VN" sz="3800" i="1" smtClean="0">
                        <a:solidFill>
                          <a:srgbClr val="000000"/>
                        </a:solidFill>
                        <a:latin typeface="Cambria Math" panose="02040503050406030204" pitchFamily="18" charset="0"/>
                      </a:rPr>
                      <m:t>𝑐𝑚</m:t>
                    </m:r>
                    <m:r>
                      <a:rPr lang="vi-VN" sz="3800" i="1" smtClean="0">
                        <a:solidFill>
                          <a:srgbClr val="000000"/>
                        </a:solidFill>
                        <a:latin typeface="Cambria Math" panose="02040503050406030204" pitchFamily="18" charset="0"/>
                      </a:rPr>
                      <m:t>) </m:t>
                    </m:r>
                  </m:oMath>
                </a14:m>
                <a:r>
                  <a:rPr lang="vi-VN" sz="3800" dirty="0">
                    <a:solidFill>
                      <a:srgbClr val="000000"/>
                    </a:solidFill>
                  </a:rPr>
                  <a:t>và </a:t>
                </a:r>
                <a14:m>
                  <m:oMath xmlns:m="http://schemas.openxmlformats.org/officeDocument/2006/math">
                    <m:r>
                      <a:rPr lang="vi-VN" sz="3800" i="1" smtClean="0">
                        <a:solidFill>
                          <a:srgbClr val="000000"/>
                        </a:solidFill>
                        <a:latin typeface="Cambria Math" panose="02040503050406030204" pitchFamily="18" charset="0"/>
                      </a:rPr>
                      <m:t>(</m:t>
                    </m:r>
                    <m:r>
                      <a:rPr lang="vi-VN" sz="3800" i="1" smtClean="0">
                        <a:solidFill>
                          <a:srgbClr val="000000"/>
                        </a:solidFill>
                        <a:latin typeface="Cambria Math" panose="02040503050406030204" pitchFamily="18" charset="0"/>
                      </a:rPr>
                      <m:t>𝑂</m:t>
                    </m:r>
                    <m:r>
                      <a:rPr lang="vi-VN" sz="3800" i="1" smtClean="0">
                        <a:solidFill>
                          <a:srgbClr val="000000"/>
                        </a:solidFill>
                        <a:latin typeface="Cambria Math" panose="02040503050406030204" pitchFamily="18" charset="0"/>
                      </a:rPr>
                      <m:t>; 4 </m:t>
                    </m:r>
                    <m:r>
                      <a:rPr lang="vi-VN" sz="3800" i="1" smtClean="0">
                        <a:solidFill>
                          <a:srgbClr val="000000"/>
                        </a:solidFill>
                        <a:latin typeface="Cambria Math" panose="02040503050406030204" pitchFamily="18" charset="0"/>
                      </a:rPr>
                      <m:t>𝑐𝑚</m:t>
                    </m:r>
                    <m:r>
                      <a:rPr lang="vi-VN" sz="3800" i="1" smtClean="0">
                        <a:solidFill>
                          <a:srgbClr val="000000"/>
                        </a:solidFill>
                        <a:latin typeface="Cambria Math" panose="02040503050406030204" pitchFamily="18" charset="0"/>
                      </a:rPr>
                      <m:t>)</m:t>
                    </m:r>
                  </m:oMath>
                </a14:m>
                <a:r>
                  <a:rPr lang="vi-VN" sz="3800" dirty="0">
                    <a:solidFill>
                      <a:srgbClr val="000000"/>
                    </a:solidFill>
                  </a:rPr>
                  <a:t> có diện tích bằng</a:t>
                </a:r>
                <a:r>
                  <a:rPr lang="en-US" sz="3800" dirty="0">
                    <a:solidFill>
                      <a:srgbClr val="000000"/>
                    </a:solidFill>
                  </a:rPr>
                  <a:t> </a:t>
                </a:r>
              </a:p>
              <a:p>
                <a:pPr lvl="0" eaLnBrk="0" fontAlgn="base" hangingPunct="0">
                  <a:lnSpc>
                    <a:spcPct val="300000"/>
                  </a:lnSpc>
                  <a:spcBef>
                    <a:spcPct val="0"/>
                  </a:spcBef>
                  <a:spcAft>
                    <a:spcPct val="0"/>
                  </a:spcAft>
                </a:pPr>
                <a14:m>
                  <m:oMathPara xmlns:m="http://schemas.openxmlformats.org/officeDocument/2006/math">
                    <m:oMathParaPr>
                      <m:jc m:val="centerGroup"/>
                    </m:oMathParaPr>
                    <m:oMath xmlns:m="http://schemas.openxmlformats.org/officeDocument/2006/math">
                      <m:r>
                        <m:rPr>
                          <m:nor/>
                        </m:rP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mn-cs"/>
                        </a:rPr>
                        <m:t>A</m:t>
                      </m:r>
                      <m:r>
                        <m:rPr>
                          <m:nor/>
                        </m:rP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mn-cs"/>
                        </a:rPr>
                        <m:t>.</m:t>
                      </m:r>
                      <m:r>
                        <m:rPr>
                          <m:nor/>
                        </m:rP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m:t> </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12</m:t>
                      </m:r>
                      <m:sSup>
                        <m:sSup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𝑐𝑚</m:t>
                          </m:r>
                        </m:e>
                        <m:sup>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r>
                        <m:rPr>
                          <m:nor/>
                        </m:rPr>
                        <a:rPr kumimoji="0" lang="en-US" sz="3800" b="0" i="0" u="none" strike="noStrike" kern="1200" cap="none" spc="0" normalizeH="0" baseline="0" noProof="0">
                          <a:ln>
                            <a:noFill/>
                          </a:ln>
                          <a:solidFill>
                            <a:srgbClr val="000000"/>
                          </a:solidFill>
                          <a:effectLst/>
                          <a:uLnTx/>
                          <a:uFillTx/>
                          <a:latin typeface="Arial"/>
                          <a:ea typeface="+mn-ea"/>
                          <a:cs typeface="+mn-cs"/>
                        </a:rPr>
                        <m:t>		</m:t>
                      </m:r>
                      <m:r>
                        <m:rPr>
                          <m:nor/>
                        </m:rPr>
                        <a:rPr kumimoji="0" lang="en-US" sz="3800" b="0" i="0" u="none" strike="noStrike" kern="1200" cap="none" spc="0" normalizeH="0" baseline="0" noProof="0" smtClean="0">
                          <a:ln>
                            <a:noFill/>
                          </a:ln>
                          <a:solidFill>
                            <a:srgbClr val="000000"/>
                          </a:solidFill>
                          <a:effectLst/>
                          <a:uLnTx/>
                          <a:uFillTx/>
                          <a:latin typeface="Arial"/>
                          <a:ea typeface="+mn-ea"/>
                          <a:cs typeface="+mn-cs"/>
                        </a:rPr>
                        <m:t>                </m:t>
                      </m:r>
                      <m:r>
                        <m:rPr>
                          <m:nor/>
                        </m:rP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mn-cs"/>
                        </a:rPr>
                        <m:t>B</m:t>
                      </m:r>
                      <m:r>
                        <m:rPr>
                          <m:nor/>
                        </m:rP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mn-cs"/>
                        </a:rPr>
                        <m:t>.</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lang="en-US" sz="3800" i="1">
                          <a:solidFill>
                            <a:srgbClr val="000000"/>
                          </a:solidFill>
                          <a:latin typeface="Cambria Math" panose="02040503050406030204" pitchFamily="18" charset="0"/>
                          <a:ea typeface="Cambria Math" panose="02040503050406030204" pitchFamily="18" charset="0"/>
                        </a:rPr>
                        <m:t>2</m:t>
                      </m:r>
                      <m:r>
                        <a:rPr lang="en-US" sz="3800" b="0" i="1" smtClean="0">
                          <a:solidFill>
                            <a:srgbClr val="000000"/>
                          </a:solidFill>
                          <a:latin typeface="Cambria Math" panose="02040503050406030204" pitchFamily="18" charset="0"/>
                          <a:ea typeface="Cambria Math" panose="02040503050406030204" pitchFamily="18" charset="0"/>
                        </a:rPr>
                        <m:t>4 </m:t>
                      </m:r>
                      <m:sSup>
                        <m:sSupPr>
                          <m:ctrlPr>
                            <a:rPr lang="vi-VN" sz="3800" i="1">
                              <a:solidFill>
                                <a:srgbClr val="000000"/>
                              </a:solidFill>
                              <a:latin typeface="Cambria Math" panose="02040503050406030204" pitchFamily="18" charset="0"/>
                              <a:ea typeface="Cambria Math" panose="02040503050406030204" pitchFamily="18" charset="0"/>
                            </a:rPr>
                          </m:ctrlPr>
                        </m:sSupPr>
                        <m:e>
                          <m:r>
                            <a:rPr lang="en-US" sz="3800" i="1">
                              <a:solidFill>
                                <a:srgbClr val="000000"/>
                              </a:solidFill>
                              <a:latin typeface="Cambria Math" panose="02040503050406030204" pitchFamily="18" charset="0"/>
                              <a:ea typeface="Cambria Math" panose="02040503050406030204" pitchFamily="18" charset="0"/>
                            </a:rPr>
                            <m:t>𝑐𝑚</m:t>
                          </m:r>
                        </m:e>
                        <m:sup>
                          <m:r>
                            <a:rPr lang="en-US" sz="3800" i="1">
                              <a:solidFill>
                                <a:srgbClr val="000000"/>
                              </a:solidFill>
                              <a:latin typeface="Cambria Math" panose="02040503050406030204" pitchFamily="18" charset="0"/>
                              <a:ea typeface="Cambria Math" panose="02040503050406030204" pitchFamily="18" charset="0"/>
                            </a:rPr>
                            <m:t>2</m:t>
                          </m:r>
                        </m:sup>
                      </m:sSup>
                      <m:r>
                        <m:rPr>
                          <m:nor/>
                        </m:rPr>
                        <a:rPr kumimoji="0" lang="en-US" sz="3800" b="0" i="0" u="none" strike="noStrike" kern="1200" cap="none" spc="0" normalizeH="0" baseline="0" noProof="0">
                          <a:ln>
                            <a:noFill/>
                          </a:ln>
                          <a:solidFill>
                            <a:srgbClr val="000000"/>
                          </a:solidFill>
                          <a:effectLst/>
                          <a:uLnTx/>
                          <a:uFillTx/>
                          <a:latin typeface="Arial"/>
                          <a:ea typeface="+mn-ea"/>
                          <a:cs typeface="+mn-cs"/>
                        </a:rPr>
                        <m:t>			</m:t>
                      </m:r>
                      <m:r>
                        <m:rPr>
                          <m:nor/>
                        </m:rPr>
                        <a:rPr kumimoji="0" lang="en-US" sz="3800" b="0" i="0" u="none" strike="noStrike" kern="1200" cap="none" spc="0" normalizeH="0" baseline="0" noProof="0" smtClean="0">
                          <a:ln>
                            <a:noFill/>
                          </a:ln>
                          <a:solidFill>
                            <a:srgbClr val="000000"/>
                          </a:solidFill>
                          <a:effectLst/>
                          <a:uLnTx/>
                          <a:uFillTx/>
                          <a:latin typeface="Arial"/>
                          <a:ea typeface="+mn-ea"/>
                          <a:cs typeface="+mn-cs"/>
                        </a:rPr>
                        <m:t>                </m:t>
                      </m:r>
                      <m:r>
                        <m:rPr>
                          <m:nor/>
                        </m:rP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mn-cs"/>
                        </a:rPr>
                        <m:t>C</m:t>
                      </m:r>
                      <m:r>
                        <m:rPr>
                          <m:nor/>
                        </m:rP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mn-cs"/>
                        </a:rPr>
                        <m:t>.</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4</m:t>
                      </m:r>
                      <m:r>
                        <a:rPr lang="vi-VN" sz="3800" i="1">
                          <a:solidFill>
                            <a:srgbClr val="000000"/>
                          </a:solidFill>
                          <a:latin typeface="Cambria Math" panose="02040503050406030204" pitchFamily="18" charset="0"/>
                          <a:ea typeface="Cambria Math" panose="02040503050406030204" pitchFamily="18" charset="0"/>
                        </a:rPr>
                        <m:t>𝜋</m:t>
                      </m:r>
                      <m:r>
                        <a:rPr lang="en-US" sz="3800" b="0" i="1" smtClean="0">
                          <a:solidFill>
                            <a:srgbClr val="000000"/>
                          </a:solidFill>
                          <a:latin typeface="Cambria Math" panose="02040503050406030204" pitchFamily="18" charset="0"/>
                          <a:ea typeface="Cambria Math" panose="02040503050406030204" pitchFamily="18" charset="0"/>
                        </a:rPr>
                        <m:t> </m:t>
                      </m:r>
                      <m:sSup>
                        <m:sSupPr>
                          <m:ctrlPr>
                            <a:rPr lang="vi-VN" sz="3800" i="1">
                              <a:solidFill>
                                <a:srgbClr val="000000"/>
                              </a:solidFill>
                              <a:latin typeface="Cambria Math" panose="02040503050406030204" pitchFamily="18" charset="0"/>
                              <a:ea typeface="Cambria Math" panose="02040503050406030204" pitchFamily="18" charset="0"/>
                            </a:rPr>
                          </m:ctrlPr>
                        </m:sSupPr>
                        <m:e>
                          <m:r>
                            <a:rPr lang="en-US" sz="3800" i="1">
                              <a:solidFill>
                                <a:srgbClr val="000000"/>
                              </a:solidFill>
                              <a:latin typeface="Cambria Math" panose="02040503050406030204" pitchFamily="18" charset="0"/>
                              <a:ea typeface="Cambria Math" panose="02040503050406030204" pitchFamily="18" charset="0"/>
                            </a:rPr>
                            <m:t>𝑐𝑚</m:t>
                          </m:r>
                        </m:e>
                        <m:sup>
                          <m:r>
                            <a:rPr lang="en-US" sz="3800" i="1">
                              <a:solidFill>
                                <a:srgbClr val="000000"/>
                              </a:solidFill>
                              <a:latin typeface="Cambria Math" panose="02040503050406030204" pitchFamily="18" charset="0"/>
                              <a:ea typeface="Cambria Math" panose="02040503050406030204" pitchFamily="18" charset="0"/>
                            </a:rPr>
                            <m:t>2</m:t>
                          </m:r>
                        </m:sup>
                      </m:sSup>
                      <m:r>
                        <m:rPr>
                          <m:nor/>
                        </m:rPr>
                        <a:rPr kumimoji="0" lang="en-US" sz="3800" b="0" i="0" u="none" strike="noStrike" kern="1200" cap="none" spc="0" normalizeH="0" baseline="0" noProof="0">
                          <a:ln>
                            <a:noFill/>
                          </a:ln>
                          <a:solidFill>
                            <a:srgbClr val="000000"/>
                          </a:solidFill>
                          <a:effectLst/>
                          <a:uLnTx/>
                          <a:uFillTx/>
                          <a:latin typeface="Arial"/>
                          <a:ea typeface="+mn-ea"/>
                          <a:cs typeface="+mn-cs"/>
                        </a:rPr>
                        <m:t>			</m:t>
                      </m:r>
                      <m:r>
                        <m:rPr>
                          <m:nor/>
                        </m:rPr>
                        <a:rPr kumimoji="0" lang="en-US" sz="3800" b="0" i="0" u="none" strike="noStrike" kern="1200" cap="none" spc="0" normalizeH="0" baseline="0" noProof="0" smtClean="0">
                          <a:ln>
                            <a:noFill/>
                          </a:ln>
                          <a:solidFill>
                            <a:srgbClr val="000000"/>
                          </a:solidFill>
                          <a:effectLst/>
                          <a:uLnTx/>
                          <a:uFillTx/>
                          <a:latin typeface="Arial"/>
                          <a:ea typeface="+mn-ea"/>
                          <a:cs typeface="+mn-cs"/>
                        </a:rPr>
                        <m:t>             </m:t>
                      </m:r>
                      <m:r>
                        <m:rPr>
                          <m:nor/>
                        </m:rP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mn-cs"/>
                        </a:rPr>
                        <m:t>D</m:t>
                      </m:r>
                      <m:r>
                        <m:rPr>
                          <m:nor/>
                        </m:rP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mn-cs"/>
                        </a:rPr>
                        <m:t>.</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12</m:t>
                      </m:r>
                      <m:r>
                        <a:rPr lang="vi-VN" sz="3800" i="1">
                          <a:solidFill>
                            <a:srgbClr val="000000"/>
                          </a:solidFill>
                          <a:latin typeface="Cambria Math" panose="02040503050406030204" pitchFamily="18" charset="0"/>
                          <a:ea typeface="Cambria Math" panose="02040503050406030204" pitchFamily="18" charset="0"/>
                        </a:rPr>
                        <m:t>𝜋</m:t>
                      </m:r>
                      <m:r>
                        <a:rPr lang="en-US" sz="3800" b="0" i="1" smtClean="0">
                          <a:solidFill>
                            <a:srgbClr val="000000"/>
                          </a:solidFill>
                          <a:latin typeface="Cambria Math" panose="02040503050406030204" pitchFamily="18" charset="0"/>
                          <a:ea typeface="Cambria Math" panose="02040503050406030204" pitchFamily="18" charset="0"/>
                        </a:rPr>
                        <m:t> </m:t>
                      </m:r>
                      <m:sSup>
                        <m:sSupPr>
                          <m:ctrlPr>
                            <a:rPr lang="vi-VN" sz="3800" i="1">
                              <a:solidFill>
                                <a:srgbClr val="000000"/>
                              </a:solidFill>
                              <a:latin typeface="Cambria Math" panose="02040503050406030204" pitchFamily="18" charset="0"/>
                              <a:ea typeface="Cambria Math" panose="02040503050406030204" pitchFamily="18" charset="0"/>
                            </a:rPr>
                          </m:ctrlPr>
                        </m:sSupPr>
                        <m:e>
                          <m:r>
                            <a:rPr lang="en-US" sz="3800" i="1">
                              <a:solidFill>
                                <a:srgbClr val="000000"/>
                              </a:solidFill>
                              <a:latin typeface="Cambria Math" panose="02040503050406030204" pitchFamily="18" charset="0"/>
                              <a:ea typeface="Cambria Math" panose="02040503050406030204" pitchFamily="18" charset="0"/>
                            </a:rPr>
                            <m:t>𝑐𝑚</m:t>
                          </m:r>
                        </m:e>
                        <m:sup>
                          <m:r>
                            <a:rPr lang="en-US" sz="3800" i="1">
                              <a:solidFill>
                                <a:srgbClr val="000000"/>
                              </a:solidFill>
                              <a:latin typeface="Cambria Math" panose="02040503050406030204" pitchFamily="18" charset="0"/>
                              <a:ea typeface="Cambria Math" panose="02040503050406030204" pitchFamily="18" charset="0"/>
                            </a:rPr>
                            <m:t>2</m:t>
                          </m:r>
                        </m:sup>
                      </m:sSup>
                    </m:oMath>
                  </m:oMathPara>
                </a14:m>
                <a:endParaRPr kumimoji="0" lang="vi-VN" sz="3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1731870" y="2781300"/>
                <a:ext cx="14823923" cy="4399859"/>
              </a:xfrm>
              <a:prstGeom prst="rect">
                <a:avLst/>
              </a:prstGeom>
              <a:blipFill>
                <a:blip r:embed="rId3"/>
                <a:stretch>
                  <a:fillRect l="-1357" r="-822"/>
                </a:stretch>
              </a:blipFill>
            </p:spPr>
            <p:txBody>
              <a:bodyPr/>
              <a:lstStyle/>
              <a:p>
                <a:r>
                  <a:rPr lang="en-US">
                    <a:noFill/>
                  </a:rPr>
                  <a:t> </a:t>
                </a:r>
              </a:p>
            </p:txBody>
          </p:sp>
        </mc:Fallback>
      </mc:AlternateContent>
      <p:sp>
        <p:nvSpPr>
          <p:cNvPr id="6" name="Oval 5"/>
          <p:cNvSpPr/>
          <p:nvPr/>
        </p:nvSpPr>
        <p:spPr>
          <a:xfrm>
            <a:off x="13639800" y="5905500"/>
            <a:ext cx="914400" cy="90265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1C9B9"/>
              </a:solidFill>
              <a:effectLst/>
              <a:uLnTx/>
              <a:uFillTx/>
              <a:latin typeface="Arial"/>
              <a:ea typeface="+mn-ea"/>
              <a:cs typeface="+mn-cs"/>
            </a:endParaRPr>
          </a:p>
        </p:txBody>
      </p:sp>
      <p:sp>
        <p:nvSpPr>
          <p:cNvPr id="7" name="Rectangle 6"/>
          <p:cNvSpPr/>
          <p:nvPr/>
        </p:nvSpPr>
        <p:spPr>
          <a:xfrm>
            <a:off x="1731870" y="1308437"/>
            <a:ext cx="12292148" cy="1015663"/>
          </a:xfrm>
          <a:prstGeom prst="rect">
            <a:avLst/>
          </a:prstGeom>
        </p:spPr>
        <p:txBody>
          <a:bodyPr wrap="none">
            <a:spAutoFit/>
          </a:bodyPr>
          <a:lstStyle/>
          <a:p>
            <a:pPr lvl="0" defTabSz="1828756">
              <a:buClr>
                <a:srgbClr val="143E63"/>
              </a:buClr>
              <a:buSzPts val="3000"/>
              <a:defRPr/>
            </a:pPr>
            <a:r>
              <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rPr>
              <a:t>KHỞI ĐỘNG</a:t>
            </a:r>
            <a:r>
              <a:rPr lang="en-US" sz="6000" b="1" kern="0" dirty="0">
                <a:solidFill>
                  <a:srgbClr val="71C9B9">
                    <a:lumMod val="50000"/>
                  </a:srgbClr>
                </a:solidFill>
                <a:cs typeface="Arial"/>
                <a:sym typeface="Merriweather Sans"/>
              </a:rPr>
              <a:t> -</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cá</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nhân</a:t>
            </a:r>
            <a:endPar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endParaRPr>
          </a:p>
        </p:txBody>
      </p:sp>
      <p:pic>
        <p:nvPicPr>
          <p:cNvPr id="8" name="Picture 7"/>
          <p:cNvPicPr>
            <a:picLocks noChangeAspect="1"/>
          </p:cNvPicPr>
          <p:nvPr/>
        </p:nvPicPr>
        <p:blipFill>
          <a:blip r:embed="rId4"/>
          <a:stretch>
            <a:fillRect/>
          </a:stretch>
        </p:blipFill>
        <p:spPr>
          <a:xfrm>
            <a:off x="15887425" y="8420100"/>
            <a:ext cx="1336735" cy="1041731"/>
          </a:xfrm>
          <a:prstGeom prst="rect">
            <a:avLst/>
          </a:prstGeom>
        </p:spPr>
      </p:pic>
    </p:spTree>
    <p:extLst>
      <p:ext uri="{BB962C8B-B14F-4D97-AF65-F5344CB8AC3E}">
        <p14:creationId xmlns:p14="http://schemas.microsoft.com/office/powerpoint/2010/main" val="13117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11" name="Google Shape;494;p40"/>
          <p:cNvSpPr txBox="1">
            <a:spLocks/>
          </p:cNvSpPr>
          <p:nvPr/>
        </p:nvSpPr>
        <p:spPr>
          <a:xfrm>
            <a:off x="2286000" y="1638300"/>
            <a:ext cx="14368498" cy="1329364"/>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828800">
              <a:lnSpc>
                <a:spcPct val="150000"/>
              </a:lnSpc>
              <a:buClrTx/>
              <a:defRPr/>
            </a:pPr>
            <a:r>
              <a:rPr lang="vi-VN" sz="7500" b="1" dirty="0">
                <a:solidFill>
                  <a:srgbClr val="005051">
                    <a:lumMod val="90000"/>
                    <a:lumOff val="10000"/>
                  </a:srgbClr>
                </a:solidFill>
                <a:latin typeface="Arial" panose="020B0604020202020204" pitchFamily="34" charset="0"/>
                <a:ea typeface="+mn-ea"/>
                <a:cs typeface="Arial" panose="020B0604020202020204" pitchFamily="34" charset="0"/>
              </a:rPr>
              <a:t>CHƯƠNG 5. ĐƯỜNG TRÒN </a:t>
            </a:r>
          </a:p>
        </p:txBody>
      </p:sp>
      <p:sp>
        <p:nvSpPr>
          <p:cNvPr id="12" name="TextBox 23"/>
          <p:cNvSpPr txBox="1"/>
          <p:nvPr/>
        </p:nvSpPr>
        <p:spPr>
          <a:xfrm>
            <a:off x="1654951" y="3238500"/>
            <a:ext cx="15206697" cy="2215991"/>
          </a:xfrm>
          <a:prstGeom prst="rect">
            <a:avLst/>
          </a:prstGeom>
        </p:spPr>
        <p:txBody>
          <a:bodyPr wrap="square" lIns="0" tIns="0" rIns="0" bIns="0" rtlCol="0" anchor="t">
            <a:spAutoFit/>
          </a:bodyPr>
          <a:lstStyle/>
          <a:p>
            <a:pPr algn="ctr"/>
            <a:r>
              <a:rPr lang="en-US" sz="7200" b="1" dirty="0" err="1">
                <a:solidFill>
                  <a:srgbClr val="C00000"/>
                </a:solidFill>
                <a:cs typeface="Arial" panose="020B0604020202020204" pitchFamily="34" charset="0"/>
                <a:sym typeface="Arial"/>
              </a:rPr>
              <a:t>Tiết</a:t>
            </a:r>
            <a:r>
              <a:rPr lang="en-US" sz="7200" b="1" dirty="0">
                <a:solidFill>
                  <a:srgbClr val="C00000"/>
                </a:solidFill>
                <a:cs typeface="Arial" panose="020B0604020202020204" pitchFamily="34" charset="0"/>
                <a:sym typeface="Arial"/>
              </a:rPr>
              <a:t> 63:</a:t>
            </a:r>
          </a:p>
          <a:p>
            <a:pPr algn="ctr"/>
            <a:r>
              <a:rPr lang="en-US" sz="7200" b="1" dirty="0">
                <a:solidFill>
                  <a:srgbClr val="C00000"/>
                </a:solidFill>
                <a:cs typeface="Arial" panose="020B0604020202020204" pitchFamily="34" charset="0"/>
                <a:sym typeface="Arial"/>
              </a:rPr>
              <a:t> </a:t>
            </a:r>
            <a:r>
              <a:rPr lang="vi-VN" sz="7200" b="1" dirty="0">
                <a:solidFill>
                  <a:srgbClr val="C00000"/>
                </a:solidFill>
                <a:cs typeface="Arial" panose="020B0604020202020204" pitchFamily="34" charset="0"/>
                <a:sym typeface="Arial"/>
              </a:rPr>
              <a:t>BÀI TẬP CUỐI CHƯƠNG </a:t>
            </a:r>
            <a:r>
              <a:rPr lang="en-US" sz="7200" b="1" dirty="0">
                <a:solidFill>
                  <a:srgbClr val="C00000"/>
                </a:solidFill>
                <a:cs typeface="Arial" panose="020B0604020202020204" pitchFamily="34" charset="0"/>
                <a:sym typeface="Arial"/>
              </a:rPr>
              <a:t>5</a:t>
            </a:r>
            <a:r>
              <a:rPr lang="vi-VN" sz="7200" b="1" dirty="0">
                <a:solidFill>
                  <a:srgbClr val="C00000"/>
                </a:solidFill>
                <a:cs typeface="Arial" panose="020B0604020202020204" pitchFamily="34" charset="0"/>
                <a:sym typeface="Arial"/>
              </a:rPr>
              <a:t> </a:t>
            </a:r>
            <a:endParaRPr lang="vi-VN" sz="7200" b="1" dirty="0">
              <a:solidFill>
                <a:srgbClr val="C00000"/>
              </a:solidFill>
              <a:latin typeface="Arial" panose="020B0604020202020204" pitchFamily="34" charset="0"/>
              <a:cs typeface="Arial" panose="020B0604020202020204" pitchFamily="34" charset="0"/>
              <a:sym typeface="Arial"/>
            </a:endParaRPr>
          </a:p>
        </p:txBody>
      </p:sp>
      <p:pic>
        <p:nvPicPr>
          <p:cNvPr id="2" name="Picture 1"/>
          <p:cNvPicPr>
            <a:picLocks noChangeAspect="1"/>
          </p:cNvPicPr>
          <p:nvPr/>
        </p:nvPicPr>
        <p:blipFill>
          <a:blip r:embed="rId3"/>
          <a:stretch>
            <a:fillRect/>
          </a:stretch>
        </p:blipFill>
        <p:spPr>
          <a:xfrm>
            <a:off x="7010400" y="6210300"/>
            <a:ext cx="4495800" cy="2966301"/>
          </a:xfrm>
          <a:prstGeom prst="rect">
            <a:avLst/>
          </a:prstGeom>
        </p:spPr>
      </p:pic>
    </p:spTree>
    <p:extLst>
      <p:ext uri="{BB962C8B-B14F-4D97-AF65-F5344CB8AC3E}">
        <p14:creationId xmlns:p14="http://schemas.microsoft.com/office/powerpoint/2010/main" val="1734727519"/>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59"/>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1131828" y="3506580"/>
            <a:ext cx="5731168" cy="5694072"/>
          </a:xfrm>
          <a:prstGeom prst="rect">
            <a:avLst/>
          </a:prstGeom>
        </p:spPr>
      </p:pic>
      <p:sp>
        <p:nvSpPr>
          <p:cNvPr id="4" name="Google Shape;494;p40"/>
          <p:cNvSpPr txBox="1">
            <a:spLocks/>
          </p:cNvSpPr>
          <p:nvPr/>
        </p:nvSpPr>
        <p:spPr>
          <a:xfrm>
            <a:off x="3200400" y="1431548"/>
            <a:ext cx="12283106" cy="4321552"/>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828800">
              <a:lnSpc>
                <a:spcPct val="150000"/>
              </a:lnSpc>
              <a:buClrTx/>
              <a:defRPr/>
            </a:pPr>
            <a:r>
              <a:rPr lang="en-US" sz="9600" b="1" dirty="0">
                <a:solidFill>
                  <a:srgbClr val="FF0000"/>
                </a:solidFill>
                <a:latin typeface="Times New Roman" panose="02020603050405020304" pitchFamily="18" charset="0"/>
                <a:ea typeface="+mn-ea"/>
                <a:cs typeface="Times New Roman" panose="02020603050405020304" pitchFamily="18" charset="0"/>
              </a:rPr>
              <a:t>I. </a:t>
            </a:r>
            <a:r>
              <a:rPr lang="en-US" sz="9600" b="1" dirty="0" err="1">
                <a:solidFill>
                  <a:srgbClr val="FF0000"/>
                </a:solidFill>
                <a:latin typeface="Times New Roman" panose="02020603050405020304" pitchFamily="18" charset="0"/>
                <a:ea typeface="+mn-ea"/>
                <a:cs typeface="Times New Roman" panose="02020603050405020304" pitchFamily="18" charset="0"/>
              </a:rPr>
              <a:t>Ôn</a:t>
            </a:r>
            <a:r>
              <a:rPr lang="en-US" sz="9600" b="1" dirty="0">
                <a:solidFill>
                  <a:srgbClr val="FF0000"/>
                </a:solidFill>
                <a:latin typeface="Times New Roman" panose="02020603050405020304" pitchFamily="18" charset="0"/>
                <a:ea typeface="+mn-ea"/>
                <a:cs typeface="Times New Roman" panose="02020603050405020304" pitchFamily="18" charset="0"/>
              </a:rPr>
              <a:t> </a:t>
            </a:r>
            <a:r>
              <a:rPr lang="en-US" sz="9600" b="1" dirty="0" err="1">
                <a:solidFill>
                  <a:srgbClr val="FF0000"/>
                </a:solidFill>
                <a:latin typeface="Times New Roman" panose="02020603050405020304" pitchFamily="18" charset="0"/>
                <a:ea typeface="+mn-ea"/>
                <a:cs typeface="Times New Roman" panose="02020603050405020304" pitchFamily="18" charset="0"/>
              </a:rPr>
              <a:t>tập</a:t>
            </a:r>
            <a:r>
              <a:rPr lang="en-US" sz="9600" b="1" dirty="0">
                <a:solidFill>
                  <a:srgbClr val="FF0000"/>
                </a:solidFill>
                <a:latin typeface="Times New Roman" panose="02020603050405020304" pitchFamily="18" charset="0"/>
                <a:ea typeface="+mn-ea"/>
                <a:cs typeface="Times New Roman" panose="02020603050405020304" pitchFamily="18" charset="0"/>
              </a:rPr>
              <a:t> </a:t>
            </a:r>
            <a:r>
              <a:rPr lang="en-US" sz="9600" b="1" dirty="0" err="1">
                <a:solidFill>
                  <a:srgbClr val="FF0000"/>
                </a:solidFill>
                <a:latin typeface="Times New Roman" panose="02020603050405020304" pitchFamily="18" charset="0"/>
                <a:ea typeface="+mn-ea"/>
                <a:cs typeface="Times New Roman" panose="02020603050405020304" pitchFamily="18" charset="0"/>
              </a:rPr>
              <a:t>lý</a:t>
            </a:r>
            <a:r>
              <a:rPr lang="en-US" sz="9600" b="1" dirty="0">
                <a:solidFill>
                  <a:srgbClr val="FF0000"/>
                </a:solidFill>
                <a:latin typeface="Times New Roman" panose="02020603050405020304" pitchFamily="18" charset="0"/>
                <a:ea typeface="+mn-ea"/>
                <a:cs typeface="Times New Roman" panose="02020603050405020304" pitchFamily="18" charset="0"/>
              </a:rPr>
              <a:t> </a:t>
            </a:r>
            <a:r>
              <a:rPr lang="en-US" sz="9600" b="1" dirty="0" err="1">
                <a:solidFill>
                  <a:srgbClr val="FF0000"/>
                </a:solidFill>
                <a:latin typeface="Times New Roman" panose="02020603050405020304" pitchFamily="18" charset="0"/>
                <a:ea typeface="+mn-ea"/>
                <a:cs typeface="Times New Roman" panose="02020603050405020304" pitchFamily="18" charset="0"/>
              </a:rPr>
              <a:t>thuyết</a:t>
            </a:r>
            <a:endParaRPr lang="en-US" sz="9600" b="1" dirty="0">
              <a:solidFill>
                <a:srgbClr val="FF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50409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7984" y="647700"/>
            <a:ext cx="17631079" cy="9105899"/>
            <a:chOff x="347984" y="1814512"/>
            <a:chExt cx="17631079" cy="9105899"/>
          </a:xfrm>
        </p:grpSpPr>
        <p:pic>
          <p:nvPicPr>
            <p:cNvPr id="21519" name="Picture 1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764633"/>
              <a:ext cx="6486525" cy="2383631"/>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858" y="4838700"/>
              <a:ext cx="6055520" cy="1519238"/>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4770" y="6522245"/>
              <a:ext cx="1995488" cy="93345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8576" y="5986463"/>
              <a:ext cx="1995488" cy="802482"/>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9607" y="4602957"/>
              <a:ext cx="3550443" cy="2314575"/>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2120" y="4750595"/>
              <a:ext cx="2850356" cy="75247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25450" y="4188620"/>
              <a:ext cx="2840832" cy="84534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92113" y="3429001"/>
              <a:ext cx="2564607" cy="160734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20463" y="4224338"/>
              <a:ext cx="2047875" cy="82153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51408" y="2824163"/>
              <a:ext cx="976313"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9608" y="3955258"/>
              <a:ext cx="3386138" cy="119300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4233" y="3852863"/>
              <a:ext cx="2659856" cy="20812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ounded Rectangle 1"/>
                <p:cNvSpPr/>
                <p:nvPr/>
              </p:nvSpPr>
              <p:spPr>
                <a:xfrm>
                  <a:off x="12115800" y="1814512"/>
                  <a:ext cx="5787063" cy="1347788"/>
                </a:xfrm>
                <a:prstGeom prst="roundRect">
                  <a:avLst/>
                </a:prstGeom>
                <a:solidFill>
                  <a:schemeClr val="bg1"/>
                </a:solidFill>
                <a:ln>
                  <a:solidFill>
                    <a:srgbClr val="FF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buClr>
                      <a:srgbClr val="000000"/>
                    </a:buClr>
                  </a:pPr>
                  <a:r>
                    <a:rPr lang="en-US" kern="0">
                      <a:solidFill>
                        <a:srgbClr val="000000"/>
                      </a:solidFill>
                      <a:ea typeface="Malgun Gothic" panose="020B0503020000020004" pitchFamily="34" charset="-127"/>
                      <a:cs typeface="Times New Roman" panose="02020603050405020304" pitchFamily="18" charset="0"/>
                      <a:sym typeface="Arial"/>
                    </a:rPr>
                    <a:t>Đường tròn tâm </a:t>
                  </a:r>
                  <a14:m>
                    <m:oMath xmlns:m="http://schemas.openxmlformats.org/officeDocument/2006/math">
                      <m:r>
                        <a:rPr lang="en-US"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sym typeface="Arial"/>
                        </a:rPr>
                        <m:t>𝑂</m:t>
                      </m:r>
                    </m:oMath>
                  </a14:m>
                  <a:r>
                    <a:rPr lang="en-US" kern="0">
                      <a:solidFill>
                        <a:srgbClr val="000000"/>
                      </a:solidFill>
                      <a:ea typeface="Malgun Gothic" panose="020B0503020000020004" pitchFamily="34" charset="-127"/>
                      <a:cs typeface="Times New Roman" panose="02020603050405020304" pitchFamily="18" charset="0"/>
                      <a:sym typeface="Arial"/>
                    </a:rPr>
                    <a:t> bán kính </a:t>
                  </a:r>
                  <a14:m>
                    <m:oMath xmlns:m="http://schemas.openxmlformats.org/officeDocument/2006/math">
                      <m:r>
                        <a:rPr lang="en-US"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sym typeface="Arial"/>
                        </a:rPr>
                        <m:t>𝑅</m:t>
                      </m:r>
                    </m:oMath>
                  </a14:m>
                  <a:r>
                    <a:rPr lang="en-US" kern="0">
                      <a:solidFill>
                        <a:srgbClr val="000000"/>
                      </a:solidFill>
                      <a:ea typeface="Malgun Gothic" panose="020B0503020000020004" pitchFamily="34" charset="-127"/>
                      <a:cs typeface="Times New Roman" panose="02020603050405020304" pitchFamily="18" charset="0"/>
                      <a:sym typeface="Arial"/>
                    </a:rPr>
                    <a:t> (</a:t>
                  </a:r>
                  <a14:m>
                    <m:oMath xmlns:m="http://schemas.openxmlformats.org/officeDocument/2006/math">
                      <m:r>
                        <a:rPr lang="en-US"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sym typeface="Arial"/>
                        </a:rPr>
                        <m:t>𝑅</m:t>
                      </m:r>
                      <m:r>
                        <a:rPr lang="en-US"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sym typeface="Arial"/>
                        </a:rPr>
                        <m:t>&gt;0</m:t>
                      </m:r>
                    </m:oMath>
                  </a14:m>
                  <a:r>
                    <a:rPr lang="en-US" kern="0">
                      <a:solidFill>
                        <a:srgbClr val="000000"/>
                      </a:solidFill>
                      <a:ea typeface="Malgun Gothic" panose="020B0503020000020004" pitchFamily="34" charset="-127"/>
                      <a:cs typeface="Times New Roman" panose="02020603050405020304" pitchFamily="18" charset="0"/>
                      <a:sym typeface="Arial"/>
                    </a:rPr>
                    <a:t>) là hình gồm tất cả các điểm cách điểm </a:t>
                  </a:r>
                  <a14:m>
                    <m:oMath xmlns:m="http://schemas.openxmlformats.org/officeDocument/2006/math">
                      <m:r>
                        <a:rPr lang="en-US"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sym typeface="Arial"/>
                        </a:rPr>
                        <m:t>𝑂</m:t>
                      </m:r>
                    </m:oMath>
                  </a14:m>
                  <a:r>
                    <a:rPr lang="en-US" kern="0">
                      <a:solidFill>
                        <a:srgbClr val="000000"/>
                      </a:solidFill>
                      <a:ea typeface="Malgun Gothic" panose="020B0503020000020004" pitchFamily="34" charset="-127"/>
                      <a:cs typeface="Times New Roman" panose="02020603050405020304" pitchFamily="18" charset="0"/>
                      <a:sym typeface="Arial"/>
                    </a:rPr>
                    <a:t> một khoảng bằng </a:t>
                  </a:r>
                  <a14:m>
                    <m:oMath xmlns:m="http://schemas.openxmlformats.org/officeDocument/2006/math">
                      <m:r>
                        <a:rPr lang="en-US"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sym typeface="Arial"/>
                        </a:rPr>
                        <m:t>𝑅</m:t>
                      </m:r>
                    </m:oMath>
                  </a14:m>
                  <a:r>
                    <a:rPr lang="en-US" kern="0">
                      <a:solidFill>
                        <a:srgbClr val="000000"/>
                      </a:solidFill>
                      <a:ea typeface="Malgun Gothic" panose="020B0503020000020004" pitchFamily="34" charset="-127"/>
                      <a:cs typeface="Times New Roman" panose="02020603050405020304" pitchFamily="18" charset="0"/>
                      <a:sym typeface="Arial"/>
                    </a:rPr>
                    <a:t>, kí hiệu </a:t>
                  </a:r>
                  <a14:m>
                    <m:oMath xmlns:m="http://schemas.openxmlformats.org/officeDocument/2006/math">
                      <m:r>
                        <a:rPr lang="en-US"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sym typeface="Arial"/>
                        </a:rPr>
                        <m:t>(</m:t>
                      </m:r>
                      <m:r>
                        <a:rPr lang="en-US"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sym typeface="Arial"/>
                        </a:rPr>
                        <m:t>𝑂</m:t>
                      </m:r>
                      <m:r>
                        <a:rPr lang="en-US"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sym typeface="Arial"/>
                        </a:rPr>
                        <m:t>;</m:t>
                      </m:r>
                      <m:r>
                        <a:rPr lang="en-US"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sym typeface="Arial"/>
                        </a:rPr>
                        <m:t>𝑅</m:t>
                      </m:r>
                      <m:r>
                        <a:rPr lang="en-US"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sym typeface="Arial"/>
                        </a:rPr>
                        <m:t>)</m:t>
                      </m:r>
                    </m:oMath>
                  </a14:m>
                  <a:r>
                    <a:rPr lang="en-US" kern="0">
                      <a:solidFill>
                        <a:srgbClr val="000000"/>
                      </a:solidFill>
                      <a:ea typeface="Malgun Gothic" panose="020B0503020000020004" pitchFamily="34" charset="-127"/>
                      <a:cs typeface="Times New Roman" panose="02020603050405020304" pitchFamily="18" charset="0"/>
                      <a:sym typeface="Arial"/>
                    </a:rPr>
                    <a:t>.</a:t>
                  </a:r>
                  <a:endParaRPr lang="en-US" kern="0">
                    <a:solidFill>
                      <a:srgbClr val="000000"/>
                    </a:solidFill>
                    <a:ea typeface="Calibri" panose="020F0502020204030204" pitchFamily="34" charset="0"/>
                    <a:cs typeface="Times New Roman" panose="02020603050405020304" pitchFamily="18" charset="0"/>
                    <a:sym typeface="Arial"/>
                  </a:endParaRPr>
                </a:p>
              </p:txBody>
            </p:sp>
          </mc:Choice>
          <mc:Fallback xmlns="">
            <p:sp>
              <p:nvSpPr>
                <p:cNvPr id="2" name="Rounded Rectangle 1"/>
                <p:cNvSpPr>
                  <a:spLocks noRot="1" noChangeAspect="1" noMove="1" noResize="1" noEditPoints="1" noAdjustHandles="1" noChangeArrowheads="1" noChangeShapeType="1" noTextEdit="1"/>
                </p:cNvSpPr>
                <p:nvPr/>
              </p:nvSpPr>
              <p:spPr>
                <a:xfrm>
                  <a:off x="12115800" y="1814512"/>
                  <a:ext cx="5787063" cy="1347788"/>
                </a:xfrm>
                <a:prstGeom prst="roundRect">
                  <a:avLst/>
                </a:prstGeom>
                <a:blipFill>
                  <a:blip r:embed="rId14"/>
                  <a:stretch>
                    <a:fillRect b="-2691"/>
                  </a:stretch>
                </a:blipFill>
                <a:ln>
                  <a:solidFill>
                    <a:srgbClr val="FF6E00"/>
                  </a:solidFill>
                </a:ln>
              </p:spPr>
              <p:txBody>
                <a:bodyPr/>
                <a:lstStyle/>
                <a:p>
                  <a:r>
                    <a:rPr lang="en-US">
                      <a:noFill/>
                    </a:rPr>
                    <a:t> </a:t>
                  </a:r>
                </a:p>
              </p:txBody>
            </p:sp>
          </mc:Fallback>
        </mc:AlternateContent>
        <p:pic>
          <p:nvPicPr>
            <p:cNvPr id="3" name="Picture 2"/>
            <p:cNvPicPr>
              <a:picLocks noChangeAspect="1"/>
            </p:cNvPicPr>
            <p:nvPr/>
          </p:nvPicPr>
          <p:blipFill>
            <a:blip r:embed="rId15"/>
            <a:stretch>
              <a:fillRect/>
            </a:stretch>
          </p:blipFill>
          <p:spPr>
            <a:xfrm>
              <a:off x="15773400" y="3303856"/>
              <a:ext cx="718760" cy="69664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6611600" y="3423459"/>
                  <a:ext cx="106266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𝑂𝑀</m:t>
                      </m:r>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𝑅</m:t>
                      </m:r>
                    </m:oMath>
                  </a14:m>
                  <a:r>
                    <a:rPr kumimoji="0" lang="en-US"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endParaRPr kumimoji="0" lang="en-US" b="0" i="0" u="none" strike="noStrike" kern="0" cap="none" spc="0" normalizeH="0" baseline="0" noProof="0">
                    <a:ln>
                      <a:noFill/>
                    </a:ln>
                    <a:solidFill>
                      <a:sysClr val="windowText" lastClr="000000"/>
                    </a:solidFill>
                    <a:effectLst/>
                    <a:uLnTx/>
                    <a:uFillTx/>
                  </a:endParaRPr>
                </a:p>
              </p:txBody>
            </p:sp>
          </mc:Choice>
          <mc:Fallback xmlns="">
            <p:sp>
              <p:nvSpPr>
                <p:cNvPr id="4" name="Rectangle 3"/>
                <p:cNvSpPr>
                  <a:spLocks noRot="1" noChangeAspect="1" noMove="1" noResize="1" noEditPoints="1" noAdjustHandles="1" noChangeArrowheads="1" noChangeShapeType="1" noTextEdit="1"/>
                </p:cNvSpPr>
                <p:nvPr/>
              </p:nvSpPr>
              <p:spPr>
                <a:xfrm>
                  <a:off x="16611600" y="3423459"/>
                  <a:ext cx="1062663" cy="369332"/>
                </a:xfrm>
                <a:prstGeom prst="rect">
                  <a:avLst/>
                </a:prstGeom>
                <a:blipFill>
                  <a:blip r:embed="rId16"/>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17"/>
            <a:stretch>
              <a:fillRect/>
            </a:stretch>
          </p:blipFill>
          <p:spPr>
            <a:xfrm>
              <a:off x="15896848" y="4076700"/>
              <a:ext cx="813831" cy="723405"/>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16835934" y="4224338"/>
                  <a:ext cx="106266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𝑂𝑀</m:t>
                      </m:r>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&lt;</m:t>
                      </m:r>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𝑅</m:t>
                      </m:r>
                    </m:oMath>
                  </a14:m>
                  <a:r>
                    <a:rPr kumimoji="0" lang="en-US"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endParaRPr kumimoji="0" lang="en-US" b="0" i="0" u="none" strike="noStrike" kern="0" cap="none" spc="0" normalizeH="0" baseline="0" noProof="0">
                    <a:ln>
                      <a:noFill/>
                    </a:ln>
                    <a:solidFill>
                      <a:sysClr val="windowText" lastClr="000000"/>
                    </a:solidFill>
                    <a:effectLst/>
                    <a:uLnTx/>
                    <a:uFillTx/>
                  </a:endParaRPr>
                </a:p>
              </p:txBody>
            </p:sp>
          </mc:Choice>
          <mc:Fallback xmlns="">
            <p:sp>
              <p:nvSpPr>
                <p:cNvPr id="18" name="Rectangle 17"/>
                <p:cNvSpPr>
                  <a:spLocks noRot="1" noChangeAspect="1" noMove="1" noResize="1" noEditPoints="1" noAdjustHandles="1" noChangeArrowheads="1" noChangeShapeType="1" noTextEdit="1"/>
                </p:cNvSpPr>
                <p:nvPr/>
              </p:nvSpPr>
              <p:spPr>
                <a:xfrm>
                  <a:off x="16835934" y="4224338"/>
                  <a:ext cx="1062663" cy="369332"/>
                </a:xfrm>
                <a:prstGeom prst="rect">
                  <a:avLst/>
                </a:prstGeom>
                <a:blipFill>
                  <a:blip r:embed="rId18"/>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19"/>
            <a:stretch>
              <a:fillRect/>
            </a:stretch>
          </p:blipFill>
          <p:spPr>
            <a:xfrm>
              <a:off x="15987838" y="4910057"/>
              <a:ext cx="861412" cy="861412"/>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6916400" y="5170766"/>
                  <a:ext cx="106266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𝑂𝑀</m:t>
                      </m:r>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&gt;</m:t>
                      </m:r>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𝑅</m:t>
                      </m:r>
                    </m:oMath>
                  </a14:m>
                  <a:r>
                    <a:rPr kumimoji="0" lang="en-US"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endParaRPr kumimoji="0" lang="en-US" b="0" i="0" u="none" strike="noStrike" kern="0" cap="none" spc="0" normalizeH="0" baseline="0" noProof="0">
                    <a:ln>
                      <a:noFill/>
                    </a:ln>
                    <a:solidFill>
                      <a:sysClr val="windowText" lastClr="000000"/>
                    </a:solidFill>
                    <a:effectLst/>
                    <a:uLnTx/>
                    <a:uFillTx/>
                  </a:endParaRPr>
                </a:p>
              </p:txBody>
            </p:sp>
          </mc:Choice>
          <mc:Fallback xmlns="">
            <p:sp>
              <p:nvSpPr>
                <p:cNvPr id="20" name="Rectangle 19"/>
                <p:cNvSpPr>
                  <a:spLocks noRot="1" noChangeAspect="1" noMove="1" noResize="1" noEditPoints="1" noAdjustHandles="1" noChangeArrowheads="1" noChangeShapeType="1" noTextEdit="1"/>
                </p:cNvSpPr>
                <p:nvPr/>
              </p:nvSpPr>
              <p:spPr>
                <a:xfrm>
                  <a:off x="16916400" y="5170766"/>
                  <a:ext cx="1062663" cy="369332"/>
                </a:xfrm>
                <a:prstGeom prst="rect">
                  <a:avLst/>
                </a:prstGeom>
                <a:blipFill>
                  <a:blip r:embed="rId20"/>
                  <a:stretch>
                    <a:fillRect/>
                  </a:stretch>
                </a:blipFill>
              </p:spPr>
              <p:txBody>
                <a:bodyPr/>
                <a:lstStyle/>
                <a:p>
                  <a:r>
                    <a:rPr lang="en-US">
                      <a:noFill/>
                    </a:rPr>
                    <a:t> </a:t>
                  </a:r>
                </a:p>
              </p:txBody>
            </p:sp>
          </mc:Fallback>
        </mc:AlternateContent>
        <p:sp>
          <p:nvSpPr>
            <p:cNvPr id="21" name="Rounded Rectangle 20"/>
            <p:cNvSpPr/>
            <p:nvPr/>
          </p:nvSpPr>
          <p:spPr>
            <a:xfrm>
              <a:off x="13391590" y="5915039"/>
              <a:ext cx="4357047" cy="805106"/>
            </a:xfrm>
            <a:prstGeom prst="roundRect">
              <a:avLst/>
            </a:prstGeom>
            <a:solidFill>
              <a:schemeClr val="bg1"/>
            </a:solidFill>
            <a:ln>
              <a:solidFill>
                <a:srgbClr val="92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vi-VN" kern="0">
                  <a:solidFill>
                    <a:srgbClr val="000000"/>
                  </a:solidFill>
                  <a:ea typeface="Malgun Gothic" panose="020B0503020000020004" pitchFamily="34" charset="-127"/>
                  <a:cs typeface="Times New Roman" panose="02020603050405020304" pitchFamily="18" charset="0"/>
                  <a:sym typeface="Arial"/>
                </a:rPr>
                <a:t>Đường tròn là hình có tâm đối xứng; tâm đối xứng là tâm của đường tròn.</a:t>
              </a:r>
            </a:p>
          </p:txBody>
        </p:sp>
        <p:sp>
          <p:nvSpPr>
            <p:cNvPr id="22" name="Rounded Rectangle 21"/>
            <p:cNvSpPr/>
            <p:nvPr/>
          </p:nvSpPr>
          <p:spPr>
            <a:xfrm>
              <a:off x="13397553" y="6933298"/>
              <a:ext cx="4357047" cy="953402"/>
            </a:xfrm>
            <a:prstGeom prst="roundRect">
              <a:avLst/>
            </a:prstGeom>
            <a:solidFill>
              <a:schemeClr val="bg1"/>
            </a:solidFill>
            <a:ln>
              <a:solidFill>
                <a:srgbClr val="92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vi-VN" kern="0">
                  <a:solidFill>
                    <a:srgbClr val="000000"/>
                  </a:solidFill>
                  <a:ea typeface="Malgun Gothic" panose="020B0503020000020004" pitchFamily="34" charset="-127"/>
                  <a:cs typeface="Times New Roman" panose="02020603050405020304" pitchFamily="18" charset="0"/>
                  <a:sym typeface="Arial"/>
                </a:rPr>
                <a:t>Đường tròn là hình có trục đối xứng. Mọi đường thẳng đi qua tâm của đường tròn đều là trục đối xứng của nó.</a:t>
              </a:r>
            </a:p>
          </p:txBody>
        </p:sp>
        <p:sp>
          <p:nvSpPr>
            <p:cNvPr id="24" name="Rounded Rectangle 23"/>
            <p:cNvSpPr/>
            <p:nvPr/>
          </p:nvSpPr>
          <p:spPr>
            <a:xfrm>
              <a:off x="347984" y="2364581"/>
              <a:ext cx="2147247" cy="1595438"/>
            </a:xfrm>
            <a:prstGeom prst="roundRect">
              <a:avLst/>
            </a:prstGeom>
            <a:solidFill>
              <a:schemeClr val="bg1"/>
            </a:solidFill>
            <a:ln>
              <a:solidFill>
                <a:srgbClr val="C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vi-VN" kern="0">
                  <a:solidFill>
                    <a:srgbClr val="000000"/>
                  </a:solidFill>
                  <a:ea typeface="Malgun Gothic" panose="020B0503020000020004" pitchFamily="34" charset="-127"/>
                  <a:cs typeface="Times New Roman" panose="02020603050405020304" pitchFamily="18" charset="0"/>
                  <a:sym typeface="Arial"/>
                </a:rPr>
                <a:t>Trong các dây của một đường tròn, đường kính là dây có độ dài lớn nhất.</a:t>
              </a:r>
            </a:p>
          </p:txBody>
        </p:sp>
        <p:pic>
          <p:nvPicPr>
            <p:cNvPr id="7" name="Picture 6"/>
            <p:cNvPicPr>
              <a:picLocks noChangeAspect="1"/>
            </p:cNvPicPr>
            <p:nvPr/>
          </p:nvPicPr>
          <p:blipFill>
            <a:blip r:embed="rId21"/>
            <a:stretch>
              <a:fillRect/>
            </a:stretch>
          </p:blipFill>
          <p:spPr>
            <a:xfrm>
              <a:off x="453203" y="6115050"/>
              <a:ext cx="6067247" cy="4805361"/>
            </a:xfrm>
            <a:prstGeom prst="rect">
              <a:avLst/>
            </a:prstGeom>
          </p:spPr>
        </p:pic>
      </p:grpSp>
      <p:sp>
        <p:nvSpPr>
          <p:cNvPr id="9" name="Rectangle 8">
            <a:extLst>
              <a:ext uri="{FF2B5EF4-FFF2-40B4-BE49-F238E27FC236}">
                <a16:creationId xmlns:a16="http://schemas.microsoft.com/office/drawing/2014/main" id="{3A497E0D-F693-9C27-572E-1D3CAD1C93C9}"/>
              </a:ext>
            </a:extLst>
          </p:cNvPr>
          <p:cNvSpPr/>
          <p:nvPr/>
        </p:nvSpPr>
        <p:spPr>
          <a:xfrm>
            <a:off x="27214" y="115998"/>
            <a:ext cx="7151317" cy="1015663"/>
          </a:xfrm>
          <a:prstGeom prst="rect">
            <a:avLst/>
          </a:prstGeom>
        </p:spPr>
        <p:txBody>
          <a:bodyPr wrap="none">
            <a:spAutoFit/>
          </a:bodyPr>
          <a:lstStyle/>
          <a:p>
            <a:pPr defTabSz="1828756">
              <a:buClr>
                <a:srgbClr val="143E63"/>
              </a:buClr>
              <a:buSzPts val="3000"/>
              <a:defRPr/>
            </a:pPr>
            <a:r>
              <a:rPr lang="en-US" sz="6000" b="1" kern="0" dirty="0" err="1">
                <a:solidFill>
                  <a:srgbClr val="FF0000"/>
                </a:solidFill>
                <a:cs typeface="Arial"/>
                <a:sym typeface="Merriweather Sans"/>
              </a:rPr>
              <a:t>Sản</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phẩm</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Nhóm</a:t>
            </a:r>
            <a:r>
              <a:rPr lang="en-US" sz="6000" b="1" kern="0" dirty="0">
                <a:solidFill>
                  <a:srgbClr val="FF0000"/>
                </a:solidFill>
                <a:cs typeface="Arial"/>
                <a:sym typeface="Merriweather Sans"/>
              </a:rPr>
              <a:t> 1:</a:t>
            </a:r>
            <a:endParaRPr lang="en-US" sz="6000" b="1" kern="0" dirty="0">
              <a:solidFill>
                <a:srgbClr val="71C9B9">
                  <a:lumMod val="50000"/>
                </a:srgbClr>
              </a:solidFill>
              <a:cs typeface="Arial"/>
              <a:sym typeface="Merriweather Sans"/>
            </a:endParaRPr>
          </a:p>
        </p:txBody>
      </p:sp>
    </p:spTree>
    <p:extLst>
      <p:ext uri="{BB962C8B-B14F-4D97-AF65-F5344CB8AC3E}">
        <p14:creationId xmlns:p14="http://schemas.microsoft.com/office/powerpoint/2010/main" val="22506610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0600" y="114300"/>
            <a:ext cx="16025812" cy="9828174"/>
            <a:chOff x="2286001" y="458826"/>
            <a:chExt cx="16025812" cy="9828174"/>
          </a:xfrm>
        </p:grpSpPr>
        <p:pic>
          <p:nvPicPr>
            <p:cNvPr id="21515" name="Picture 11"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508" y="6819900"/>
              <a:ext cx="4843463" cy="131445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1508" y="6093619"/>
              <a:ext cx="3312318" cy="1112043"/>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09357">
              <a:off x="3620556" y="4643140"/>
              <a:ext cx="4914900" cy="320516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07628" y="3764002"/>
              <a:ext cx="2319338" cy="157877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60002" y="3009146"/>
              <a:ext cx="2295525" cy="110013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2377" y="977939"/>
              <a:ext cx="2438400" cy="313372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4015" y="3356808"/>
              <a:ext cx="10332245" cy="167401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1" y="3731420"/>
              <a:ext cx="3683795" cy="28813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a:stretch>
              <a:fillRect/>
            </a:stretch>
          </p:blipFill>
          <p:spPr>
            <a:xfrm>
              <a:off x="15762809" y="458826"/>
              <a:ext cx="1879641" cy="1491537"/>
            </a:xfrm>
            <a:prstGeom prst="rect">
              <a:avLst/>
            </a:prstGeom>
          </p:spPr>
        </p:pic>
        <p:pic>
          <p:nvPicPr>
            <p:cNvPr id="4" name="Picture 3"/>
            <p:cNvPicPr>
              <a:picLocks noChangeAspect="1"/>
            </p:cNvPicPr>
            <p:nvPr/>
          </p:nvPicPr>
          <p:blipFill>
            <a:blip r:embed="rId11"/>
            <a:stretch>
              <a:fillRect/>
            </a:stretch>
          </p:blipFill>
          <p:spPr>
            <a:xfrm>
              <a:off x="15822217" y="2418705"/>
              <a:ext cx="1899305" cy="1469121"/>
            </a:xfrm>
            <a:prstGeom prst="rect">
              <a:avLst/>
            </a:prstGeom>
          </p:spPr>
        </p:pic>
        <p:pic>
          <p:nvPicPr>
            <p:cNvPr id="5" name="Picture 4"/>
            <p:cNvPicPr>
              <a:picLocks noChangeAspect="1"/>
            </p:cNvPicPr>
            <p:nvPr/>
          </p:nvPicPr>
          <p:blipFill>
            <a:blip r:embed="rId12"/>
            <a:stretch>
              <a:fillRect/>
            </a:stretch>
          </p:blipFill>
          <p:spPr>
            <a:xfrm>
              <a:off x="15822217" y="4378226"/>
              <a:ext cx="1944974" cy="1356578"/>
            </a:xfrm>
            <a:prstGeom prst="rect">
              <a:avLst/>
            </a:prstGeom>
          </p:spPr>
        </p:pic>
        <p:sp>
          <p:nvSpPr>
            <p:cNvPr id="14" name="Rounded Rectangle 13"/>
            <p:cNvSpPr/>
            <p:nvPr/>
          </p:nvSpPr>
          <p:spPr>
            <a:xfrm>
              <a:off x="11456514" y="5924549"/>
              <a:ext cx="6855299" cy="1112043"/>
            </a:xfrm>
            <a:prstGeom prst="roundRect">
              <a:avLst/>
            </a:prstGeom>
            <a:solidFill>
              <a:schemeClr val="bg1"/>
            </a:solidFill>
            <a:ln>
              <a:solidFill>
                <a:srgbClr val="92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vi-VN" kern="0">
                  <a:solidFill>
                    <a:srgbClr val="000000"/>
                  </a:solidFill>
                  <a:ea typeface="Malgun Gothic" panose="020B0503020000020004" pitchFamily="34" charset="-127"/>
                  <a:cs typeface="Times New Roman" panose="02020603050405020304" pitchFamily="18" charset="0"/>
                  <a:sym typeface="Arial"/>
                </a:rPr>
                <a:t>Một đường thẳng là tiếp tuyến của đường tròn khi nó đi qua một điểm của đường tròn và vuông góc với bán kính đi qua điểm đó.</a:t>
              </a:r>
            </a:p>
          </p:txBody>
        </p:sp>
        <p:sp>
          <p:nvSpPr>
            <p:cNvPr id="15" name="Rounded Rectangle 14"/>
            <p:cNvSpPr/>
            <p:nvPr/>
          </p:nvSpPr>
          <p:spPr>
            <a:xfrm>
              <a:off x="12877800" y="7494045"/>
              <a:ext cx="5434013" cy="2792955"/>
            </a:xfrm>
            <a:prstGeom prst="roundRect">
              <a:avLst/>
            </a:prstGeom>
            <a:solidFill>
              <a:schemeClr val="bg1"/>
            </a:solidFill>
            <a:ln>
              <a:solidFill>
                <a:srgbClr val="92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vi-VN" sz="1900" kern="100">
                  <a:solidFill>
                    <a:srgbClr val="3B2743">
                      <a:lumMod val="50000"/>
                    </a:srgbClr>
                  </a:solidFill>
                  <a:latin typeface="Arial" panose="020B0604020202020204" pitchFamily="34" charset="0"/>
                  <a:ea typeface="Georgia" panose="02040502050405020303" pitchFamily="18" charset="0"/>
                  <a:cs typeface="Times New Roman" panose="02020603050405020304" pitchFamily="18" charset="0"/>
                  <a:sym typeface="Arial"/>
                </a:rPr>
                <a:t>Nếu hai tiếp tuyến của một đường tròn cắt nhau tại một điểm thì:</a:t>
              </a:r>
            </a:p>
            <a:p>
              <a:pPr marL="342900" lvl="0" indent="-342900" algn="just">
                <a:buClr>
                  <a:srgbClr val="000000"/>
                </a:buClr>
                <a:buFontTx/>
                <a:buChar char="-"/>
              </a:pPr>
              <a:r>
                <a:rPr lang="vi-VN" sz="1900" kern="100">
                  <a:solidFill>
                    <a:srgbClr val="3B2743">
                      <a:lumMod val="50000"/>
                    </a:srgbClr>
                  </a:solidFill>
                  <a:latin typeface="Arial" panose="020B0604020202020204" pitchFamily="34" charset="0"/>
                  <a:ea typeface="Georgia" panose="02040502050405020303" pitchFamily="18" charset="0"/>
                  <a:cs typeface="Times New Roman" panose="02020603050405020304" pitchFamily="18" charset="0"/>
                  <a:sym typeface="Arial"/>
                </a:rPr>
                <a:t>Điểm đó cách đều hai tiếp điểm.</a:t>
              </a:r>
            </a:p>
            <a:p>
              <a:pPr marL="342900" lvl="0" indent="-342900" algn="just">
                <a:buClr>
                  <a:srgbClr val="000000"/>
                </a:buClr>
                <a:buFontTx/>
                <a:buChar char="-"/>
              </a:pPr>
              <a:r>
                <a:rPr lang="vi-VN" sz="1900" kern="100">
                  <a:solidFill>
                    <a:srgbClr val="3B2743">
                      <a:lumMod val="50000"/>
                    </a:srgbClr>
                  </a:solidFill>
                  <a:latin typeface="Arial" panose="020B0604020202020204" pitchFamily="34" charset="0"/>
                  <a:ea typeface="Georgia" panose="02040502050405020303" pitchFamily="18" charset="0"/>
                  <a:cs typeface="Times New Roman" panose="02020603050405020304" pitchFamily="18" charset="0"/>
                  <a:sym typeface="Arial"/>
                </a:rPr>
                <a:t>Tia kẻ từ điểm đó đi qua tâm là tia phân giác của góc t</a:t>
              </a:r>
              <a:r>
                <a:rPr lang="en-US" sz="1900" kern="100">
                  <a:solidFill>
                    <a:srgbClr val="3B2743">
                      <a:lumMod val="50000"/>
                    </a:srgbClr>
                  </a:solidFill>
                  <a:ea typeface="Georgia" panose="02040502050405020303" pitchFamily="18" charset="0"/>
                  <a:cs typeface="Times New Roman" panose="02020603050405020304" pitchFamily="18" charset="0"/>
                  <a:sym typeface="Arial"/>
                </a:rPr>
                <a:t>ạo</a:t>
              </a:r>
              <a:r>
                <a:rPr lang="vi-VN" sz="1900" kern="100">
                  <a:solidFill>
                    <a:srgbClr val="3B2743">
                      <a:lumMod val="50000"/>
                    </a:srgbClr>
                  </a:solidFill>
                  <a:latin typeface="Arial" panose="020B0604020202020204" pitchFamily="34" charset="0"/>
                  <a:ea typeface="Georgia" panose="02040502050405020303" pitchFamily="18" charset="0"/>
                  <a:cs typeface="Times New Roman" panose="02020603050405020304" pitchFamily="18" charset="0"/>
                  <a:sym typeface="Arial"/>
                </a:rPr>
                <a:t> bởi hai tiếp tuyến.</a:t>
              </a:r>
            </a:p>
            <a:p>
              <a:pPr marL="342900" lvl="0" indent="-342900" algn="just">
                <a:buClr>
                  <a:srgbClr val="000000"/>
                </a:buClr>
                <a:buFontTx/>
                <a:buChar char="-"/>
              </a:pPr>
              <a:r>
                <a:rPr lang="vi-VN" sz="1900" kern="100">
                  <a:solidFill>
                    <a:srgbClr val="3B2743">
                      <a:lumMod val="50000"/>
                    </a:srgbClr>
                  </a:solidFill>
                  <a:latin typeface="Arial" panose="020B0604020202020204" pitchFamily="34" charset="0"/>
                  <a:ea typeface="Georgia" panose="02040502050405020303" pitchFamily="18" charset="0"/>
                  <a:cs typeface="Times New Roman" panose="02020603050405020304" pitchFamily="18" charset="0"/>
                  <a:sym typeface="Arial"/>
                </a:rPr>
                <a:t>Tia kẻ từ tâm đi qua điểm đó là tia phân giác của góc tạo bởi hai bán kính đi qua các tiếp điểm.</a:t>
              </a:r>
              <a:endParaRPr lang="en-US" sz="1900" kern="100">
                <a:solidFill>
                  <a:srgbClr val="3B2743">
                    <a:lumMod val="50000"/>
                  </a:srgbClr>
                </a:solidFill>
                <a:ea typeface="Georgia" panose="02040502050405020303" pitchFamily="18" charset="0"/>
                <a:cs typeface="Times New Roman" panose="02020603050405020304" pitchFamily="18" charset="0"/>
                <a:sym typeface="Arial"/>
              </a:endParaRPr>
            </a:p>
          </p:txBody>
        </p:sp>
      </p:grpSp>
      <p:sp>
        <p:nvSpPr>
          <p:cNvPr id="2" name="Rectangle 1">
            <a:extLst>
              <a:ext uri="{FF2B5EF4-FFF2-40B4-BE49-F238E27FC236}">
                <a16:creationId xmlns:a16="http://schemas.microsoft.com/office/drawing/2014/main" id="{311C10FC-29E6-D3D7-AFD1-B7EB1AE0338C}"/>
              </a:ext>
            </a:extLst>
          </p:cNvPr>
          <p:cNvSpPr/>
          <p:nvPr/>
        </p:nvSpPr>
        <p:spPr>
          <a:xfrm>
            <a:off x="27214" y="115998"/>
            <a:ext cx="7151317" cy="1015663"/>
          </a:xfrm>
          <a:prstGeom prst="rect">
            <a:avLst/>
          </a:prstGeom>
        </p:spPr>
        <p:txBody>
          <a:bodyPr wrap="none">
            <a:spAutoFit/>
          </a:bodyPr>
          <a:lstStyle/>
          <a:p>
            <a:pPr defTabSz="1828756">
              <a:buClr>
                <a:srgbClr val="143E63"/>
              </a:buClr>
              <a:buSzPts val="3000"/>
              <a:defRPr/>
            </a:pPr>
            <a:r>
              <a:rPr lang="en-US" sz="6000" b="1" kern="0" dirty="0" err="1">
                <a:solidFill>
                  <a:srgbClr val="FF0000"/>
                </a:solidFill>
                <a:cs typeface="Arial"/>
                <a:sym typeface="Merriweather Sans"/>
              </a:rPr>
              <a:t>Sản</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phẩm</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Nhóm</a:t>
            </a:r>
            <a:r>
              <a:rPr lang="en-US" sz="6000" b="1" kern="0" dirty="0">
                <a:solidFill>
                  <a:srgbClr val="FF0000"/>
                </a:solidFill>
                <a:cs typeface="Arial"/>
                <a:sym typeface="Merriweather Sans"/>
              </a:rPr>
              <a:t> 2:</a:t>
            </a:r>
            <a:endParaRPr lang="en-US" sz="6000" b="1" kern="0" dirty="0">
              <a:solidFill>
                <a:srgbClr val="71C9B9">
                  <a:lumMod val="50000"/>
                </a:srgbClr>
              </a:solidFill>
              <a:cs typeface="Arial"/>
              <a:sym typeface="Merriweather Sans"/>
            </a:endParaRPr>
          </a:p>
        </p:txBody>
      </p:sp>
    </p:spTree>
    <p:extLst>
      <p:ext uri="{BB962C8B-B14F-4D97-AF65-F5344CB8AC3E}">
        <p14:creationId xmlns:p14="http://schemas.microsoft.com/office/powerpoint/2010/main" val="362344129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pic>
        <p:nvPicPr>
          <p:cNvPr id="6" name="Picture 5"/>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602872" y="115998"/>
            <a:ext cx="11430000" cy="10287000"/>
          </a:xfrm>
          <a:prstGeom prst="rect">
            <a:avLst/>
          </a:prstGeom>
        </p:spPr>
      </p:pic>
      <p:sp>
        <p:nvSpPr>
          <p:cNvPr id="2" name="Rectangle 1">
            <a:extLst>
              <a:ext uri="{FF2B5EF4-FFF2-40B4-BE49-F238E27FC236}">
                <a16:creationId xmlns:a16="http://schemas.microsoft.com/office/drawing/2014/main" id="{8F0CE999-1877-939F-83A0-85CA560D624D}"/>
              </a:ext>
            </a:extLst>
          </p:cNvPr>
          <p:cNvSpPr/>
          <p:nvPr/>
        </p:nvSpPr>
        <p:spPr>
          <a:xfrm>
            <a:off x="27214" y="115998"/>
            <a:ext cx="7151317" cy="1015663"/>
          </a:xfrm>
          <a:prstGeom prst="rect">
            <a:avLst/>
          </a:prstGeom>
        </p:spPr>
        <p:txBody>
          <a:bodyPr wrap="none">
            <a:spAutoFit/>
          </a:bodyPr>
          <a:lstStyle/>
          <a:p>
            <a:pPr defTabSz="1828756">
              <a:buClr>
                <a:srgbClr val="143E63"/>
              </a:buClr>
              <a:buSzPts val="3000"/>
              <a:defRPr/>
            </a:pPr>
            <a:r>
              <a:rPr lang="en-US" sz="6000" b="1" kern="0" dirty="0" err="1">
                <a:solidFill>
                  <a:srgbClr val="FF0000"/>
                </a:solidFill>
                <a:cs typeface="Arial"/>
                <a:sym typeface="Merriweather Sans"/>
              </a:rPr>
              <a:t>Sản</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phẩm</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Nhóm</a:t>
            </a:r>
            <a:r>
              <a:rPr lang="en-US" sz="6000" b="1" kern="0" dirty="0">
                <a:solidFill>
                  <a:srgbClr val="FF0000"/>
                </a:solidFill>
                <a:cs typeface="Arial"/>
                <a:sym typeface="Merriweather Sans"/>
              </a:rPr>
              <a:t> 3:</a:t>
            </a:r>
            <a:endParaRPr lang="en-US" sz="6000" b="1" kern="0" dirty="0">
              <a:solidFill>
                <a:srgbClr val="71C9B9">
                  <a:lumMod val="50000"/>
                </a:srgbClr>
              </a:solidFill>
              <a:cs typeface="Arial"/>
              <a:sym typeface="Merriweather Sans"/>
            </a:endParaRPr>
          </a:p>
        </p:txBody>
      </p:sp>
    </p:spTree>
    <p:extLst>
      <p:ext uri="{BB962C8B-B14F-4D97-AF65-F5344CB8AC3E}">
        <p14:creationId xmlns:p14="http://schemas.microsoft.com/office/powerpoint/2010/main" val="1151856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grpSp>
        <p:nvGrpSpPr>
          <p:cNvPr id="9" name="Group 8"/>
          <p:cNvGrpSpPr/>
          <p:nvPr/>
        </p:nvGrpSpPr>
        <p:grpSpPr>
          <a:xfrm>
            <a:off x="1295400" y="245290"/>
            <a:ext cx="15697200" cy="10232210"/>
            <a:chOff x="1295400" y="38100"/>
            <a:chExt cx="15697200" cy="10232210"/>
          </a:xfrm>
        </p:grpSpPr>
        <p:pic>
          <p:nvPicPr>
            <p:cNvPr id="4" name="Picture 3"/>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95400" y="38100"/>
              <a:ext cx="15697200" cy="10232210"/>
            </a:xfrm>
            <a:prstGeom prst="rect">
              <a:avLst/>
            </a:prstGeom>
          </p:spPr>
        </p:pic>
        <p:pic>
          <p:nvPicPr>
            <p:cNvPr id="2" name="Picture 1"/>
            <p:cNvPicPr>
              <a:picLocks noChangeAspect="1"/>
            </p:cNvPicPr>
            <p:nvPr/>
          </p:nvPicPr>
          <p:blipFill>
            <a:blip r:embed="rId4"/>
            <a:stretch>
              <a:fillRect/>
            </a:stretch>
          </p:blipFill>
          <p:spPr>
            <a:xfrm>
              <a:off x="14173200" y="3053647"/>
              <a:ext cx="2133600" cy="2100558"/>
            </a:xfrm>
            <a:prstGeom prst="rect">
              <a:avLst/>
            </a:prstGeom>
          </p:spPr>
        </p:pic>
        <p:sp>
          <p:nvSpPr>
            <p:cNvPr id="3" name="Rectangle 2"/>
            <p:cNvSpPr/>
            <p:nvPr/>
          </p:nvSpPr>
          <p:spPr>
            <a:xfrm>
              <a:off x="14859000" y="4914900"/>
              <a:ext cx="685800" cy="23930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13868400" y="8051519"/>
              <a:ext cx="1924902" cy="2200744"/>
            </a:xfrm>
            <a:prstGeom prst="rect">
              <a:avLst/>
            </a:prstGeom>
          </p:spPr>
        </p:pic>
      </p:grpSp>
      <p:sp>
        <p:nvSpPr>
          <p:cNvPr id="5" name="Rectangle 4">
            <a:extLst>
              <a:ext uri="{FF2B5EF4-FFF2-40B4-BE49-F238E27FC236}">
                <a16:creationId xmlns:a16="http://schemas.microsoft.com/office/drawing/2014/main" id="{727DE920-9D02-ABD4-3BE5-FA2DB0AB2922}"/>
              </a:ext>
            </a:extLst>
          </p:cNvPr>
          <p:cNvSpPr/>
          <p:nvPr/>
        </p:nvSpPr>
        <p:spPr>
          <a:xfrm>
            <a:off x="163883" y="115998"/>
            <a:ext cx="7151317" cy="1015663"/>
          </a:xfrm>
          <a:prstGeom prst="rect">
            <a:avLst/>
          </a:prstGeom>
        </p:spPr>
        <p:txBody>
          <a:bodyPr wrap="none">
            <a:spAutoFit/>
          </a:bodyPr>
          <a:lstStyle/>
          <a:p>
            <a:pPr defTabSz="1828756">
              <a:buClr>
                <a:srgbClr val="143E63"/>
              </a:buClr>
              <a:buSzPts val="3000"/>
              <a:defRPr/>
            </a:pPr>
            <a:r>
              <a:rPr lang="en-US" sz="6000" b="1" kern="0" dirty="0" err="1">
                <a:solidFill>
                  <a:srgbClr val="FF0000"/>
                </a:solidFill>
                <a:cs typeface="Arial"/>
                <a:sym typeface="Merriweather Sans"/>
              </a:rPr>
              <a:t>Sản</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phẩm</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Nhóm</a:t>
            </a:r>
            <a:r>
              <a:rPr lang="en-US" sz="6000" b="1" kern="0" dirty="0">
                <a:solidFill>
                  <a:srgbClr val="FF0000"/>
                </a:solidFill>
                <a:cs typeface="Arial"/>
                <a:sym typeface="Merriweather Sans"/>
              </a:rPr>
              <a:t> 4:</a:t>
            </a:r>
            <a:endParaRPr lang="en-US" sz="6000" b="1" kern="0" dirty="0">
              <a:solidFill>
                <a:srgbClr val="71C9B9">
                  <a:lumMod val="50000"/>
                </a:srgbClr>
              </a:solidFill>
              <a:cs typeface="Arial"/>
              <a:sym typeface="Merriweather Sans"/>
            </a:endParaRPr>
          </a:p>
        </p:txBody>
      </p:sp>
    </p:spTree>
    <p:extLst>
      <p:ext uri="{BB962C8B-B14F-4D97-AF65-F5344CB8AC3E}">
        <p14:creationId xmlns:p14="http://schemas.microsoft.com/office/powerpoint/2010/main" val="120332966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59"/>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1131828" y="3506580"/>
            <a:ext cx="5731168" cy="5694072"/>
          </a:xfrm>
          <a:prstGeom prst="rect">
            <a:avLst/>
          </a:prstGeom>
        </p:spPr>
      </p:pic>
      <p:sp>
        <p:nvSpPr>
          <p:cNvPr id="2" name="Google Shape;494;p40">
            <a:extLst>
              <a:ext uri="{FF2B5EF4-FFF2-40B4-BE49-F238E27FC236}">
                <a16:creationId xmlns:a16="http://schemas.microsoft.com/office/drawing/2014/main" id="{4D52C6C3-B0F7-0C76-EFF1-6FF3F59BAD25}"/>
              </a:ext>
            </a:extLst>
          </p:cNvPr>
          <p:cNvSpPr txBox="1">
            <a:spLocks/>
          </p:cNvSpPr>
          <p:nvPr/>
        </p:nvSpPr>
        <p:spPr>
          <a:xfrm>
            <a:off x="3200400" y="1431548"/>
            <a:ext cx="12283106" cy="4321552"/>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828800">
              <a:lnSpc>
                <a:spcPct val="150000"/>
              </a:lnSpc>
              <a:buClrTx/>
              <a:defRPr/>
            </a:pPr>
            <a:r>
              <a:rPr lang="vi-VN" sz="9600" b="1" dirty="0">
                <a:solidFill>
                  <a:srgbClr val="FF0000"/>
                </a:solidFill>
                <a:latin typeface="Times New Roman" panose="02020603050405020304" pitchFamily="18" charset="0"/>
                <a:ea typeface="+mn-ea"/>
                <a:cs typeface="Times New Roman" panose="02020603050405020304" pitchFamily="18" charset="0"/>
              </a:rPr>
              <a:t>I</a:t>
            </a:r>
            <a:r>
              <a:rPr lang="en-US" sz="9600" b="1" dirty="0">
                <a:solidFill>
                  <a:srgbClr val="FF0000"/>
                </a:solidFill>
                <a:latin typeface="Times New Roman" panose="02020603050405020304" pitchFamily="18" charset="0"/>
                <a:ea typeface="+mn-ea"/>
                <a:cs typeface="Times New Roman" panose="02020603050405020304" pitchFamily="18" charset="0"/>
              </a:rPr>
              <a:t>I. </a:t>
            </a:r>
            <a:r>
              <a:rPr lang="en-US" sz="9600" b="1" dirty="0" err="1">
                <a:solidFill>
                  <a:srgbClr val="FF0000"/>
                </a:solidFill>
                <a:latin typeface="Times New Roman" panose="02020603050405020304" pitchFamily="18" charset="0"/>
                <a:ea typeface="+mn-ea"/>
                <a:cs typeface="Times New Roman" panose="02020603050405020304" pitchFamily="18" charset="0"/>
              </a:rPr>
              <a:t>Bài</a:t>
            </a:r>
            <a:r>
              <a:rPr lang="en-US" sz="9600" b="1" dirty="0">
                <a:solidFill>
                  <a:srgbClr val="FF0000"/>
                </a:solidFill>
                <a:latin typeface="Times New Roman" panose="02020603050405020304" pitchFamily="18" charset="0"/>
                <a:ea typeface="+mn-ea"/>
                <a:cs typeface="Times New Roman" panose="02020603050405020304" pitchFamily="18" charset="0"/>
              </a:rPr>
              <a:t> </a:t>
            </a:r>
            <a:r>
              <a:rPr lang="en-US" sz="9600" b="1" dirty="0" err="1">
                <a:solidFill>
                  <a:srgbClr val="FF0000"/>
                </a:solidFill>
                <a:latin typeface="Times New Roman" panose="02020603050405020304" pitchFamily="18" charset="0"/>
                <a:ea typeface="+mn-ea"/>
                <a:cs typeface="Times New Roman" panose="02020603050405020304" pitchFamily="18" charset="0"/>
              </a:rPr>
              <a:t>tập</a:t>
            </a:r>
            <a:r>
              <a:rPr lang="en-US" sz="9600" b="1" dirty="0">
                <a:solidFill>
                  <a:srgbClr val="FF0000"/>
                </a:solidFill>
                <a:latin typeface="Times New Roman" panose="02020603050405020304" pitchFamily="18" charset="0"/>
                <a:ea typeface="+mn-ea"/>
                <a:cs typeface="Times New Roman" panose="02020603050405020304" pitchFamily="18" charset="0"/>
              </a:rPr>
              <a:t> </a:t>
            </a:r>
            <a:r>
              <a:rPr lang="en-US" sz="9600" b="1" dirty="0" err="1">
                <a:solidFill>
                  <a:srgbClr val="FF0000"/>
                </a:solidFill>
                <a:latin typeface="Times New Roman" panose="02020603050405020304" pitchFamily="18" charset="0"/>
                <a:ea typeface="+mn-ea"/>
                <a:cs typeface="Times New Roman" panose="02020603050405020304" pitchFamily="18" charset="0"/>
              </a:rPr>
              <a:t>luyện</a:t>
            </a:r>
            <a:r>
              <a:rPr lang="en-US" sz="9600" b="1" dirty="0">
                <a:solidFill>
                  <a:srgbClr val="FF0000"/>
                </a:solidFill>
                <a:latin typeface="Times New Roman" panose="02020603050405020304" pitchFamily="18" charset="0"/>
                <a:ea typeface="+mn-ea"/>
                <a:cs typeface="Times New Roman" panose="02020603050405020304" pitchFamily="18" charset="0"/>
              </a:rPr>
              <a:t> </a:t>
            </a:r>
            <a:r>
              <a:rPr lang="en-US" sz="9600" b="1" dirty="0" err="1">
                <a:solidFill>
                  <a:srgbClr val="FF0000"/>
                </a:solidFill>
                <a:latin typeface="Times New Roman" panose="02020603050405020304" pitchFamily="18" charset="0"/>
                <a:ea typeface="+mn-ea"/>
                <a:cs typeface="Times New Roman" panose="02020603050405020304" pitchFamily="18" charset="0"/>
              </a:rPr>
              <a:t>tập</a:t>
            </a:r>
            <a:endParaRPr lang="en-US" sz="9600" b="1" dirty="0">
              <a:solidFill>
                <a:srgbClr val="FF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5924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429126" y="419100"/>
            <a:ext cx="17449800" cy="9448800"/>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854210" y="1090713"/>
                <a:ext cx="16599631" cy="1018612"/>
              </a:xfrm>
              <a:prstGeom prst="rect">
                <a:avLst/>
              </a:prstGeom>
            </p:spPr>
            <p:txBody>
              <a:bodyPr wrap="square">
                <a:spAutoFit/>
              </a:bodyPr>
              <a:lstStyle/>
              <a:p>
                <a:pPr lvl="0" algn="just" eaLnBrk="0" fontAlgn="base" hangingPunct="0">
                  <a:lnSpc>
                    <a:spcPct val="180000"/>
                  </a:lnSpc>
                  <a:spcBef>
                    <a:spcPct val="0"/>
                  </a:spcBef>
                  <a:spcAft>
                    <a:spcPct val="0"/>
                  </a:spcAft>
                </a:pPr>
                <a:r>
                  <a:rPr lang="en-US" altLang="en-US" sz="3800" b="1" dirty="0" err="1">
                    <a:solidFill>
                      <a:srgbClr val="000000"/>
                    </a:solidFill>
                    <a:latin typeface="Arial" panose="020B0604020202020204" pitchFamily="34" charset="0"/>
                    <a:cs typeface="Arial" panose="020B0604020202020204" pitchFamily="34" charset="0"/>
                    <a:sym typeface="Arial"/>
                  </a:rPr>
                  <a:t>Bài</a:t>
                </a:r>
                <a:r>
                  <a:rPr lang="en-US" altLang="en-US" sz="3800" b="1" dirty="0">
                    <a:solidFill>
                      <a:srgbClr val="000000"/>
                    </a:solidFill>
                    <a:latin typeface="Arial" panose="020B0604020202020204" pitchFamily="34" charset="0"/>
                    <a:cs typeface="Arial" panose="020B0604020202020204" pitchFamily="34" charset="0"/>
                    <a:sym typeface="Arial"/>
                  </a:rPr>
                  <a:t> 11 (SGK-tr104). </a:t>
                </a:r>
                <a:r>
                  <a:rPr lang="vi-VN" sz="3800" dirty="0">
                    <a:solidFill>
                      <a:srgbClr val="000000"/>
                    </a:solidFill>
                  </a:rPr>
                  <a:t>Quan sát Hình 4. Biết</a:t>
                </a:r>
                <a:r>
                  <a:rPr lang="en-US" sz="3800" dirty="0">
                    <a:solidFill>
                      <a:srgbClr val="000000"/>
                    </a:solidFill>
                  </a:rPr>
                  <a:t> </a:t>
                </a:r>
                <a14:m>
                  <m:oMath xmlns:m="http://schemas.openxmlformats.org/officeDocument/2006/math">
                    <m:acc>
                      <m:accPr>
                        <m:chr m:val="̂"/>
                        <m:ctrlPr>
                          <a:rPr lang="en-US" sz="3800" i="1" smtClean="0">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𝐷𝑂𝐴</m:t>
                        </m:r>
                      </m:e>
                    </m:acc>
                    <m:r>
                      <a:rPr lang="en-US" sz="3800" b="0" i="1" smtClean="0">
                        <a:solidFill>
                          <a:srgbClr val="000000"/>
                        </a:solidFill>
                        <a:latin typeface="Cambria Math" panose="02040503050406030204" pitchFamily="18" charset="0"/>
                      </a:rPr>
                      <m:t>=120</m:t>
                    </m:r>
                    <m:r>
                      <a:rPr lang="en-US" sz="3800" b="0" i="1" smtClean="0">
                        <a:solidFill>
                          <a:srgbClr val="000000"/>
                        </a:solidFill>
                        <a:latin typeface="Cambria Math" panose="02040503050406030204" pitchFamily="18" charset="0"/>
                        <a:ea typeface="Cambria Math" panose="02040503050406030204" pitchFamily="18" charset="0"/>
                      </a:rPr>
                      <m:t>°</m:t>
                    </m:r>
                  </m:oMath>
                </a14:m>
                <a:r>
                  <a:rPr lang="vi-VN" sz="3800" dirty="0">
                    <a:solidFill>
                      <a:srgbClr val="000000"/>
                    </a:solidFill>
                  </a:rPr>
                  <a:t>, </a:t>
                </a:r>
                <a14:m>
                  <m:oMath xmlns:m="http://schemas.openxmlformats.org/officeDocument/2006/math">
                    <m:r>
                      <a:rPr lang="vi-VN" sz="3800" i="1" smtClean="0">
                        <a:solidFill>
                          <a:srgbClr val="000000"/>
                        </a:solidFill>
                        <a:latin typeface="Cambria Math" panose="02040503050406030204" pitchFamily="18" charset="0"/>
                      </a:rPr>
                      <m:t>𝑂𝐴</m:t>
                    </m:r>
                    <m:r>
                      <a:rPr lang="vi-VN" sz="3800" i="1" smtClean="0">
                        <a:solidFill>
                          <a:srgbClr val="000000"/>
                        </a:solidFill>
                        <a:latin typeface="Cambria Math" panose="02040503050406030204" pitchFamily="18" charset="0"/>
                      </a:rPr>
                      <m:t>⊥</m:t>
                    </m:r>
                    <m:r>
                      <a:rPr lang="vi-VN" sz="3800" i="1" smtClean="0">
                        <a:solidFill>
                          <a:srgbClr val="000000"/>
                        </a:solidFill>
                        <a:latin typeface="Cambria Math" panose="02040503050406030204" pitchFamily="18" charset="0"/>
                      </a:rPr>
                      <m:t>𝑂𝐶</m:t>
                    </m:r>
                  </m:oMath>
                </a14:m>
                <a:r>
                  <a:rPr lang="en-US" sz="3800" dirty="0">
                    <a:solidFill>
                      <a:srgbClr val="000000"/>
                    </a:solidFill>
                  </a:rPr>
                  <a:t>, </a:t>
                </a:r>
                <a14:m>
                  <m:oMath xmlns:m="http://schemas.openxmlformats.org/officeDocument/2006/math">
                    <m:r>
                      <a:rPr lang="vi-VN" sz="3800" i="1" smtClean="0">
                        <a:solidFill>
                          <a:srgbClr val="000000"/>
                        </a:solidFill>
                        <a:latin typeface="Cambria Math" panose="02040503050406030204" pitchFamily="18" charset="0"/>
                      </a:rPr>
                      <m:t>𝑂𝐵</m:t>
                    </m:r>
                    <m:r>
                      <a:rPr lang="vi-VN" sz="3800" i="1" smtClean="0">
                        <a:solidFill>
                          <a:srgbClr val="000000"/>
                        </a:solidFill>
                        <a:latin typeface="Cambria Math" panose="02040503050406030204" pitchFamily="18" charset="0"/>
                      </a:rPr>
                      <m:t>⊥</m:t>
                    </m:r>
                    <m:r>
                      <a:rPr lang="vi-VN" sz="3800" i="1" smtClean="0">
                        <a:solidFill>
                          <a:srgbClr val="000000"/>
                        </a:solidFill>
                        <a:latin typeface="Cambria Math" panose="02040503050406030204" pitchFamily="18" charset="0"/>
                      </a:rPr>
                      <m:t>𝑂𝐷</m:t>
                    </m:r>
                    <m:r>
                      <a:rPr lang="vi-VN" sz="3800" i="1" smtClean="0">
                        <a:solidFill>
                          <a:srgbClr val="000000"/>
                        </a:solidFill>
                        <a:latin typeface="Cambria Math" panose="02040503050406030204" pitchFamily="18" charset="0"/>
                      </a:rPr>
                      <m:t>.</m:t>
                    </m:r>
                  </m:oMath>
                </a14:m>
                <a:endParaRPr lang="vi-VN" sz="3800" dirty="0">
                  <a:solidFill>
                    <a:srgbClr val="000000"/>
                  </a:solidFill>
                </a:endParaRPr>
              </a:p>
            </p:txBody>
          </p:sp>
        </mc:Choice>
        <mc:Fallback>
          <p:sp>
            <p:nvSpPr>
              <p:cNvPr id="11" name="Rectangle 10"/>
              <p:cNvSpPr>
                <a:spLocks noRot="1" noChangeAspect="1" noMove="1" noResize="1" noEditPoints="1" noAdjustHandles="1" noChangeArrowheads="1" noChangeShapeType="1" noTextEdit="1"/>
              </p:cNvSpPr>
              <p:nvPr/>
            </p:nvSpPr>
            <p:spPr>
              <a:xfrm>
                <a:off x="854210" y="1090713"/>
                <a:ext cx="16599631" cy="1018612"/>
              </a:xfrm>
              <a:prstGeom prst="rect">
                <a:avLst/>
              </a:prstGeom>
              <a:blipFill>
                <a:blip r:embed="rId3"/>
                <a:stretch>
                  <a:fillRect l="-1212" b="-23353"/>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16912499" y="8747572"/>
            <a:ext cx="966427" cy="1196528"/>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990599" y="2081863"/>
                <a:ext cx="9709515" cy="6643037"/>
              </a:xfrm>
              <a:prstGeom prst="rect">
                <a:avLst/>
              </a:prstGeom>
            </p:spPr>
            <p:txBody>
              <a:bodyPr wrap="square">
                <a:spAutoFit/>
              </a:bodyPr>
              <a:lstStyle/>
              <a:p>
                <a:pPr lvl="0" algn="just" eaLnBrk="0" fontAlgn="base" hangingPunct="0">
                  <a:lnSpc>
                    <a:spcPct val="180000"/>
                  </a:lnSpc>
                  <a:spcBef>
                    <a:spcPct val="0"/>
                  </a:spcBef>
                  <a:spcAft>
                    <a:spcPct val="0"/>
                  </a:spcAft>
                </a:pPr>
                <a:r>
                  <a:rPr lang="vi-VN" sz="3800" dirty="0">
                    <a:solidFill>
                      <a:srgbClr val="000000"/>
                    </a:solidFill>
                  </a:rPr>
                  <a:t>a) Đọc tên các góc ở tâm có trong hình.</a:t>
                </a:r>
              </a:p>
              <a:p>
                <a:pPr lvl="0" algn="just" eaLnBrk="0" fontAlgn="base" hangingPunct="0">
                  <a:lnSpc>
                    <a:spcPct val="180000"/>
                  </a:lnSpc>
                  <a:spcBef>
                    <a:spcPct val="0"/>
                  </a:spcBef>
                  <a:spcAft>
                    <a:spcPct val="0"/>
                  </a:spcAft>
                </a:pPr>
                <a:r>
                  <a:rPr lang="vi-VN" sz="3800" dirty="0">
                    <a:solidFill>
                      <a:srgbClr val="000000"/>
                    </a:solidFill>
                  </a:rPr>
                  <a:t>b)</a:t>
                </a:r>
                <a:r>
                  <a:rPr lang="en-US" sz="3800" dirty="0">
                    <a:solidFill>
                      <a:srgbClr val="000000"/>
                    </a:solidFill>
                  </a:rPr>
                  <a:t> </a:t>
                </a:r>
                <a:r>
                  <a:rPr lang="vi-VN" sz="3800" dirty="0">
                    <a:solidFill>
                      <a:srgbClr val="000000"/>
                    </a:solidFill>
                  </a:rPr>
                  <a:t>Tính số đo của mỗi góc ở tâm tìm được ở câu a.</a:t>
                </a:r>
              </a:p>
              <a:p>
                <a:pPr lvl="0" algn="just" eaLnBrk="0" fontAlgn="base" hangingPunct="0">
                  <a:lnSpc>
                    <a:spcPct val="180000"/>
                  </a:lnSpc>
                  <a:spcBef>
                    <a:spcPct val="0"/>
                  </a:spcBef>
                  <a:spcAft>
                    <a:spcPct val="0"/>
                  </a:spcAft>
                </a:pPr>
                <a:r>
                  <a:rPr lang="vi-VN" sz="3800" dirty="0">
                    <a:solidFill>
                      <a:srgbClr val="000000"/>
                    </a:solidFill>
                  </a:rPr>
                  <a:t>c) Tìm các cặp cung bằng nhau và có số đo nhỏ hơn 180°.</a:t>
                </a:r>
              </a:p>
              <a:p>
                <a:pPr lvl="0" algn="just" eaLnBrk="0" fontAlgn="base" hangingPunct="0">
                  <a:lnSpc>
                    <a:spcPct val="180000"/>
                  </a:lnSpc>
                  <a:spcBef>
                    <a:spcPct val="0"/>
                  </a:spcBef>
                  <a:spcAft>
                    <a:spcPct val="0"/>
                  </a:spcAft>
                </a:pPr>
                <a:r>
                  <a:rPr lang="vi-VN" sz="3800" dirty="0">
                    <a:solidFill>
                      <a:srgbClr val="000000"/>
                    </a:solidFill>
                  </a:rPr>
                  <a:t>d) So sánh hai cung nhỏ </a:t>
                </a:r>
                <a14:m>
                  <m:oMath xmlns:m="http://schemas.openxmlformats.org/officeDocument/2006/math">
                    <m:groupChr>
                      <m:groupChrPr>
                        <m:chr m:val="⏜"/>
                        <m:pos m:val="top"/>
                        <m:vertJc m:val="bot"/>
                        <m:ctrlPr>
                          <a:rPr lang="en-US" sz="40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groupChrPr>
                      <m:e>
                        <m:r>
                          <a:rPr lang="en-US" sz="40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𝐴𝐵</m:t>
                        </m:r>
                      </m:e>
                    </m:groupChr>
                    <m:r>
                      <m:rPr>
                        <m:nor/>
                      </m:rPr>
                      <a:rPr lang="vi-VN" sz="4000">
                        <a:solidFill>
                          <a:srgbClr val="000000"/>
                        </a:solidFill>
                      </a:rPr>
                      <m:t>v</m:t>
                    </m:r>
                    <m:r>
                      <m:rPr>
                        <m:nor/>
                      </m:rPr>
                      <a:rPr lang="vi-VN" sz="4000">
                        <a:solidFill>
                          <a:srgbClr val="000000"/>
                        </a:solidFill>
                      </a:rPr>
                      <m:t>à </m:t>
                    </m:r>
                    <m:groupChr>
                      <m:groupChrPr>
                        <m:chr m:val="⏜"/>
                        <m:pos m:val="top"/>
                        <m:vertJc m:val="bot"/>
                        <m:ctrlPr>
                          <a:rPr lang="en-US" sz="40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groupChrPr>
                      <m:e>
                        <m:r>
                          <a:rPr lang="en-US" sz="40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𝐶𝐷</m:t>
                        </m:r>
                      </m:e>
                    </m:groupChr>
                    <m:r>
                      <a:rPr lang="en-US" sz="4000"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endParaRPr lang="vi-VN" sz="3800" dirty="0">
                  <a:solidFill>
                    <a:srgbClr val="000000"/>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990599" y="2081863"/>
                <a:ext cx="9709515" cy="6643037"/>
              </a:xfrm>
              <a:prstGeom prst="rect">
                <a:avLst/>
              </a:prstGeom>
              <a:blipFill>
                <a:blip r:embed="rId5"/>
                <a:stretch>
                  <a:fillRect l="-2009" r="-2072"/>
                </a:stretch>
              </a:blipFill>
            </p:spPr>
            <p:txBody>
              <a:bodyPr/>
              <a:lstStyle/>
              <a:p>
                <a:r>
                  <a:rPr lang="en-US">
                    <a:noFill/>
                  </a:rPr>
                  <a:t> </a:t>
                </a:r>
              </a:p>
            </p:txBody>
          </p:sp>
        </mc:Fallback>
      </mc:AlternateContent>
      <p:grpSp>
        <p:nvGrpSpPr>
          <p:cNvPr id="8" name="Group 7"/>
          <p:cNvGrpSpPr/>
          <p:nvPr/>
        </p:nvGrpSpPr>
        <p:grpSpPr>
          <a:xfrm>
            <a:off x="11261587" y="2346422"/>
            <a:ext cx="6212385" cy="6871636"/>
            <a:chOff x="11157049" y="2393481"/>
            <a:chExt cx="5314355" cy="601980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7049" y="2393481"/>
              <a:ext cx="5314355" cy="6019800"/>
            </a:xfrm>
            <a:prstGeom prst="rect">
              <a:avLst/>
            </a:prstGeom>
          </p:spPr>
        </p:pic>
        <p:sp>
          <p:nvSpPr>
            <p:cNvPr id="7" name="Rectangle 6"/>
            <p:cNvSpPr/>
            <p:nvPr/>
          </p:nvSpPr>
          <p:spPr>
            <a:xfrm>
              <a:off x="11157049" y="3009900"/>
              <a:ext cx="196751"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1BFFB026-2548-9A00-012E-967D81D58E4C}"/>
              </a:ext>
            </a:extLst>
          </p:cNvPr>
          <p:cNvSpPr/>
          <p:nvPr/>
        </p:nvSpPr>
        <p:spPr>
          <a:xfrm>
            <a:off x="692326" y="353786"/>
            <a:ext cx="11934677" cy="1015663"/>
          </a:xfrm>
          <a:prstGeom prst="rect">
            <a:avLst/>
          </a:prstGeom>
        </p:spPr>
        <p:txBody>
          <a:bodyPr wrap="none">
            <a:spAutoFit/>
          </a:bodyPr>
          <a:lstStyle/>
          <a:p>
            <a:pPr defTabSz="1828756">
              <a:buClr>
                <a:srgbClr val="143E63"/>
              </a:buClr>
              <a:buSzPts val="3000"/>
              <a:defRPr/>
            </a:pPr>
            <a:r>
              <a:rPr lang="en-US" sz="6000" b="1" kern="0" dirty="0">
                <a:solidFill>
                  <a:srgbClr val="71C9B9">
                    <a:lumMod val="50000"/>
                  </a:srgbClr>
                </a:solidFill>
                <a:cs typeface="Arial"/>
                <a:sym typeface="Merriweather Sans"/>
              </a:rPr>
              <a:t>LUYỆN TẬP -</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cặp</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đôi</a:t>
            </a:r>
            <a:endParaRPr lang="en-US" sz="6000" b="1" kern="0" dirty="0">
              <a:solidFill>
                <a:srgbClr val="71C9B9">
                  <a:lumMod val="50000"/>
                </a:srgbClr>
              </a:solidFill>
              <a:cs typeface="Arial"/>
              <a:sym typeface="Merriweather Sans"/>
            </a:endParaRPr>
          </a:p>
        </p:txBody>
      </p:sp>
    </p:spTree>
    <p:extLst>
      <p:ext uri="{BB962C8B-B14F-4D97-AF65-F5344CB8AC3E}">
        <p14:creationId xmlns:p14="http://schemas.microsoft.com/office/powerpoint/2010/main" val="65428085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1110046" y="817428"/>
            <a:ext cx="16099996" cy="85932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743902" y="2781300"/>
                <a:ext cx="14791498" cy="6097503"/>
              </a:xfrm>
              <a:prstGeom prst="rect">
                <a:avLst/>
              </a:prstGeom>
            </p:spPr>
            <p:txBody>
              <a:bodyPr wrap="square">
                <a:spAutoFit/>
              </a:bodyPr>
              <a:lstStyle/>
              <a:p>
                <a:pPr lvl="0" algn="just" eaLnBrk="0" fontAlgn="base" hangingPunct="0">
                  <a:lnSpc>
                    <a:spcPct val="180000"/>
                  </a:lnSpc>
                  <a:spcBef>
                    <a:spcPct val="0"/>
                  </a:spcBef>
                  <a:spcAft>
                    <a:spcPct val="0"/>
                  </a:spcAft>
                </a:pPr>
                <a:r>
                  <a:rPr kumimoji="0" lang="en-US" alt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Bài</a:t>
                </a:r>
                <a:r>
                  <a:rPr kumimoji="0" lang="en-US" alt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vi-VN" alt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sym typeface="Arial"/>
                  </a:rPr>
                  <a:t>1 (</a:t>
                </a: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SGK-tr103) </a:t>
                </a:r>
                <a:r>
                  <a:rPr lang="vi-VN" sz="3600" dirty="0">
                    <a:solidFill>
                      <a:srgbClr val="000000"/>
                    </a:solidFill>
                  </a:rPr>
                  <a:t>Cho hai đường tròn </a:t>
                </a:r>
                <a14:m>
                  <m:oMath xmlns:m="http://schemas.openxmlformats.org/officeDocument/2006/math">
                    <m:r>
                      <a:rPr lang="vi-VN" sz="360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𝑂</m:t>
                    </m:r>
                    <m:r>
                      <a:rPr lang="vi-VN" sz="3600" i="1" smtClean="0">
                        <a:solidFill>
                          <a:srgbClr val="000000"/>
                        </a:solidFill>
                        <a:latin typeface="Cambria Math" panose="02040503050406030204" pitchFamily="18" charset="0"/>
                      </a:rPr>
                      <m:t>; 5 </m:t>
                    </m:r>
                    <m:r>
                      <a:rPr lang="vi-VN" sz="3600" i="1" smtClean="0">
                        <a:solidFill>
                          <a:srgbClr val="000000"/>
                        </a:solidFill>
                        <a:latin typeface="Cambria Math" panose="02040503050406030204" pitchFamily="18" charset="0"/>
                      </a:rPr>
                      <m:t>𝑐𝑚</m:t>
                    </m:r>
                    <m:r>
                      <a:rPr lang="vi-VN" sz="3600" i="1" smtClean="0">
                        <a:solidFill>
                          <a:srgbClr val="000000"/>
                        </a:solidFill>
                        <a:latin typeface="Cambria Math" panose="02040503050406030204" pitchFamily="18" charset="0"/>
                      </a:rPr>
                      <m:t>),  (</m:t>
                    </m:r>
                    <m:r>
                      <a:rPr lang="vi-VN" sz="3600" i="1" smtClean="0">
                        <a:solidFill>
                          <a:srgbClr val="000000"/>
                        </a:solidFill>
                        <a:latin typeface="Cambria Math" panose="02040503050406030204" pitchFamily="18" charset="0"/>
                      </a:rPr>
                      <m:t>𝑂</m:t>
                    </m:r>
                    <m:r>
                      <a:rPr lang="en-US" sz="3600" b="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 </m:t>
                    </m:r>
                    <m:r>
                      <a:rPr lang="vi-VN" sz="3600" i="1">
                        <a:solidFill>
                          <a:srgbClr val="000000"/>
                        </a:solidFill>
                        <a:latin typeface="Cambria Math" panose="02040503050406030204" pitchFamily="18" charset="0"/>
                      </a:rPr>
                      <m:t>4 </m:t>
                    </m:r>
                    <m:r>
                      <a:rPr lang="vi-VN" sz="3600" i="1">
                        <a:solidFill>
                          <a:srgbClr val="000000"/>
                        </a:solidFill>
                        <a:latin typeface="Cambria Math" panose="02040503050406030204" pitchFamily="18" charset="0"/>
                      </a:rPr>
                      <m:t>𝑐𝑚</m:t>
                    </m:r>
                    <m:r>
                      <a:rPr lang="vi-VN" sz="3600" i="1">
                        <a:solidFill>
                          <a:srgbClr val="000000"/>
                        </a:solidFill>
                        <a:latin typeface="Cambria Math" panose="02040503050406030204" pitchFamily="18" charset="0"/>
                      </a:rPr>
                      <m:t>) </m:t>
                    </m:r>
                  </m:oMath>
                </a14:m>
                <a:r>
                  <a:rPr lang="vi-VN" sz="3600" dirty="0">
                    <a:solidFill>
                      <a:srgbClr val="000000"/>
                    </a:solidFill>
                  </a:rPr>
                  <a:t>với </a:t>
                </a:r>
                <a14:m>
                  <m:oMath xmlns:m="http://schemas.openxmlformats.org/officeDocument/2006/math">
                    <m:r>
                      <a:rPr lang="vi-VN" sz="3600" i="1" smtClean="0">
                        <a:solidFill>
                          <a:srgbClr val="000000"/>
                        </a:solidFill>
                        <a:latin typeface="Cambria Math" panose="02040503050406030204" pitchFamily="18" charset="0"/>
                      </a:rPr>
                      <m:t>𝑂𝑂</m:t>
                    </m:r>
                    <m:r>
                      <a:rPr lang="en-US" sz="3600" b="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 9 </m:t>
                    </m:r>
                    <m:r>
                      <a:rPr lang="vi-VN" sz="3600" i="1" smtClean="0">
                        <a:solidFill>
                          <a:srgbClr val="000000"/>
                        </a:solidFill>
                        <a:latin typeface="Cambria Math" panose="02040503050406030204" pitchFamily="18" charset="0"/>
                      </a:rPr>
                      <m:t>𝑐𝑚</m:t>
                    </m:r>
                  </m:oMath>
                </a14:m>
                <a:r>
                  <a:rPr lang="vi-VN" sz="3600" dirty="0">
                    <a:solidFill>
                      <a:srgbClr val="000000"/>
                    </a:solidFill>
                  </a:rPr>
                  <a:t>. Kết luận nào sau đây đúng về vị trí tương đối của hai đường tròn? </a:t>
                </a:r>
                <a:endParaRPr lang="en-US" sz="3600" dirty="0">
                  <a:solidFill>
                    <a:srgbClr val="000000"/>
                  </a:solidFill>
                </a:endParaRPr>
              </a:p>
              <a:p>
                <a:pPr lvl="0" algn="just" eaLnBrk="0" fontAlgn="base" hangingPunct="0">
                  <a:lnSpc>
                    <a:spcPct val="300000"/>
                  </a:lnSpc>
                  <a:spcBef>
                    <a:spcPct val="0"/>
                  </a:spcBef>
                  <a:spcAft>
                    <a:spcPct val="0"/>
                  </a:spcAft>
                </a:pPr>
                <a:r>
                  <a:rPr lang="vi-VN" sz="3600" dirty="0">
                    <a:solidFill>
                      <a:srgbClr val="000000"/>
                    </a:solidFill>
                  </a:rPr>
                  <a:t>A. Hai đường tròn cắt nhau</a:t>
                </a:r>
                <a:r>
                  <a:rPr lang="en-US" sz="3600" dirty="0">
                    <a:solidFill>
                      <a:srgbClr val="000000"/>
                    </a:solidFill>
                  </a:rPr>
                  <a:t>		    </a:t>
                </a:r>
                <a:r>
                  <a:rPr lang="vi-VN" sz="3600" dirty="0">
                    <a:solidFill>
                      <a:srgbClr val="000000"/>
                    </a:solidFill>
                  </a:rPr>
                  <a:t>B. Hai đường tròn ở ngoài nhau</a:t>
                </a:r>
              </a:p>
              <a:p>
                <a:pPr lvl="0" algn="just" eaLnBrk="0" fontAlgn="base" hangingPunct="0">
                  <a:lnSpc>
                    <a:spcPct val="300000"/>
                  </a:lnSpc>
                  <a:spcBef>
                    <a:spcPct val="0"/>
                  </a:spcBef>
                  <a:spcAft>
                    <a:spcPct val="0"/>
                  </a:spcAft>
                </a:pPr>
                <a:r>
                  <a:rPr lang="vi-VN" sz="3600" dirty="0">
                    <a:solidFill>
                      <a:srgbClr val="000000"/>
                    </a:solidFill>
                  </a:rPr>
                  <a:t>C. Hai đường tròn tiếp xúc ngoài</a:t>
                </a:r>
                <a:r>
                  <a:rPr lang="en-US" sz="3600" dirty="0">
                    <a:solidFill>
                      <a:srgbClr val="000000"/>
                    </a:solidFill>
                  </a:rPr>
                  <a:t>	    </a:t>
                </a:r>
                <a:r>
                  <a:rPr lang="vi-VN" sz="3600" dirty="0">
                    <a:solidFill>
                      <a:srgbClr val="000000"/>
                    </a:solidFill>
                  </a:rPr>
                  <a:t>D. Hai đường tròn tiếp xúc trong</a:t>
                </a: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43902" y="2781300"/>
                <a:ext cx="14791498" cy="6097503"/>
              </a:xfrm>
              <a:prstGeom prst="rect">
                <a:avLst/>
              </a:prstGeom>
              <a:blipFill>
                <a:blip r:embed="rId3"/>
                <a:stretch>
                  <a:fillRect l="-1236" r="-1236" b="-2900"/>
                </a:stretch>
              </a:blipFill>
            </p:spPr>
            <p:txBody>
              <a:bodyPr/>
              <a:lstStyle/>
              <a:p>
                <a:r>
                  <a:rPr lang="en-US">
                    <a:noFill/>
                  </a:rPr>
                  <a:t> </a:t>
                </a:r>
              </a:p>
            </p:txBody>
          </p:sp>
        </mc:Fallback>
      </mc:AlternateContent>
      <p:sp>
        <p:nvSpPr>
          <p:cNvPr id="6" name="Oval 5"/>
          <p:cNvSpPr/>
          <p:nvPr/>
        </p:nvSpPr>
        <p:spPr>
          <a:xfrm>
            <a:off x="1447800" y="8012664"/>
            <a:ext cx="914400" cy="90265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1C9B9"/>
              </a:solidFill>
              <a:effectLst/>
              <a:uLnTx/>
              <a:uFillTx/>
              <a:latin typeface="Arial"/>
              <a:ea typeface="+mn-ea"/>
              <a:cs typeface="+mn-cs"/>
            </a:endParaRPr>
          </a:p>
        </p:txBody>
      </p:sp>
      <p:sp>
        <p:nvSpPr>
          <p:cNvPr id="7" name="Rectangle 6"/>
          <p:cNvSpPr/>
          <p:nvPr/>
        </p:nvSpPr>
        <p:spPr>
          <a:xfrm>
            <a:off x="1731870" y="1308437"/>
            <a:ext cx="12463668" cy="1015663"/>
          </a:xfrm>
          <a:prstGeom prst="rect">
            <a:avLst/>
          </a:prstGeom>
        </p:spPr>
        <p:txBody>
          <a:bodyPr wrap="none">
            <a:spAutoFit/>
          </a:bodyPr>
          <a:lstStyle/>
          <a:p>
            <a:pPr defTabSz="1828756">
              <a:buClr>
                <a:srgbClr val="143E63"/>
              </a:buClr>
              <a:buSzPts val="3000"/>
              <a:defRPr/>
            </a:pPr>
            <a:r>
              <a:rPr lang="en-US" sz="6000" b="1" kern="0" dirty="0">
                <a:solidFill>
                  <a:schemeClr val="bg1">
                    <a:lumMod val="50000"/>
                  </a:schemeClr>
                </a:solidFill>
                <a:latin typeface="Arial"/>
                <a:cs typeface="Arial"/>
                <a:sym typeface="Merriweather Sans"/>
              </a:rPr>
              <a:t>KHỞI ĐỘNG – </a:t>
            </a: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cá</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nhân</a:t>
            </a:r>
            <a:endParaRPr lang="en-US" sz="6000" b="1" kern="0" dirty="0">
              <a:solidFill>
                <a:srgbClr val="FF0000"/>
              </a:solidFill>
              <a:latin typeface="Arial"/>
              <a:cs typeface="Arial"/>
              <a:sym typeface="Merriweather Sans"/>
            </a:endParaRPr>
          </a:p>
        </p:txBody>
      </p:sp>
      <p:pic>
        <p:nvPicPr>
          <p:cNvPr id="4" name="Picture 3"/>
          <p:cNvPicPr>
            <a:picLocks noChangeAspect="1"/>
          </p:cNvPicPr>
          <p:nvPr/>
        </p:nvPicPr>
        <p:blipFill>
          <a:blip r:embed="rId4"/>
          <a:stretch>
            <a:fillRect/>
          </a:stretch>
        </p:blipFill>
        <p:spPr>
          <a:xfrm>
            <a:off x="15468600" y="1282369"/>
            <a:ext cx="1336735" cy="1041731"/>
          </a:xfrm>
          <a:prstGeom prst="rect">
            <a:avLst/>
          </a:prstGeom>
        </p:spPr>
      </p:pic>
    </p:spTree>
    <p:extLst>
      <p:ext uri="{BB962C8B-B14F-4D97-AF65-F5344CB8AC3E}">
        <p14:creationId xmlns:p14="http://schemas.microsoft.com/office/powerpoint/2010/main" val="107809775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429126" y="419100"/>
            <a:ext cx="17449800" cy="9448800"/>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p:pic>
        <p:nvPicPr>
          <p:cNvPr id="5" name="Picture 4"/>
          <p:cNvPicPr>
            <a:picLocks noChangeAspect="1"/>
          </p:cNvPicPr>
          <p:nvPr/>
        </p:nvPicPr>
        <p:blipFill>
          <a:blip r:embed="rId3"/>
          <a:stretch>
            <a:fillRect/>
          </a:stretch>
        </p:blipFill>
        <p:spPr>
          <a:xfrm>
            <a:off x="16912499" y="8747572"/>
            <a:ext cx="966427" cy="1196528"/>
          </a:xfrm>
          <a:prstGeom prst="rect">
            <a:avLst/>
          </a:prstGeom>
        </p:spPr>
      </p:pic>
      <p:grpSp>
        <p:nvGrpSpPr>
          <p:cNvPr id="8" name="Group 7"/>
          <p:cNvGrpSpPr/>
          <p:nvPr/>
        </p:nvGrpSpPr>
        <p:grpSpPr>
          <a:xfrm>
            <a:off x="993361" y="1995220"/>
            <a:ext cx="5486399" cy="5967679"/>
            <a:chOff x="11157049" y="2393481"/>
            <a:chExt cx="5314355" cy="601980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7049" y="2393481"/>
              <a:ext cx="5314355" cy="6019800"/>
            </a:xfrm>
            <a:prstGeom prst="rect">
              <a:avLst/>
            </a:prstGeom>
          </p:spPr>
        </p:pic>
        <p:sp>
          <p:nvSpPr>
            <p:cNvPr id="7" name="Rectangle 6"/>
            <p:cNvSpPr/>
            <p:nvPr/>
          </p:nvSpPr>
          <p:spPr>
            <a:xfrm>
              <a:off x="11157049" y="3009900"/>
              <a:ext cx="196751"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1C9B9"/>
                </a:solidFill>
                <a:effectLst/>
                <a:uLnTx/>
                <a:uFillTx/>
                <a:latin typeface="Arial"/>
                <a:ea typeface="+mn-ea"/>
                <a:cs typeface="+mn-cs"/>
              </a:endParaRPr>
            </a:p>
          </p:txBody>
        </p:sp>
      </p:grpSp>
      <p:sp>
        <p:nvSpPr>
          <p:cNvPr id="9" name="Rectangle 8"/>
          <p:cNvSpPr/>
          <p:nvPr/>
        </p:nvSpPr>
        <p:spPr>
          <a:xfrm>
            <a:off x="993362" y="876300"/>
            <a:ext cx="1239442" cy="661720"/>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US" sz="3700" b="1" i="1" u="sng" strike="noStrike" kern="0" cap="none" spc="0" normalizeH="0" baseline="0" noProof="0">
                <a:ln>
                  <a:noFill/>
                </a:ln>
                <a:solidFill>
                  <a:srgbClr val="C00000"/>
                </a:solidFill>
                <a:effectLst/>
                <a:uLnTx/>
                <a:uFillTx/>
                <a:latin typeface="Arial"/>
                <a:ea typeface="+mn-ea"/>
                <a:cs typeface="Arial"/>
                <a:sym typeface="Arial"/>
              </a:rPr>
              <a:t>Giải:</a:t>
            </a:r>
          </a:p>
        </p:txBody>
      </p:sp>
      <mc:AlternateContent xmlns:mc="http://schemas.openxmlformats.org/markup-compatibility/2006">
        <mc:Choice xmlns:a14="http://schemas.microsoft.com/office/drawing/2010/main" Requires="a14">
          <p:sp>
            <p:nvSpPr>
              <p:cNvPr id="2" name="Rectangle 1"/>
              <p:cNvSpPr/>
              <p:nvPr/>
            </p:nvSpPr>
            <p:spPr>
              <a:xfrm>
                <a:off x="7696200" y="1207160"/>
                <a:ext cx="11399165" cy="7767447"/>
              </a:xfrm>
              <a:prstGeom prst="rect">
                <a:avLst/>
              </a:prstGeom>
            </p:spPr>
            <p:txBody>
              <a:bodyPr wrap="square">
                <a:spAutoFit/>
              </a:bodyPr>
              <a:lstStyle/>
              <a:p>
                <a:pPr>
                  <a:lnSpc>
                    <a:spcPct val="150000"/>
                  </a:lnSpc>
                  <a:spcAft>
                    <a:spcPts val="0"/>
                  </a:spcAft>
                </a:pPr>
                <a:r>
                  <a:rPr lang="en-US" sz="3600" dirty="0">
                    <a:solidFill>
                      <a:srgbClr val="000000"/>
                    </a:solidFill>
                    <a:ea typeface="Calibri" panose="020F0502020204030204" pitchFamily="34" charset="0"/>
                    <a:cs typeface="Times New Roman" panose="02020603050405020304" pitchFamily="18" charset="0"/>
                  </a:rPr>
                  <a:t>a) Các </a:t>
                </a:r>
                <a:r>
                  <a:rPr lang="en-US" sz="3600" dirty="0" err="1">
                    <a:solidFill>
                      <a:srgbClr val="000000"/>
                    </a:solidFill>
                    <a:ea typeface="Calibri" panose="020F0502020204030204" pitchFamily="34" charset="0"/>
                    <a:cs typeface="Times New Roman" panose="02020603050405020304" pitchFamily="18" charset="0"/>
                  </a:rPr>
                  <a:t>góc</a:t>
                </a:r>
                <a:r>
                  <a:rPr lang="en-US" sz="3600" dirty="0">
                    <a:solidFill>
                      <a:srgbClr val="000000"/>
                    </a:solidFill>
                    <a:ea typeface="Calibri" panose="020F0502020204030204" pitchFamily="34" charset="0"/>
                    <a:cs typeface="Times New Roman" panose="02020603050405020304" pitchFamily="18" charset="0"/>
                  </a:rPr>
                  <a:t> ở </a:t>
                </a:r>
                <a:r>
                  <a:rPr lang="en-US" sz="3600" dirty="0" err="1">
                    <a:solidFill>
                      <a:srgbClr val="000000"/>
                    </a:solidFill>
                    <a:ea typeface="Calibri" panose="020F0502020204030204" pitchFamily="34" charset="0"/>
                    <a:cs typeface="Times New Roman" panose="02020603050405020304" pitchFamily="18" charset="0"/>
                  </a:rPr>
                  <a:t>tâm</a:t>
                </a:r>
                <a:r>
                  <a:rPr lang="en-US" sz="3600" dirty="0">
                    <a:solidFill>
                      <a:srgbClr val="000000"/>
                    </a:solidFill>
                    <a:ea typeface="Calibri" panose="020F0502020204030204" pitchFamily="34" charset="0"/>
                    <a:cs typeface="Times New Roman" panose="02020603050405020304" pitchFamily="18" charset="0"/>
                  </a:rPr>
                  <a:t> </a:t>
                </a:r>
                <a:r>
                  <a:rPr lang="en-US" sz="3600" dirty="0" err="1">
                    <a:solidFill>
                      <a:srgbClr val="000000"/>
                    </a:solidFill>
                    <a:ea typeface="Calibri" panose="020F0502020204030204" pitchFamily="34" charset="0"/>
                    <a:cs typeface="Times New Roman" panose="02020603050405020304" pitchFamily="18" charset="0"/>
                  </a:rPr>
                  <a:t>có</a:t>
                </a:r>
                <a:r>
                  <a:rPr lang="en-US" sz="3600" dirty="0">
                    <a:solidFill>
                      <a:srgbClr val="000000"/>
                    </a:solidFill>
                    <a:ea typeface="Calibri" panose="020F0502020204030204" pitchFamily="34" charset="0"/>
                    <a:cs typeface="Times New Roman" panose="02020603050405020304" pitchFamily="18" charset="0"/>
                  </a:rPr>
                  <a:t> </a:t>
                </a:r>
                <a:r>
                  <a:rPr lang="en-US" sz="3600" dirty="0" err="1">
                    <a:solidFill>
                      <a:srgbClr val="000000"/>
                    </a:solidFill>
                    <a:ea typeface="Calibri" panose="020F0502020204030204" pitchFamily="34" charset="0"/>
                    <a:cs typeface="Times New Roman" panose="02020603050405020304" pitchFamily="18" charset="0"/>
                  </a:rPr>
                  <a:t>trong</a:t>
                </a:r>
                <a:r>
                  <a:rPr lang="en-US" sz="3600" dirty="0">
                    <a:solidFill>
                      <a:srgbClr val="000000"/>
                    </a:solidFill>
                    <a:ea typeface="Calibri" panose="020F0502020204030204" pitchFamily="34" charset="0"/>
                    <a:cs typeface="Times New Roman" panose="02020603050405020304" pitchFamily="18" charset="0"/>
                  </a:rPr>
                  <a:t> </a:t>
                </a:r>
                <a:r>
                  <a:rPr lang="en-US" sz="3600" dirty="0" err="1">
                    <a:solidFill>
                      <a:srgbClr val="000000"/>
                    </a:solidFill>
                    <a:ea typeface="Calibri" panose="020F0502020204030204" pitchFamily="34" charset="0"/>
                    <a:cs typeface="Times New Roman" panose="02020603050405020304" pitchFamily="18" charset="0"/>
                  </a:rPr>
                  <a:t>hình</a:t>
                </a:r>
                <a:r>
                  <a:rPr lang="en-US" sz="3600" dirty="0">
                    <a:solidFill>
                      <a:srgbClr val="000000"/>
                    </a:solidFill>
                    <a:ea typeface="Calibri" panose="020F0502020204030204" pitchFamily="34" charset="0"/>
                    <a:cs typeface="Times New Roman" panose="02020603050405020304" pitchFamily="18" charset="0"/>
                  </a:rPr>
                  <a:t> </a:t>
                </a:r>
                <a:r>
                  <a:rPr lang="en-US" sz="3600" dirty="0" err="1">
                    <a:solidFill>
                      <a:srgbClr val="000000"/>
                    </a:solidFill>
                    <a:ea typeface="Calibri" panose="020F0502020204030204" pitchFamily="34" charset="0"/>
                    <a:cs typeface="Times New Roman" panose="02020603050405020304" pitchFamily="18" charset="0"/>
                  </a:rPr>
                  <a:t>là</a:t>
                </a:r>
                <a:r>
                  <a:rPr lang="en-US" sz="3600" dirty="0">
                    <a:solidFill>
                      <a:srgbClr val="000000"/>
                    </a:solidFill>
                    <a:ea typeface="Calibri" panose="020F0502020204030204" pitchFamily="34" charset="0"/>
                    <a:cs typeface="Times New Roman" panose="02020603050405020304" pitchFamily="18" charset="0"/>
                  </a:rPr>
                  <a:t>: </a:t>
                </a:r>
              </a:p>
              <a:p>
                <a:pPr algn="ctr">
                  <a:lnSpc>
                    <a:spcPct val="150000"/>
                  </a:lnSpc>
                  <a:spcAft>
                    <a:spcPts val="0"/>
                  </a:spcAft>
                </a:pPr>
                <a14:m>
                  <m:oMath xmlns:m="http://schemas.openxmlformats.org/officeDocument/2006/math">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𝐴𝑂𝐵</m:t>
                        </m:r>
                      </m:e>
                    </m:acc>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𝐴𝑂𝐶</m:t>
                        </m:r>
                      </m:e>
                    </m:acc>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𝐴𝑂𝐷</m:t>
                        </m:r>
                      </m:e>
                    </m:acc>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𝐵𝑂𝐶</m:t>
                        </m:r>
                      </m:e>
                    </m:acc>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𝐶𝑂𝐷</m:t>
                        </m:r>
                      </m:e>
                    </m:acc>
                  </m:oMath>
                </a14:m>
                <a:r>
                  <a:rPr lang="en-US" sz="3600" dirty="0">
                    <a:solidFill>
                      <a:srgbClr val="000000"/>
                    </a:solidFill>
                    <a:effectLst/>
                    <a:ea typeface="Malgun Gothic" panose="020B0503020000020004" pitchFamily="34" charset="-127"/>
                    <a:cs typeface="Times New Roman" panose="02020603050405020304" pitchFamily="18" charset="0"/>
                  </a:rPr>
                  <a:t>.</a:t>
                </a:r>
                <a:endParaRPr lang="en-US" sz="3600" dirty="0">
                  <a:effectLst/>
                  <a:ea typeface="Calibri" panose="020F0502020204030204" pitchFamily="34" charset="0"/>
                  <a:cs typeface="Times New Roman" panose="02020603050405020304" pitchFamily="18" charset="0"/>
                </a:endParaRPr>
              </a:p>
              <a:p>
                <a:pPr>
                  <a:lnSpc>
                    <a:spcPct val="150000"/>
                  </a:lnSpc>
                  <a:spcAft>
                    <a:spcPts val="0"/>
                  </a:spcAft>
                </a:pPr>
                <a:r>
                  <a:rPr lang="en-US" sz="3600" dirty="0">
                    <a:solidFill>
                      <a:srgbClr val="000000"/>
                    </a:solidFill>
                    <a:effectLst/>
                    <a:ea typeface="Calibri" panose="020F0502020204030204" pitchFamily="34" charset="0"/>
                    <a:cs typeface="Times New Roman" panose="02020603050405020304" pitchFamily="18" charset="0"/>
                  </a:rPr>
                  <a:t>b) Ta </a:t>
                </a:r>
                <a:r>
                  <a:rPr lang="en-US" sz="3600" dirty="0" err="1">
                    <a:solidFill>
                      <a:srgbClr val="000000"/>
                    </a:solidFill>
                    <a:effectLst/>
                    <a:ea typeface="Calibri" panose="020F0502020204030204" pitchFamily="34" charset="0"/>
                    <a:cs typeface="Times New Roman" panose="02020603050405020304" pitchFamily="18" charset="0"/>
                  </a:rPr>
                  <a:t>có</a:t>
                </a:r>
                <a:r>
                  <a:rPr lang="en-US" sz="3600" dirty="0">
                    <a:solidFill>
                      <a:srgbClr val="000000"/>
                    </a:solidFill>
                    <a:effectLst/>
                    <a:ea typeface="Malgun Gothic" panose="020B0503020000020004" pitchFamily="34" charset="-127"/>
                    <a:cs typeface="Times New Roman" panose="02020603050405020304" pitchFamily="18" charset="0"/>
                  </a:rPr>
                  <a:t>:</a:t>
                </a:r>
              </a:p>
              <a:p>
                <a:pPr>
                  <a:lnSpc>
                    <a:spcPct val="150000"/>
                  </a:lnSpc>
                  <a:spcAft>
                    <a:spcPts val="0"/>
                  </a:spcAft>
                </a:pPr>
                <a14:m>
                  <m:oMathPara xmlns:m="http://schemas.openxmlformats.org/officeDocument/2006/math">
                    <m:oMathParaPr>
                      <m:jc m:val="left"/>
                    </m:oMathParaPr>
                    <m:oMath xmlns:m="http://schemas.openxmlformats.org/officeDocument/2006/math">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𝐴𝑂𝐷</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=120°</m:t>
                      </m:r>
                    </m:oMath>
                  </m:oMathPara>
                </a14:m>
                <a:endParaRPr lang="en-US" sz="3600" i="1" dirty="0">
                  <a:solidFill>
                    <a:srgbClr val="000000"/>
                  </a:solidFill>
                  <a:effectLst/>
                  <a:ea typeface="Malgun Gothic" panose="020B0503020000020004" pitchFamily="34" charset="-127"/>
                  <a:cs typeface="Times New Roman" panose="02020603050405020304" pitchFamily="18" charset="0"/>
                </a:endParaRPr>
              </a:p>
              <a:p>
                <a:pPr>
                  <a:lnSpc>
                    <a:spcPct val="150000"/>
                  </a:lnSpc>
                  <a:spcAft>
                    <a:spcPts val="0"/>
                  </a:spcAft>
                </a:pPr>
                <a14:m>
                  <m:oMath xmlns:m="http://schemas.openxmlformats.org/officeDocument/2006/math">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𝐴𝑂𝐶</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=90°</m:t>
                    </m:r>
                  </m:oMath>
                </a14:m>
                <a:r>
                  <a:rPr lang="en-US" sz="3600" dirty="0">
                    <a:solidFill>
                      <a:srgbClr val="000000"/>
                    </a:solidFill>
                    <a:effectLst/>
                    <a:ea typeface="Malgun Gothic" panose="020B0503020000020004" pitchFamily="34" charset="-127"/>
                    <a:cs typeface="Times New Roman" panose="02020603050405020304" pitchFamily="18" charset="0"/>
                  </a:rPr>
                  <a:t> (do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𝑂𝐴</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𝑂𝐶</m:t>
                    </m:r>
                  </m:oMath>
                </a14:m>
                <a:r>
                  <a:rPr lang="en-US" sz="3600" dirty="0">
                    <a:solidFill>
                      <a:srgbClr val="000000"/>
                    </a:solidFill>
                    <a:effectLst/>
                    <a:ea typeface="Malgun Gothic" panose="020B0503020000020004" pitchFamily="34" charset="-127"/>
                    <a:cs typeface="Times New Roman" panose="02020603050405020304" pitchFamily="18" charset="0"/>
                  </a:rPr>
                  <a:t>) </a:t>
                </a:r>
              </a:p>
              <a:p>
                <a:pPr>
                  <a:lnSpc>
                    <a:spcPct val="150000"/>
                  </a:lnSpc>
                  <a:spcAft>
                    <a:spcPts val="0"/>
                  </a:spcAft>
                </a:pPr>
                <a14:m>
                  <m:oMath xmlns:m="http://schemas.openxmlformats.org/officeDocument/2006/math">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𝐵𝑂𝐷</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90</m:t>
                        </m:r>
                      </m:e>
                      <m: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en-US" sz="3600" dirty="0">
                    <a:solidFill>
                      <a:srgbClr val="000000"/>
                    </a:solidFill>
                    <a:effectLst/>
                    <a:ea typeface="Malgun Gothic" panose="020B0503020000020004" pitchFamily="34" charset="-127"/>
                    <a:cs typeface="Times New Roman" panose="02020603050405020304" pitchFamily="18" charset="0"/>
                  </a:rPr>
                  <a:t>(do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𝑂𝐵</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𝑂𝐷</m:t>
                    </m:r>
                  </m:oMath>
                </a14:m>
                <a:r>
                  <a:rPr lang="en-US" sz="3600" dirty="0">
                    <a:solidFill>
                      <a:srgbClr val="000000"/>
                    </a:solidFill>
                    <a:effectLst/>
                    <a:ea typeface="Malgun Gothic" panose="020B0503020000020004" pitchFamily="34" charset="-127"/>
                    <a:cs typeface="Times New Roman" panose="02020603050405020304" pitchFamily="18" charset="0"/>
                  </a:rPr>
                  <a:t>)</a:t>
                </a:r>
                <a:endParaRPr lang="en-US" sz="3600" dirty="0">
                  <a:effectLst/>
                  <a:ea typeface="Calibri" panose="020F0502020204030204" pitchFamily="34" charset="0"/>
                  <a:cs typeface="Times New Roman" panose="02020603050405020304" pitchFamily="18" charset="0"/>
                </a:endParaRPr>
              </a:p>
              <a:p>
                <a:pPr>
                  <a:lnSpc>
                    <a:spcPct val="150000"/>
                  </a:lnSpc>
                  <a:spcAft>
                    <a:spcPts val="0"/>
                  </a:spcAft>
                </a:pPr>
                <a14:m>
                  <m:oMathPara xmlns:m="http://schemas.openxmlformats.org/officeDocument/2006/math">
                    <m:oMathParaPr>
                      <m:jc m:val="left"/>
                    </m:oMathParaPr>
                    <m:oMath xmlns:m="http://schemas.openxmlformats.org/officeDocument/2006/math">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𝐴𝑂𝐵</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𝐴𝑂𝐷</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𝐵𝑂𝐷</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120</m:t>
                          </m:r>
                        </m:e>
                        <m: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90</m:t>
                          </m:r>
                        </m:e>
                        <m: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30</m:t>
                          </m:r>
                        </m:e>
                        <m: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oMath>
                  </m:oMathPara>
                </a14:m>
                <a:endParaRPr lang="en-US" sz="3600" dirty="0">
                  <a:effectLst/>
                  <a:ea typeface="Calibri" panose="020F0502020204030204" pitchFamily="34" charset="0"/>
                  <a:cs typeface="Times New Roman" panose="02020603050405020304" pitchFamily="18" charset="0"/>
                </a:endParaRPr>
              </a:p>
              <a:p>
                <a:pPr>
                  <a:lnSpc>
                    <a:spcPct val="150000"/>
                  </a:lnSpc>
                  <a:spcAft>
                    <a:spcPts val="0"/>
                  </a:spcAft>
                </a:pPr>
                <a14:m>
                  <m:oMathPara xmlns:m="http://schemas.openxmlformats.org/officeDocument/2006/math">
                    <m:oMathParaPr>
                      <m:jc m:val="left"/>
                    </m:oMathParaPr>
                    <m:oMath xmlns:m="http://schemas.openxmlformats.org/officeDocument/2006/math">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𝐶𝑂𝐷</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𝐴𝑂𝐷</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𝐴𝑂𝐶</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120</m:t>
                          </m:r>
                        </m:e>
                        <m: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90</m:t>
                          </m:r>
                        </m:e>
                        <m: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30</m:t>
                          </m:r>
                        </m:e>
                        <m: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 </m:t>
                      </m:r>
                    </m:oMath>
                  </m:oMathPara>
                </a14:m>
                <a:endParaRPr lang="en-US" sz="3600" dirty="0">
                  <a:effectLst/>
                  <a:ea typeface="Calibri" panose="020F0502020204030204" pitchFamily="34" charset="0"/>
                  <a:cs typeface="Times New Roman" panose="02020603050405020304" pitchFamily="18" charset="0"/>
                </a:endParaRPr>
              </a:p>
              <a:p>
                <a:pPr>
                  <a:lnSpc>
                    <a:spcPct val="150000"/>
                  </a:lnSpc>
                  <a:spcAft>
                    <a:spcPts val="0"/>
                  </a:spcAft>
                </a:pPr>
                <a14:m>
                  <m:oMathPara xmlns:m="http://schemas.openxmlformats.org/officeDocument/2006/math">
                    <m:oMathParaPr>
                      <m:jc m:val="left"/>
                    </m:oMathParaPr>
                    <m:oMath xmlns:m="http://schemas.openxmlformats.org/officeDocument/2006/math">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𝐶𝑂𝐵</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𝐴𝑂𝐶</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𝐴𝑂𝐵</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120</m:t>
                          </m:r>
                        </m:e>
                        <m: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30</m:t>
                          </m:r>
                        </m:e>
                        <m: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60</m:t>
                          </m:r>
                        </m:e>
                        <m: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oMath>
                  </m:oMathPara>
                </a14:m>
                <a:endParaRPr lang="en-US" sz="3600" dirty="0">
                  <a:effectLst/>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696200" y="1207160"/>
                <a:ext cx="11399165" cy="7767447"/>
              </a:xfrm>
              <a:prstGeom prst="rect">
                <a:avLst/>
              </a:prstGeom>
              <a:blipFill>
                <a:blip r:embed="rId5"/>
                <a:stretch>
                  <a:fillRect l="-1659"/>
                </a:stretch>
              </a:blipFill>
            </p:spPr>
            <p:txBody>
              <a:bodyPr/>
              <a:lstStyle/>
              <a:p>
                <a:r>
                  <a:rPr lang="en-US">
                    <a:noFill/>
                  </a:rPr>
                  <a:t> </a:t>
                </a:r>
              </a:p>
            </p:txBody>
          </p:sp>
        </mc:Fallback>
      </mc:AlternateContent>
    </p:spTree>
    <p:extLst>
      <p:ext uri="{BB962C8B-B14F-4D97-AF65-F5344CB8AC3E}">
        <p14:creationId xmlns:p14="http://schemas.microsoft.com/office/powerpoint/2010/main" val="79722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left)">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left)">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left)">
                                      <p:cBhvr>
                                        <p:cTn id="35" dur="5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wipe(left)">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wipe(left)">
                                      <p:cBhvr>
                                        <p:cTn id="45" dur="50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wipe(left)">
                                      <p:cBhvr>
                                        <p:cTn id="50" dur="500"/>
                                        <p:tgtEl>
                                          <p:spTgt spid="2">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wipe(left)">
                                      <p:cBhvr>
                                        <p:cTn id="5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429126" y="419100"/>
            <a:ext cx="17449800" cy="9448800"/>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2" name="Rectangle 1"/>
              <p:cNvSpPr/>
              <p:nvPr/>
            </p:nvSpPr>
            <p:spPr>
              <a:xfrm>
                <a:off x="6601327" y="955593"/>
                <a:ext cx="11277599" cy="6017738"/>
              </a:xfrm>
              <a:prstGeom prst="rect">
                <a:avLst/>
              </a:prstGeom>
            </p:spPr>
            <p:txBody>
              <a:bodyPr wrap="square">
                <a:sp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c) Ta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có</a:t>
                </a:r>
                <a:endPar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acc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𝐴𝑂𝐵</m:t>
                          </m:r>
                        </m:e>
                      </m:acc>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acc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𝐶𝑂𝐷</m:t>
                          </m:r>
                        </m:e>
                      </m:acc>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Sup>
                        <m:sSupPr>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sSup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30</m:t>
                          </m:r>
                        </m:e>
                        <m:sup>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up>
                      </m:sSup>
                    </m:oMath>
                  </m:oMathPara>
                </a14:m>
                <a:endPar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50000"/>
                  </a:lnSpc>
                  <a:spcBef>
                    <a:spcPts val="600"/>
                  </a:spcBef>
                  <a:spcAft>
                    <a:spcPts val="60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suy</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ra</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sđ</a:t>
                </a:r>
                <a14:m>
                  <m:oMath xmlns:m="http://schemas.openxmlformats.org/officeDocument/2006/math">
                    <m:groupChr>
                      <m:groupChrPr>
                        <m:chr m:val="⏜"/>
                        <m:pos m:val="top"/>
                        <m:vertJc m:val="bot"/>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groupChr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𝐴𝐵</m:t>
                        </m:r>
                      </m:e>
                    </m:groupChr>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 </m:t>
                    </m:r>
                  </m:oMath>
                </a14:m>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sđ</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14:m>
                  <m:oMath xmlns:m="http://schemas.openxmlformats.org/officeDocument/2006/math">
                    <m:groupChr>
                      <m:groupChrPr>
                        <m:chr m:val="⏜"/>
                        <m:pos m:val="top"/>
                        <m:vertJc m:val="bot"/>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groupChr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𝐶𝐷</m:t>
                        </m:r>
                      </m:e>
                    </m:groupChr>
                  </m:oMath>
                </a14:m>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hay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hai</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cung</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14:m>
                  <m:oMath xmlns:m="http://schemas.openxmlformats.org/officeDocument/2006/math">
                    <m:groupChr>
                      <m:groupChrPr>
                        <m:chr m:val="⏜"/>
                        <m:pos m:val="top"/>
                        <m:vertJc m:val="bot"/>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groupChr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𝐴𝐵</m:t>
                        </m:r>
                      </m:e>
                    </m:groupChr>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groupChr>
                      <m:groupChrPr>
                        <m:chr m:val="⏜"/>
                        <m:pos m:val="top"/>
                        <m:vertJc m:val="bot"/>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groupChr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𝐶𝐷</m:t>
                        </m:r>
                      </m:e>
                    </m:groupChr>
                  </m:oMath>
                </a14:m>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bằng</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nhau</a:t>
                </a:r>
                <a:endParaRPr kumimoji="0" lang="en-US" sz="3600" b="0" i="0" u="none" strike="noStrike" kern="1200" cap="none" spc="0" normalizeH="0" baseline="0" noProof="0" dirty="0">
                  <a:ln>
                    <a:noFill/>
                  </a:ln>
                  <a:solidFill>
                    <a:srgbClr val="222828"/>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acc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𝐵𝑂𝐷</m:t>
                          </m:r>
                        </m:e>
                      </m:acc>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acc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𝐴𝑂𝐶</m:t>
                          </m:r>
                        </m:e>
                      </m:acc>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Sup>
                        <m:sSupPr>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sSup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90</m:t>
                          </m:r>
                        </m:e>
                        <m:sup>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up>
                      </m:sSup>
                    </m:oMath>
                  </m:oMathPara>
                </a14:m>
                <a:endPar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50000"/>
                  </a:lnSpc>
                  <a:spcBef>
                    <a:spcPts val="600"/>
                  </a:spcBef>
                  <a:spcAft>
                    <a:spcPts val="60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suy</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ra</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sđ</a:t>
                </a:r>
                <a14:m>
                  <m:oMath xmlns:m="http://schemas.openxmlformats.org/officeDocument/2006/math">
                    <m:groupChr>
                      <m:groupChrPr>
                        <m:chr m:val="⏜"/>
                        <m:pos m:val="top"/>
                        <m:vertJc m:val="bot"/>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groupChr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𝐵𝐷</m:t>
                        </m:r>
                      </m:e>
                    </m:groupChr>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 </m:t>
                    </m:r>
                  </m:oMath>
                </a14:m>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sđ</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14:m>
                  <m:oMath xmlns:m="http://schemas.openxmlformats.org/officeDocument/2006/math">
                    <m:groupChr>
                      <m:groupChrPr>
                        <m:chr m:val="⏜"/>
                        <m:pos m:val="top"/>
                        <m:vertJc m:val="bot"/>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groupChr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𝐴𝐶</m:t>
                        </m:r>
                      </m:e>
                    </m:groupChr>
                  </m:oMath>
                </a14:m>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hay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hai</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cung</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14:m>
                  <m:oMath xmlns:m="http://schemas.openxmlformats.org/officeDocument/2006/math">
                    <m:groupChr>
                      <m:groupChrPr>
                        <m:chr m:val="⏜"/>
                        <m:pos m:val="top"/>
                        <m:vertJc m:val="bot"/>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groupChr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𝐵𝐷</m:t>
                        </m:r>
                      </m:e>
                    </m:groupChr>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groupChr>
                      <m:groupChrPr>
                        <m:chr m:val="⏜"/>
                        <m:pos m:val="top"/>
                        <m:vertJc m:val="bot"/>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groupChr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𝐴𝐶</m:t>
                        </m:r>
                      </m:e>
                    </m:groupChr>
                  </m:oMath>
                </a14:m>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bằng</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nhau</a:t>
                </a:r>
                <a:endParaRPr kumimoji="0" lang="en-US" sz="3600" b="0" i="0" u="none" strike="noStrike" kern="1200" cap="none" spc="0" normalizeH="0" baseline="0" noProof="0" dirty="0">
                  <a:ln>
                    <a:noFill/>
                  </a:ln>
                  <a:solidFill>
                    <a:srgbClr val="222828"/>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600"/>
                  </a:spcBef>
                  <a:spcAft>
                    <a:spcPts val="60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d)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Vì</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sđ</a:t>
                </a:r>
                <a14:m>
                  <m:oMath xmlns:m="http://schemas.openxmlformats.org/officeDocument/2006/math">
                    <m:groupChr>
                      <m:groupChrPr>
                        <m:chr m:val="⏜"/>
                        <m:pos m:val="top"/>
                        <m:vertJc m:val="bot"/>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groupChr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𝐴𝐵</m:t>
                        </m:r>
                      </m:e>
                    </m:groupChr>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 </m:t>
                    </m:r>
                  </m:oMath>
                </a14:m>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sđ</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14:m>
                  <m:oMath xmlns:m="http://schemas.openxmlformats.org/officeDocument/2006/math">
                    <m:groupChr>
                      <m:groupChrPr>
                        <m:chr m:val="⏜"/>
                        <m:pos m:val="top"/>
                        <m:vertJc m:val="bot"/>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groupChr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𝐶𝐷</m:t>
                        </m:r>
                      </m:e>
                    </m:groupChr>
                  </m:oMath>
                </a14:m>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nên</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hai</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cung</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14:m>
                  <m:oMath xmlns:m="http://schemas.openxmlformats.org/officeDocument/2006/math">
                    <m:groupChr>
                      <m:groupChrPr>
                        <m:chr m:val="⏜"/>
                        <m:pos m:val="top"/>
                        <m:vertJc m:val="bot"/>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groupChr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𝐴𝐵</m:t>
                        </m:r>
                      </m:e>
                    </m:groupChr>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groupChr>
                      <m:groupChrPr>
                        <m:chr m:val="⏜"/>
                        <m:pos m:val="top"/>
                        <m:vertJc m:val="bot"/>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groupChr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𝐶𝐷</m:t>
                        </m:r>
                      </m:e>
                    </m:groupChr>
                  </m:oMath>
                </a14:m>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bằng</a:t>
                </a:r>
                <a:r>
                  <a:rPr kumimoji="0" lang="en-US" sz="3600" b="0" i="0" u="none" strike="noStrike" kern="1200" cap="none" spc="0" normalizeH="0" baseline="0" noProof="0" dirty="0">
                    <a:ln>
                      <a:noFill/>
                    </a:ln>
                    <a:solidFill>
                      <a:srgbClr val="000000"/>
                    </a:solidFill>
                    <a:effectLst/>
                    <a:uLnTx/>
                    <a:uFillTx/>
                    <a:latin typeface="Arial"/>
                    <a:ea typeface="Malgun Gothic" panose="020B0503020000020004" pitchFamily="34" charset="-127"/>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Arial"/>
                    <a:ea typeface="Malgun Gothic" panose="020B0503020000020004" pitchFamily="34" charset="-127"/>
                    <a:cs typeface="Times New Roman" panose="02020603050405020304" pitchFamily="18" charset="0"/>
                  </a:rPr>
                  <a:t>nhau</a:t>
                </a:r>
                <a:endParaRPr kumimoji="0" lang="en-US" sz="3600" b="0" i="0" u="none" strike="noStrike" kern="1200" cap="none" spc="0" normalizeH="0" baseline="0" noProof="0" dirty="0">
                  <a:ln>
                    <a:noFill/>
                  </a:ln>
                  <a:solidFill>
                    <a:srgbClr val="222828"/>
                  </a:solidFill>
                  <a:effectLst/>
                  <a:uLnTx/>
                  <a:uFillTx/>
                  <a:latin typeface="Arial"/>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6601327" y="955593"/>
                <a:ext cx="11277599" cy="6017738"/>
              </a:xfrm>
              <a:prstGeom prst="rect">
                <a:avLst/>
              </a:prstGeom>
              <a:blipFill>
                <a:blip r:embed="rId3"/>
                <a:stretch>
                  <a:fillRect l="-1676" b="-2938"/>
                </a:stretch>
              </a:blipFill>
            </p:spPr>
            <p:txBody>
              <a:bodyPr/>
              <a:lstStyle/>
              <a:p>
                <a:r>
                  <a:rPr lang="en-US">
                    <a:noFill/>
                  </a:rPr>
                  <a:t> </a:t>
                </a:r>
              </a:p>
            </p:txBody>
          </p:sp>
        </mc:Fallback>
      </mc:AlternateContent>
      <p:grpSp>
        <p:nvGrpSpPr>
          <p:cNvPr id="11" name="Group 10"/>
          <p:cNvGrpSpPr/>
          <p:nvPr/>
        </p:nvGrpSpPr>
        <p:grpSpPr>
          <a:xfrm>
            <a:off x="993362" y="2319146"/>
            <a:ext cx="5407438" cy="6017738"/>
            <a:chOff x="11157049" y="2393481"/>
            <a:chExt cx="5314355" cy="601980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7049" y="2393481"/>
              <a:ext cx="5314355" cy="6019800"/>
            </a:xfrm>
            <a:prstGeom prst="rect">
              <a:avLst/>
            </a:prstGeom>
          </p:spPr>
        </p:pic>
        <p:sp>
          <p:nvSpPr>
            <p:cNvPr id="13" name="Rectangle 12"/>
            <p:cNvSpPr/>
            <p:nvPr/>
          </p:nvSpPr>
          <p:spPr>
            <a:xfrm>
              <a:off x="11157049" y="3009900"/>
              <a:ext cx="196751"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1C9B9"/>
                </a:solidFill>
                <a:effectLst/>
                <a:uLnTx/>
                <a:uFillTx/>
                <a:latin typeface="Arial"/>
                <a:ea typeface="+mn-ea"/>
                <a:cs typeface="+mn-cs"/>
              </a:endParaRPr>
            </a:p>
          </p:txBody>
        </p:sp>
      </p:grpSp>
      <p:sp>
        <p:nvSpPr>
          <p:cNvPr id="14" name="Rectangle 13"/>
          <p:cNvSpPr/>
          <p:nvPr/>
        </p:nvSpPr>
        <p:spPr>
          <a:xfrm>
            <a:off x="993362" y="876300"/>
            <a:ext cx="1239442" cy="661720"/>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US" sz="3700" b="1" i="1" u="sng" strike="noStrike" kern="0" cap="none" spc="0" normalizeH="0" baseline="0" noProof="0">
                <a:ln>
                  <a:noFill/>
                </a:ln>
                <a:solidFill>
                  <a:srgbClr val="C00000"/>
                </a:solidFill>
                <a:effectLst/>
                <a:uLnTx/>
                <a:uFillTx/>
                <a:latin typeface="Arial"/>
                <a:ea typeface="+mn-ea"/>
                <a:cs typeface="Arial"/>
                <a:sym typeface="Arial"/>
              </a:rPr>
              <a:t>Giải:</a:t>
            </a:r>
          </a:p>
        </p:txBody>
      </p:sp>
      <p:pic>
        <p:nvPicPr>
          <p:cNvPr id="15" name="Picture 14"/>
          <p:cNvPicPr>
            <a:picLocks noChangeAspect="1"/>
          </p:cNvPicPr>
          <p:nvPr/>
        </p:nvPicPr>
        <p:blipFill>
          <a:blip r:embed="rId5"/>
          <a:stretch>
            <a:fillRect/>
          </a:stretch>
        </p:blipFill>
        <p:spPr>
          <a:xfrm>
            <a:off x="16912499" y="8747572"/>
            <a:ext cx="966427" cy="1196528"/>
          </a:xfrm>
          <a:prstGeom prst="rect">
            <a:avLst/>
          </a:prstGeom>
        </p:spPr>
      </p:pic>
    </p:spTree>
    <p:extLst>
      <p:ext uri="{BB962C8B-B14F-4D97-AF65-F5344CB8AC3E}">
        <p14:creationId xmlns:p14="http://schemas.microsoft.com/office/powerpoint/2010/main" val="271289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CF2"/>
        </a:solidFill>
        <a:effectLst/>
      </p:bgPr>
    </p:bg>
    <p:spTree>
      <p:nvGrpSpPr>
        <p:cNvPr id="1" name="Shape 983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66542" y="1130774"/>
                <a:ext cx="17154915" cy="2557110"/>
              </a:xfrm>
              <a:prstGeom prst="rect">
                <a:avLst/>
              </a:prstGeom>
            </p:spPr>
            <p:txBody>
              <a:bodyPr wrap="square">
                <a:spAutoFit/>
              </a:bodyPr>
              <a:lstStyle/>
              <a:p>
                <a:pPr lvl="0" algn="just" eaLnBrk="0" fontAlgn="base" hangingPunct="0">
                  <a:lnSpc>
                    <a:spcPct val="160000"/>
                  </a:lnSpc>
                  <a:spcBef>
                    <a:spcPct val="0"/>
                  </a:spcBef>
                  <a:spcAft>
                    <a:spcPct val="0"/>
                  </a:spcAft>
                </a:pPr>
                <a:r>
                  <a:rPr lang="en-US" altLang="en-US" sz="3300" b="1" dirty="0" err="1">
                    <a:solidFill>
                      <a:srgbClr val="000000"/>
                    </a:solidFill>
                    <a:latin typeface="Arial" panose="020B0604020202020204" pitchFamily="34" charset="0"/>
                    <a:cs typeface="Arial" panose="020B0604020202020204" pitchFamily="34" charset="0"/>
                    <a:sym typeface="Arial"/>
                  </a:rPr>
                  <a:t>Bài</a:t>
                </a:r>
                <a:r>
                  <a:rPr lang="en-US" altLang="en-US" sz="3300" b="1" dirty="0">
                    <a:solidFill>
                      <a:srgbClr val="000000"/>
                    </a:solidFill>
                    <a:latin typeface="Arial" panose="020B0604020202020204" pitchFamily="34" charset="0"/>
                    <a:cs typeface="Arial" panose="020B0604020202020204" pitchFamily="34" charset="0"/>
                    <a:sym typeface="Arial"/>
                  </a:rPr>
                  <a:t> 12 (SGK-tr104) </a:t>
                </a:r>
                <a:r>
                  <a:rPr lang="vi-VN" sz="3300" dirty="0">
                    <a:solidFill>
                      <a:srgbClr val="000000"/>
                    </a:solidFill>
                  </a:rPr>
                  <a:t>Cho tam giác </a:t>
                </a:r>
                <a14:m>
                  <m:oMath xmlns:m="http://schemas.openxmlformats.org/officeDocument/2006/math">
                    <m:r>
                      <a:rPr lang="vi-VN" sz="3300" i="1" smtClean="0">
                        <a:solidFill>
                          <a:srgbClr val="000000"/>
                        </a:solidFill>
                        <a:latin typeface="Cambria Math" panose="02040503050406030204" pitchFamily="18" charset="0"/>
                      </a:rPr>
                      <m:t>𝐴𝐵𝐶</m:t>
                    </m:r>
                  </m:oMath>
                </a14:m>
                <a:r>
                  <a:rPr lang="vi-VN" sz="3300" dirty="0">
                    <a:solidFill>
                      <a:srgbClr val="000000"/>
                    </a:solidFill>
                  </a:rPr>
                  <a:t> có ba đỉnh nằm trên đường tròn </a:t>
                </a:r>
                <a14:m>
                  <m:oMath xmlns:m="http://schemas.openxmlformats.org/officeDocument/2006/math">
                    <m:r>
                      <a:rPr lang="vi-VN" sz="3300" i="1" smtClean="0">
                        <a:solidFill>
                          <a:srgbClr val="000000"/>
                        </a:solidFill>
                        <a:latin typeface="Cambria Math" panose="02040503050406030204" pitchFamily="18" charset="0"/>
                      </a:rPr>
                      <m:t>(</m:t>
                    </m:r>
                    <m:r>
                      <a:rPr lang="vi-VN" sz="3300" i="1" smtClean="0">
                        <a:solidFill>
                          <a:srgbClr val="000000"/>
                        </a:solidFill>
                        <a:latin typeface="Cambria Math" panose="02040503050406030204" pitchFamily="18" charset="0"/>
                      </a:rPr>
                      <m:t>𝑂</m:t>
                    </m:r>
                    <m:r>
                      <a:rPr lang="vi-VN" sz="3300" i="1" smtClean="0">
                        <a:solidFill>
                          <a:srgbClr val="000000"/>
                        </a:solidFill>
                        <a:latin typeface="Cambria Math" panose="02040503050406030204" pitchFamily="18" charset="0"/>
                      </a:rPr>
                      <m:t>)</m:t>
                    </m:r>
                  </m:oMath>
                </a14:m>
                <a:r>
                  <a:rPr lang="vi-VN" sz="3300" dirty="0">
                    <a:solidFill>
                      <a:srgbClr val="000000"/>
                    </a:solidFill>
                  </a:rPr>
                  <a:t> và </a:t>
                </a:r>
                <a14:m>
                  <m:oMath xmlns:m="http://schemas.openxmlformats.org/officeDocument/2006/math">
                    <m:r>
                      <a:rPr lang="vi-VN" sz="3300" i="1" smtClean="0">
                        <a:solidFill>
                          <a:srgbClr val="000000"/>
                        </a:solidFill>
                        <a:latin typeface="Cambria Math" panose="02040503050406030204" pitchFamily="18" charset="0"/>
                      </a:rPr>
                      <m:t>𝐴𝐻</m:t>
                    </m:r>
                  </m:oMath>
                </a14:m>
                <a:r>
                  <a:rPr lang="vi-VN" sz="3300" dirty="0">
                    <a:solidFill>
                      <a:srgbClr val="000000"/>
                    </a:solidFill>
                  </a:rPr>
                  <a:t> là đường cao. Đường thẳng </a:t>
                </a:r>
                <a14:m>
                  <m:oMath xmlns:m="http://schemas.openxmlformats.org/officeDocument/2006/math">
                    <m:r>
                      <a:rPr lang="vi-VN" sz="3300" i="1" smtClean="0">
                        <a:solidFill>
                          <a:srgbClr val="000000"/>
                        </a:solidFill>
                        <a:latin typeface="Cambria Math" panose="02040503050406030204" pitchFamily="18" charset="0"/>
                      </a:rPr>
                      <m:t>𝐴𝑂</m:t>
                    </m:r>
                  </m:oMath>
                </a14:m>
                <a:r>
                  <a:rPr lang="vi-VN" sz="3300" dirty="0">
                    <a:solidFill>
                      <a:srgbClr val="000000"/>
                    </a:solidFill>
                  </a:rPr>
                  <a:t> cắt đường tròn </a:t>
                </a:r>
                <a14:m>
                  <m:oMath xmlns:m="http://schemas.openxmlformats.org/officeDocument/2006/math">
                    <m:r>
                      <a:rPr lang="vi-VN" sz="3300" i="1" smtClean="0">
                        <a:solidFill>
                          <a:srgbClr val="000000"/>
                        </a:solidFill>
                        <a:latin typeface="Cambria Math" panose="02040503050406030204" pitchFamily="18" charset="0"/>
                      </a:rPr>
                      <m:t>(</m:t>
                    </m:r>
                    <m:r>
                      <a:rPr lang="vi-VN" sz="3300" i="1" smtClean="0">
                        <a:solidFill>
                          <a:srgbClr val="000000"/>
                        </a:solidFill>
                        <a:latin typeface="Cambria Math" panose="02040503050406030204" pitchFamily="18" charset="0"/>
                      </a:rPr>
                      <m:t>𝑂</m:t>
                    </m:r>
                    <m:r>
                      <a:rPr lang="vi-VN" sz="3300" i="1" smtClean="0">
                        <a:solidFill>
                          <a:srgbClr val="000000"/>
                        </a:solidFill>
                        <a:latin typeface="Cambria Math" panose="02040503050406030204" pitchFamily="18" charset="0"/>
                      </a:rPr>
                      <m:t>)</m:t>
                    </m:r>
                  </m:oMath>
                </a14:m>
                <a:r>
                  <a:rPr lang="vi-VN" sz="3300" dirty="0">
                    <a:solidFill>
                      <a:srgbClr val="000000"/>
                    </a:solidFill>
                  </a:rPr>
                  <a:t> tại điểm thứ hai </a:t>
                </a:r>
                <a14:m>
                  <m:oMath xmlns:m="http://schemas.openxmlformats.org/officeDocument/2006/math">
                    <m:r>
                      <a:rPr lang="vi-VN" sz="3300" i="1" smtClean="0">
                        <a:solidFill>
                          <a:srgbClr val="000000"/>
                        </a:solidFill>
                        <a:latin typeface="Cambria Math" panose="02040503050406030204" pitchFamily="18" charset="0"/>
                      </a:rPr>
                      <m:t>𝐷</m:t>
                    </m:r>
                  </m:oMath>
                </a14:m>
                <a:r>
                  <a:rPr lang="vi-VN" sz="3300" dirty="0">
                    <a:solidFill>
                      <a:srgbClr val="000000"/>
                    </a:solidFill>
                  </a:rPr>
                  <a:t>. Chứng minh rằng:</a:t>
                </a:r>
                <a:endParaRPr lang="en-US" sz="3300" dirty="0">
                  <a:solidFill>
                    <a:srgbClr val="000000"/>
                  </a:solidFill>
                </a:endParaRPr>
              </a:p>
              <a:p>
                <a:pPr lvl="0" algn="just" eaLnBrk="0" fontAlgn="base" hangingPunct="0">
                  <a:lnSpc>
                    <a:spcPct val="160000"/>
                  </a:lnSpc>
                  <a:spcBef>
                    <a:spcPct val="0"/>
                  </a:spcBef>
                  <a:spcAft>
                    <a:spcPct val="0"/>
                  </a:spcAft>
                </a:pPr>
                <a:r>
                  <a:rPr lang="en-US" sz="3300" dirty="0">
                    <a:solidFill>
                      <a:srgbClr val="000000"/>
                    </a:solidFill>
                  </a:rPr>
                  <a:t>a) </a:t>
                </a:r>
                <a14:m>
                  <m:oMath xmlns:m="http://schemas.openxmlformats.org/officeDocument/2006/math">
                    <m:r>
                      <a:rPr lang="en-US" sz="3300" i="1" smtClean="0">
                        <a:solidFill>
                          <a:srgbClr val="000000"/>
                        </a:solidFill>
                        <a:latin typeface="Cambria Math" panose="02040503050406030204" pitchFamily="18" charset="0"/>
                      </a:rPr>
                      <m:t>𝐴𝐶</m:t>
                    </m:r>
                  </m:oMath>
                </a14:m>
                <a:r>
                  <a:rPr lang="en-US" sz="3300" dirty="0">
                    <a:solidFill>
                      <a:srgbClr val="000000"/>
                    </a:solidFill>
                  </a:rPr>
                  <a:t> </a:t>
                </a:r>
                <a:r>
                  <a:rPr lang="en-US" sz="3300" dirty="0" err="1">
                    <a:solidFill>
                      <a:srgbClr val="000000"/>
                    </a:solidFill>
                  </a:rPr>
                  <a:t>vuông</a:t>
                </a:r>
                <a:r>
                  <a:rPr lang="en-US" sz="3300" dirty="0">
                    <a:solidFill>
                      <a:srgbClr val="000000"/>
                    </a:solidFill>
                  </a:rPr>
                  <a:t> </a:t>
                </a:r>
                <a:r>
                  <a:rPr lang="en-US" sz="3300" dirty="0" err="1">
                    <a:solidFill>
                      <a:srgbClr val="000000"/>
                    </a:solidFill>
                  </a:rPr>
                  <a:t>góc</a:t>
                </a:r>
                <a:r>
                  <a:rPr lang="en-US" sz="3300" dirty="0">
                    <a:solidFill>
                      <a:srgbClr val="000000"/>
                    </a:solidFill>
                  </a:rPr>
                  <a:t> </a:t>
                </a:r>
                <a:r>
                  <a:rPr lang="en-US" sz="3300" dirty="0" err="1">
                    <a:solidFill>
                      <a:srgbClr val="000000"/>
                    </a:solidFill>
                  </a:rPr>
                  <a:t>với</a:t>
                </a:r>
                <a:r>
                  <a:rPr lang="en-US" sz="3300" dirty="0">
                    <a:solidFill>
                      <a:srgbClr val="000000"/>
                    </a:solidFill>
                  </a:rPr>
                  <a:t> </a:t>
                </a:r>
                <a14:m>
                  <m:oMath xmlns:m="http://schemas.openxmlformats.org/officeDocument/2006/math">
                    <m:r>
                      <a:rPr lang="en-US" sz="3300" i="1" smtClean="0">
                        <a:solidFill>
                          <a:srgbClr val="000000"/>
                        </a:solidFill>
                        <a:latin typeface="Cambria Math" panose="02040503050406030204" pitchFamily="18" charset="0"/>
                      </a:rPr>
                      <m:t>𝐷𝐶</m:t>
                    </m:r>
                  </m:oMath>
                </a14:m>
                <a:r>
                  <a:rPr lang="en-US" sz="3300" dirty="0">
                    <a:solidFill>
                      <a:srgbClr val="000000"/>
                    </a:solidFill>
                  </a:rPr>
                  <a:t>; 			b) </a:t>
                </a:r>
                <a14:m>
                  <m:oMath xmlns:m="http://schemas.openxmlformats.org/officeDocument/2006/math">
                    <m:acc>
                      <m:accPr>
                        <m:chr m:val="̂"/>
                        <m:ctrlPr>
                          <a:rPr lang="en-US" sz="3300" i="1">
                            <a:latin typeface="Cambria Math" panose="02040503050406030204" pitchFamily="18" charset="0"/>
                            <a:ea typeface="Calibri" panose="020F0502020204030204" pitchFamily="34" charset="0"/>
                          </a:rPr>
                        </m:ctrlPr>
                      </m:accPr>
                      <m:e>
                        <m:r>
                          <a:rPr lang="fr-FR" sz="3300" i="1" kern="0">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300" i="1" kern="0">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300" i="1">
                            <a:effectLst/>
                            <a:latin typeface="Cambria Math" panose="02040503050406030204" pitchFamily="18" charset="0"/>
                            <a:ea typeface="Calibri" panose="020F0502020204030204" pitchFamily="34" charset="0"/>
                          </a:rPr>
                        </m:ctrlPr>
                      </m:accPr>
                      <m:e>
                        <m:r>
                          <a:rPr lang="fr-FR" sz="3300" i="1" kern="0">
                            <a:effectLst/>
                            <a:latin typeface="Cambria Math" panose="02040503050406030204" pitchFamily="18" charset="0"/>
                            <a:ea typeface="Calibri" panose="020F0502020204030204" pitchFamily="34" charset="0"/>
                            <a:cs typeface="Times New Roman" panose="02020603050405020304" pitchFamily="18" charset="0"/>
                          </a:rPr>
                          <m:t>𝐴𝐷𝐶</m:t>
                        </m:r>
                      </m:e>
                    </m:acc>
                  </m:oMath>
                </a14:m>
                <a:r>
                  <a:rPr lang="en-US" sz="3300" dirty="0">
                    <a:solidFill>
                      <a:srgbClr val="000000"/>
                    </a:solidFill>
                  </a:rPr>
                  <a:t>;			c) </a:t>
                </a:r>
                <a14:m>
                  <m:oMath xmlns:m="http://schemas.openxmlformats.org/officeDocument/2006/math">
                    <m:r>
                      <a:rPr lang="en-US" sz="3300" i="1" smtClean="0">
                        <a:solidFill>
                          <a:srgbClr val="000000"/>
                        </a:solidFill>
                        <a:latin typeface="Cambria Math" panose="02040503050406030204" pitchFamily="18" charset="0"/>
                      </a:rPr>
                      <m:t>𝐴𝐵</m:t>
                    </m:r>
                    <m:r>
                      <a:rPr lang="en-US" sz="3300" i="1" smtClean="0">
                        <a:solidFill>
                          <a:srgbClr val="000000"/>
                        </a:solidFill>
                        <a:latin typeface="Cambria Math" panose="02040503050406030204" pitchFamily="18" charset="0"/>
                      </a:rPr>
                      <m:t>.</m:t>
                    </m:r>
                    <m:r>
                      <a:rPr lang="en-US" sz="3300" i="1" smtClean="0">
                        <a:solidFill>
                          <a:srgbClr val="000000"/>
                        </a:solidFill>
                        <a:latin typeface="Cambria Math" panose="02040503050406030204" pitchFamily="18" charset="0"/>
                      </a:rPr>
                      <m:t>𝐴𝐶</m:t>
                    </m:r>
                    <m:r>
                      <a:rPr lang="en-US" sz="3300" i="1" smtClean="0">
                        <a:solidFill>
                          <a:srgbClr val="000000"/>
                        </a:solidFill>
                        <a:latin typeface="Cambria Math" panose="02040503050406030204" pitchFamily="18" charset="0"/>
                      </a:rPr>
                      <m:t>=</m:t>
                    </m:r>
                    <m:r>
                      <a:rPr lang="en-US" sz="3300" i="1" smtClean="0">
                        <a:solidFill>
                          <a:srgbClr val="000000"/>
                        </a:solidFill>
                        <a:latin typeface="Cambria Math" panose="02040503050406030204" pitchFamily="18" charset="0"/>
                      </a:rPr>
                      <m:t>𝐴𝐻</m:t>
                    </m:r>
                    <m:r>
                      <a:rPr lang="en-US" sz="3300" i="1" smtClean="0">
                        <a:solidFill>
                          <a:srgbClr val="000000"/>
                        </a:solidFill>
                        <a:latin typeface="Cambria Math" panose="02040503050406030204" pitchFamily="18" charset="0"/>
                      </a:rPr>
                      <m:t>.</m:t>
                    </m:r>
                    <m:r>
                      <a:rPr lang="en-US" sz="3300" i="1" smtClean="0">
                        <a:solidFill>
                          <a:srgbClr val="000000"/>
                        </a:solidFill>
                        <a:latin typeface="Cambria Math" panose="02040503050406030204" pitchFamily="18" charset="0"/>
                      </a:rPr>
                      <m:t>𝐴𝐷</m:t>
                    </m:r>
                  </m:oMath>
                </a14:m>
                <a:r>
                  <a:rPr lang="en-US" sz="3300" dirty="0">
                    <a:solidFill>
                      <a:srgbClr val="000000"/>
                    </a:solidFill>
                  </a:rPr>
                  <a:t>.</a:t>
                </a:r>
              </a:p>
            </p:txBody>
          </p:sp>
        </mc:Choice>
        <mc:Fallback xmlns="">
          <p:sp>
            <p:nvSpPr>
              <p:cNvPr id="2" name="Rectangle 1"/>
              <p:cNvSpPr>
                <a:spLocks noRot="1" noChangeAspect="1" noMove="1" noResize="1" noEditPoints="1" noAdjustHandles="1" noChangeArrowheads="1" noChangeShapeType="1" noTextEdit="1"/>
              </p:cNvSpPr>
              <p:nvPr/>
            </p:nvSpPr>
            <p:spPr>
              <a:xfrm>
                <a:off x="566542" y="1130774"/>
                <a:ext cx="17154915" cy="2557110"/>
              </a:xfrm>
              <a:prstGeom prst="rect">
                <a:avLst/>
              </a:prstGeom>
              <a:blipFill>
                <a:blip r:embed="rId3"/>
                <a:stretch>
                  <a:fillRect l="-959" r="-959" b="-2857"/>
                </a:stretch>
              </a:blipFill>
            </p:spPr>
            <p:txBody>
              <a:bodyPr/>
              <a:lstStyle/>
              <a:p>
                <a:r>
                  <a:rPr lang="en-US">
                    <a:noFill/>
                  </a:rPr>
                  <a:t> </a:t>
                </a:r>
              </a:p>
            </p:txBody>
          </p:sp>
        </mc:Fallback>
      </mc:AlternateContent>
      <p:pic>
        <p:nvPicPr>
          <p:cNvPr id="15" name="Picture 14"/>
          <p:cNvPicPr>
            <a:picLocks noChangeAspect="1"/>
          </p:cNvPicPr>
          <p:nvPr/>
        </p:nvPicPr>
        <p:blipFill>
          <a:blip r:embed="rId4"/>
          <a:stretch>
            <a:fillRect/>
          </a:stretch>
        </p:blipFill>
        <p:spPr>
          <a:xfrm rot="17837618">
            <a:off x="16677934" y="7644999"/>
            <a:ext cx="2565090" cy="25696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687884"/>
            <a:ext cx="5980407" cy="5705648"/>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6235310" y="3687884"/>
                <a:ext cx="11519290" cy="6789616"/>
              </a:xfrm>
              <a:prstGeom prst="rect">
                <a:avLst/>
              </a:prstGeom>
            </p:spPr>
            <p:txBody>
              <a:bodyPr wrap="square">
                <a:spAutoFit/>
              </a:bodyPr>
              <a:lstStyle/>
              <a:p>
                <a:pPr marR="30480" algn="just">
                  <a:lnSpc>
                    <a:spcPct val="150000"/>
                  </a:lnSpc>
                  <a:spcBef>
                    <a:spcPts val="300"/>
                  </a:spcBef>
                  <a:spcAft>
                    <a:spcPts val="300"/>
                  </a:spcAft>
                </a:pPr>
                <a:r>
                  <a:rPr lang="fr-FR" sz="3300" dirty="0">
                    <a:ea typeface="Calibri" panose="020F0502020204030204" pitchFamily="34" charset="0"/>
                    <a:cs typeface="Cambria Math" panose="02040503050406030204" pitchFamily="18" charset="0"/>
                  </a:rPr>
                  <a:t>𝑎</a:t>
                </a:r>
                <a:r>
                  <a:rPr lang="fr-FR" sz="3300" dirty="0">
                    <a:effectLst/>
                    <a:ea typeface="Calibri" panose="020F0502020204030204" pitchFamily="34" charset="0"/>
                  </a:rPr>
                  <a:t>) </a:t>
                </a:r>
                <a:r>
                  <a:rPr lang="fr-FR" sz="3300" dirty="0" err="1">
                    <a:effectLst/>
                    <a:ea typeface="Calibri" panose="020F0502020204030204" pitchFamily="34" charset="0"/>
                  </a:rPr>
                  <a:t>Vì</a:t>
                </a:r>
                <a:r>
                  <a:rPr lang="fr-FR" sz="3300" dirty="0">
                    <a:effectLst/>
                    <a:ea typeface="Calibri" panose="020F0502020204030204" pitchFamily="34" charset="0"/>
                  </a:rPr>
                  <a:t> </a:t>
                </a:r>
                <a14:m>
                  <m:oMath xmlns:m="http://schemas.openxmlformats.org/officeDocument/2006/math">
                    <m:acc>
                      <m:accPr>
                        <m:chr m:val="̂"/>
                        <m:ctrlPr>
                          <a:rPr lang="en-US" sz="3300" i="1">
                            <a:effectLst/>
                            <a:latin typeface="Cambria Math" panose="02040503050406030204" pitchFamily="18" charset="0"/>
                            <a:ea typeface="Calibri" panose="020F0502020204030204" pitchFamily="34" charset="0"/>
                          </a:rPr>
                        </m:ctrlPr>
                      </m:accPr>
                      <m:e>
                        <m:r>
                          <a:rPr lang="fr-FR" sz="3300" i="1">
                            <a:effectLst/>
                            <a:latin typeface="Cambria Math" panose="02040503050406030204" pitchFamily="18" charset="0"/>
                            <a:ea typeface="Calibri" panose="020F0502020204030204" pitchFamily="34" charset="0"/>
                          </a:rPr>
                          <m:t>𝐴𝐶𝐷</m:t>
                        </m:r>
                      </m:e>
                    </m:acc>
                  </m:oMath>
                </a14:m>
                <a:r>
                  <a:rPr lang="fr-FR" sz="3300" dirty="0">
                    <a:effectLst/>
                    <a:ea typeface="Calibri" panose="020F0502020204030204" pitchFamily="34" charset="0"/>
                  </a:rPr>
                  <a:t> là </a:t>
                </a:r>
                <a:r>
                  <a:rPr lang="fr-FR" sz="3300" dirty="0" err="1">
                    <a:effectLst/>
                    <a:ea typeface="Calibri" panose="020F0502020204030204" pitchFamily="34" charset="0"/>
                  </a:rPr>
                  <a:t>góc</a:t>
                </a:r>
                <a:r>
                  <a:rPr lang="fr-FR" sz="3300" dirty="0">
                    <a:effectLst/>
                    <a:ea typeface="Calibri" panose="020F0502020204030204" pitchFamily="34" charset="0"/>
                  </a:rPr>
                  <a:t> </a:t>
                </a:r>
                <a:r>
                  <a:rPr lang="fr-FR" sz="3300" dirty="0" err="1">
                    <a:effectLst/>
                    <a:ea typeface="Calibri" panose="020F0502020204030204" pitchFamily="34" charset="0"/>
                  </a:rPr>
                  <a:t>nội</a:t>
                </a:r>
                <a:r>
                  <a:rPr lang="fr-FR" sz="3300" dirty="0">
                    <a:effectLst/>
                    <a:ea typeface="Calibri" panose="020F0502020204030204" pitchFamily="34" charset="0"/>
                  </a:rPr>
                  <a:t> </a:t>
                </a:r>
                <a:r>
                  <a:rPr lang="fr-FR" sz="3300" dirty="0" err="1">
                    <a:effectLst/>
                    <a:ea typeface="Calibri" panose="020F0502020204030204" pitchFamily="34" charset="0"/>
                  </a:rPr>
                  <a:t>tiếp</a:t>
                </a:r>
                <a:r>
                  <a:rPr lang="fr-FR" sz="3300" dirty="0">
                    <a:effectLst/>
                    <a:ea typeface="Calibri" panose="020F0502020204030204" pitchFamily="34" charset="0"/>
                  </a:rPr>
                  <a:t> </a:t>
                </a:r>
                <a:r>
                  <a:rPr lang="fr-FR" sz="3300" dirty="0" err="1">
                    <a:effectLst/>
                    <a:ea typeface="Calibri" panose="020F0502020204030204" pitchFamily="34" charset="0"/>
                  </a:rPr>
                  <a:t>chắn</a:t>
                </a:r>
                <a:r>
                  <a:rPr lang="fr-FR" sz="3300" dirty="0">
                    <a:effectLst/>
                    <a:ea typeface="Calibri" panose="020F0502020204030204" pitchFamily="34" charset="0"/>
                  </a:rPr>
                  <a:t> </a:t>
                </a:r>
                <a:r>
                  <a:rPr lang="fr-FR" sz="3300" dirty="0" err="1">
                    <a:effectLst/>
                    <a:ea typeface="Calibri" panose="020F0502020204030204" pitchFamily="34" charset="0"/>
                  </a:rPr>
                  <a:t>nửa</a:t>
                </a:r>
                <a:r>
                  <a:rPr lang="fr-FR" sz="3300" dirty="0">
                    <a:effectLst/>
                    <a:ea typeface="Calibri" panose="020F0502020204030204" pitchFamily="34" charset="0"/>
                  </a:rPr>
                  <a:t> </a:t>
                </a:r>
                <a:r>
                  <a:rPr lang="fr-FR" sz="3300" dirty="0" err="1">
                    <a:effectLst/>
                    <a:ea typeface="Calibri" panose="020F0502020204030204" pitchFamily="34" charset="0"/>
                  </a:rPr>
                  <a:t>đường</a:t>
                </a:r>
                <a:r>
                  <a:rPr lang="fr-FR" sz="3300" dirty="0">
                    <a:effectLst/>
                    <a:ea typeface="Calibri" panose="020F0502020204030204" pitchFamily="34" charset="0"/>
                  </a:rPr>
                  <a:t> </a:t>
                </a:r>
                <a:r>
                  <a:rPr lang="fr-FR" sz="3300" dirty="0" err="1">
                    <a:effectLst/>
                    <a:ea typeface="Calibri" panose="020F0502020204030204" pitchFamily="34" charset="0"/>
                  </a:rPr>
                  <a:t>tròn</a:t>
                </a:r>
                <a:r>
                  <a:rPr lang="fr-FR" sz="3300" dirty="0">
                    <a:effectLst/>
                    <a:ea typeface="Calibri" panose="020F0502020204030204" pitchFamily="34" charset="0"/>
                  </a:rPr>
                  <a:t> </a:t>
                </a:r>
                <a:r>
                  <a:rPr lang="fr-FR" sz="3300" dirty="0" err="1">
                    <a:effectLst/>
                    <a:ea typeface="Calibri" panose="020F0502020204030204" pitchFamily="34" charset="0"/>
                  </a:rPr>
                  <a:t>nên</a:t>
                </a:r>
                <a:r>
                  <a:rPr lang="fr-FR" sz="3300" dirty="0">
                    <a:effectLst/>
                    <a:ea typeface="Calibri" panose="020F0502020204030204" pitchFamily="34" charset="0"/>
                  </a:rPr>
                  <a:t>      </a:t>
                </a:r>
                <a14:m>
                  <m:oMath xmlns:m="http://schemas.openxmlformats.org/officeDocument/2006/math">
                    <m:acc>
                      <m:accPr>
                        <m:chr m:val="̂"/>
                        <m:ctrlPr>
                          <a:rPr lang="en-US" sz="3300" i="1">
                            <a:effectLst/>
                            <a:latin typeface="Cambria Math" panose="02040503050406030204" pitchFamily="18" charset="0"/>
                            <a:ea typeface="Calibri" panose="020F0502020204030204" pitchFamily="34" charset="0"/>
                          </a:rPr>
                        </m:ctrlPr>
                      </m:accPr>
                      <m:e>
                        <m:r>
                          <a:rPr lang="fr-FR" sz="3300" i="1">
                            <a:effectLst/>
                            <a:latin typeface="Cambria Math" panose="02040503050406030204" pitchFamily="18" charset="0"/>
                            <a:ea typeface="Calibri" panose="020F0502020204030204" pitchFamily="34" charset="0"/>
                          </a:rPr>
                          <m:t>𝐴𝐶𝐷</m:t>
                        </m:r>
                      </m:e>
                    </m:acc>
                    <m:r>
                      <a:rPr lang="fr-FR" sz="3300" i="1">
                        <a:effectLst/>
                        <a:latin typeface="Cambria Math" panose="02040503050406030204" pitchFamily="18" charset="0"/>
                        <a:ea typeface="Calibri" panose="020F0502020204030204" pitchFamily="34" charset="0"/>
                      </a:rPr>
                      <m:t>=</m:t>
                    </m:r>
                    <m:sSup>
                      <m:sSupPr>
                        <m:ctrlPr>
                          <a:rPr lang="en-US" sz="3300" i="1">
                            <a:effectLst/>
                            <a:latin typeface="Cambria Math" panose="02040503050406030204" pitchFamily="18" charset="0"/>
                            <a:ea typeface="Calibri" panose="020F0502020204030204" pitchFamily="34" charset="0"/>
                          </a:rPr>
                        </m:ctrlPr>
                      </m:sSupPr>
                      <m:e>
                        <m:r>
                          <a:rPr lang="fr-FR" sz="3300" i="1">
                            <a:effectLst/>
                            <a:latin typeface="Cambria Math" panose="02040503050406030204" pitchFamily="18" charset="0"/>
                            <a:ea typeface="Calibri" panose="020F0502020204030204" pitchFamily="34" charset="0"/>
                          </a:rPr>
                          <m:t>90</m:t>
                        </m:r>
                      </m:e>
                      <m:sup>
                        <m:r>
                          <a:rPr lang="fr-FR" sz="3300" i="1">
                            <a:effectLst/>
                            <a:latin typeface="Cambria Math" panose="02040503050406030204" pitchFamily="18" charset="0"/>
                            <a:ea typeface="Calibri" panose="020F0502020204030204" pitchFamily="34" charset="0"/>
                          </a:rPr>
                          <m:t>∘</m:t>
                        </m:r>
                      </m:sup>
                    </m:sSup>
                  </m:oMath>
                </a14:m>
                <a:r>
                  <a:rPr lang="fr-FR" sz="3300" dirty="0">
                    <a:effectLst/>
                    <a:ea typeface="Calibri" panose="020F0502020204030204" pitchFamily="34" charset="0"/>
                  </a:rPr>
                  <a:t> </a:t>
                </a:r>
                <a:r>
                  <a:rPr lang="fr-FR" sz="3300" dirty="0" err="1">
                    <a:effectLst/>
                    <a:ea typeface="Calibri" panose="020F0502020204030204" pitchFamily="34" charset="0"/>
                  </a:rPr>
                  <a:t>hay</a:t>
                </a:r>
                <a:r>
                  <a:rPr lang="fr-FR" sz="3300" dirty="0">
                    <a:effectLst/>
                    <a:ea typeface="Calibri" panose="020F0502020204030204" pitchFamily="34" charset="0"/>
                  </a:rPr>
                  <a:t> </a:t>
                </a:r>
                <a14:m>
                  <m:oMath xmlns:m="http://schemas.openxmlformats.org/officeDocument/2006/math">
                    <m:r>
                      <a:rPr lang="fr-FR" sz="3300" i="1">
                        <a:effectLst/>
                        <a:latin typeface="Cambria Math" panose="02040503050406030204" pitchFamily="18" charset="0"/>
                        <a:ea typeface="Calibri" panose="020F0502020204030204" pitchFamily="34" charset="0"/>
                      </a:rPr>
                      <m:t>𝐴𝐶</m:t>
                    </m:r>
                    <m:r>
                      <a:rPr lang="fr-FR" sz="3300" i="1">
                        <a:effectLst/>
                        <a:latin typeface="Cambria Math" panose="02040503050406030204" pitchFamily="18" charset="0"/>
                        <a:ea typeface="Calibri" panose="020F0502020204030204" pitchFamily="34" charset="0"/>
                      </a:rPr>
                      <m:t>⊥</m:t>
                    </m:r>
                    <m:r>
                      <a:rPr lang="fr-FR" sz="3300" i="1">
                        <a:effectLst/>
                        <a:latin typeface="Cambria Math" panose="02040503050406030204" pitchFamily="18" charset="0"/>
                        <a:ea typeface="Calibri" panose="020F0502020204030204" pitchFamily="34" charset="0"/>
                      </a:rPr>
                      <m:t>𝐷𝐶</m:t>
                    </m:r>
                  </m:oMath>
                </a14:m>
                <a:r>
                  <a:rPr lang="fr-FR" sz="3300" dirty="0">
                    <a:effectLst/>
                    <a:ea typeface="Calibri" panose="020F0502020204030204" pitchFamily="34" charset="0"/>
                  </a:rPr>
                  <a:t>.</a:t>
                </a:r>
                <a:endParaRPr lang="en-US" sz="3300" dirty="0">
                  <a:effectLst/>
                  <a:ea typeface="Times New Roman" panose="02020603050405020304" pitchFamily="18" charset="0"/>
                </a:endParaRPr>
              </a:p>
              <a:p>
                <a:pPr marR="30480" algn="just">
                  <a:lnSpc>
                    <a:spcPct val="150000"/>
                  </a:lnSpc>
                  <a:spcBef>
                    <a:spcPts val="300"/>
                  </a:spcBef>
                  <a:spcAft>
                    <a:spcPts val="300"/>
                  </a:spcAft>
                </a:pPr>
                <a:r>
                  <a:rPr lang="fr-FR" sz="3300" dirty="0">
                    <a:effectLst/>
                    <a:ea typeface="Calibri" panose="020F0502020204030204" pitchFamily="34" charset="0"/>
                  </a:rPr>
                  <a:t>b) Ta </a:t>
                </a:r>
                <a:r>
                  <a:rPr lang="fr-FR" sz="3300" dirty="0" err="1">
                    <a:effectLst/>
                    <a:ea typeface="Calibri" panose="020F0502020204030204" pitchFamily="34" charset="0"/>
                  </a:rPr>
                  <a:t>có</a:t>
                </a:r>
                <a:r>
                  <a:rPr lang="fr-FR" sz="3300" dirty="0">
                    <a:effectLst/>
                    <a:ea typeface="Calibri" panose="020F0502020204030204" pitchFamily="34" charset="0"/>
                  </a:rPr>
                  <a:t> </a:t>
                </a:r>
                <a14:m>
                  <m:oMath xmlns:m="http://schemas.openxmlformats.org/officeDocument/2006/math">
                    <m:acc>
                      <m:accPr>
                        <m:chr m:val="̂"/>
                        <m:ctrlPr>
                          <a:rPr lang="en-US" sz="3300" i="1">
                            <a:effectLst/>
                            <a:latin typeface="Cambria Math" panose="02040503050406030204" pitchFamily="18" charset="0"/>
                            <a:ea typeface="Calibri" panose="020F0502020204030204" pitchFamily="34" charset="0"/>
                          </a:rPr>
                        </m:ctrlPr>
                      </m:accPr>
                      <m:e>
                        <m:r>
                          <a:rPr lang="fr-FR" sz="3300" i="1">
                            <a:effectLst/>
                            <a:latin typeface="Cambria Math" panose="02040503050406030204" pitchFamily="18" charset="0"/>
                            <a:ea typeface="Calibri" panose="020F0502020204030204" pitchFamily="34" charset="0"/>
                          </a:rPr>
                          <m:t>𝐴𝐵𝐶</m:t>
                        </m:r>
                      </m:e>
                    </m:acc>
                    <m:r>
                      <a:rPr lang="fr-FR" sz="3300" i="1">
                        <a:effectLst/>
                        <a:latin typeface="Cambria Math" panose="02040503050406030204" pitchFamily="18" charset="0"/>
                        <a:ea typeface="Calibri" panose="020F0502020204030204" pitchFamily="34" charset="0"/>
                      </a:rPr>
                      <m:t>, </m:t>
                    </m:r>
                    <m:acc>
                      <m:accPr>
                        <m:chr m:val="̂"/>
                        <m:ctrlPr>
                          <a:rPr lang="en-US" sz="3300" i="1">
                            <a:effectLst/>
                            <a:latin typeface="Cambria Math" panose="02040503050406030204" pitchFamily="18" charset="0"/>
                            <a:ea typeface="Calibri" panose="020F0502020204030204" pitchFamily="34" charset="0"/>
                          </a:rPr>
                        </m:ctrlPr>
                      </m:accPr>
                      <m:e>
                        <m:r>
                          <a:rPr lang="fr-FR" sz="3300" i="1">
                            <a:effectLst/>
                            <a:latin typeface="Cambria Math" panose="02040503050406030204" pitchFamily="18" charset="0"/>
                            <a:ea typeface="Calibri" panose="020F0502020204030204" pitchFamily="34" charset="0"/>
                          </a:rPr>
                          <m:t>𝐴𝐷𝐶</m:t>
                        </m:r>
                      </m:e>
                    </m:acc>
                    <m:r>
                      <a:rPr lang="fr-FR" sz="3300" i="1">
                        <a:effectLst/>
                        <a:latin typeface="Cambria Math" panose="02040503050406030204" pitchFamily="18" charset="0"/>
                        <a:ea typeface="Calibri" panose="020F0502020204030204" pitchFamily="34" charset="0"/>
                      </a:rPr>
                      <m:t> </m:t>
                    </m:r>
                  </m:oMath>
                </a14:m>
                <a:r>
                  <a:rPr lang="fr-FR" sz="3300" dirty="0">
                    <a:effectLst/>
                    <a:ea typeface="Calibri" panose="020F0502020204030204" pitchFamily="34" charset="0"/>
                  </a:rPr>
                  <a:t>là </a:t>
                </a:r>
                <a:r>
                  <a:rPr lang="fr-FR" sz="3300" dirty="0" err="1">
                    <a:effectLst/>
                    <a:ea typeface="Calibri" panose="020F0502020204030204" pitchFamily="34" charset="0"/>
                  </a:rPr>
                  <a:t>hai</a:t>
                </a:r>
                <a:r>
                  <a:rPr lang="fr-FR" sz="3300" dirty="0">
                    <a:effectLst/>
                    <a:ea typeface="Calibri" panose="020F0502020204030204" pitchFamily="34" charset="0"/>
                  </a:rPr>
                  <a:t> </a:t>
                </a:r>
                <a:r>
                  <a:rPr lang="fr-FR" sz="3300" dirty="0" err="1">
                    <a:effectLst/>
                    <a:ea typeface="Calibri" panose="020F0502020204030204" pitchFamily="34" charset="0"/>
                  </a:rPr>
                  <a:t>góc</a:t>
                </a:r>
                <a:r>
                  <a:rPr lang="fr-FR" sz="3300" dirty="0">
                    <a:effectLst/>
                    <a:ea typeface="Calibri" panose="020F0502020204030204" pitchFamily="34" charset="0"/>
                  </a:rPr>
                  <a:t> </a:t>
                </a:r>
                <a:r>
                  <a:rPr lang="fr-FR" sz="3300" dirty="0" err="1">
                    <a:effectLst/>
                    <a:ea typeface="Calibri" panose="020F0502020204030204" pitchFamily="34" charset="0"/>
                  </a:rPr>
                  <a:t>nội</a:t>
                </a:r>
                <a:r>
                  <a:rPr lang="fr-FR" sz="3300" dirty="0">
                    <a:effectLst/>
                    <a:ea typeface="Calibri" panose="020F0502020204030204" pitchFamily="34" charset="0"/>
                  </a:rPr>
                  <a:t> </a:t>
                </a:r>
                <a:r>
                  <a:rPr lang="fr-FR" sz="3300" dirty="0" err="1">
                    <a:effectLst/>
                    <a:ea typeface="Calibri" panose="020F0502020204030204" pitchFamily="34" charset="0"/>
                  </a:rPr>
                  <a:t>tiếp</a:t>
                </a:r>
                <a:r>
                  <a:rPr lang="fr-FR" sz="3300" dirty="0">
                    <a:effectLst/>
                    <a:ea typeface="Calibri" panose="020F0502020204030204" pitchFamily="34" charset="0"/>
                  </a:rPr>
                  <a:t> </a:t>
                </a:r>
                <a:r>
                  <a:rPr lang="fr-FR" sz="3300" dirty="0" err="1">
                    <a:effectLst/>
                    <a:ea typeface="Calibri" panose="020F0502020204030204" pitchFamily="34" charset="0"/>
                  </a:rPr>
                  <a:t>cùng</a:t>
                </a:r>
                <a:r>
                  <a:rPr lang="fr-FR" sz="3300" dirty="0">
                    <a:effectLst/>
                    <a:ea typeface="Calibri" panose="020F0502020204030204" pitchFamily="34" charset="0"/>
                  </a:rPr>
                  <a:t> </a:t>
                </a:r>
                <a:r>
                  <a:rPr lang="fr-FR" sz="3300" dirty="0" err="1">
                    <a:effectLst/>
                    <a:ea typeface="Calibri" panose="020F0502020204030204" pitchFamily="34" charset="0"/>
                  </a:rPr>
                  <a:t>chắn</a:t>
                </a:r>
                <a:r>
                  <a:rPr lang="fr-FR" sz="3300" dirty="0">
                    <a:effectLst/>
                    <a:ea typeface="Calibri" panose="020F0502020204030204" pitchFamily="34" charset="0"/>
                  </a:rPr>
                  <a:t> </a:t>
                </a:r>
                <a14:m>
                  <m:oMath xmlns:m="http://schemas.openxmlformats.org/officeDocument/2006/math">
                    <m:groupChr>
                      <m:groupChrPr>
                        <m:chr m:val="⏜"/>
                        <m:pos m:val="top"/>
                        <m:vertJc m:val="bot"/>
                        <m:ctrlPr>
                          <a:rPr lang="en-US" sz="3300" i="1">
                            <a:solidFill>
                              <a:srgbClr val="000000"/>
                            </a:solidFill>
                            <a:effectLst/>
                            <a:latin typeface="Cambria Math" panose="02040503050406030204" pitchFamily="18" charset="0"/>
                            <a:ea typeface="Malgun Gothic" panose="020B0503020000020004" pitchFamily="34" charset="-127"/>
                          </a:rPr>
                        </m:ctrlPr>
                      </m:groupChrPr>
                      <m:e>
                        <m:r>
                          <a:rPr lang="en-US" sz="3300" i="1">
                            <a:solidFill>
                              <a:srgbClr val="000000"/>
                            </a:solidFill>
                            <a:effectLst/>
                            <a:latin typeface="Cambria Math" panose="02040503050406030204" pitchFamily="18" charset="0"/>
                            <a:ea typeface="Malgun Gothic" panose="020B0503020000020004" pitchFamily="34" charset="-127"/>
                          </a:rPr>
                          <m:t>𝐴𝐶</m:t>
                        </m:r>
                      </m:e>
                    </m:groupChr>
                  </m:oMath>
                </a14:m>
                <a:r>
                  <a:rPr lang="fr-FR" sz="3300" dirty="0">
                    <a:solidFill>
                      <a:srgbClr val="000000"/>
                    </a:solidFill>
                    <a:effectLst/>
                    <a:ea typeface="Calibri" panose="020F0502020204030204" pitchFamily="34" charset="0"/>
                  </a:rPr>
                  <a:t>, do </a:t>
                </a:r>
                <a:r>
                  <a:rPr lang="fr-FR" sz="3300" dirty="0" err="1">
                    <a:solidFill>
                      <a:srgbClr val="000000"/>
                    </a:solidFill>
                    <a:effectLst/>
                    <a:ea typeface="Calibri" panose="020F0502020204030204" pitchFamily="34" charset="0"/>
                  </a:rPr>
                  <a:t>đó</a:t>
                </a:r>
                <a:r>
                  <a:rPr lang="fr-FR" sz="3300" dirty="0">
                    <a:solidFill>
                      <a:srgbClr val="000000"/>
                    </a:solidFill>
                    <a:effectLst/>
                    <a:ea typeface="Calibri" panose="020F0502020204030204" pitchFamily="34" charset="0"/>
                  </a:rPr>
                  <a:t> </a:t>
                </a:r>
                <a14:m>
                  <m:oMath xmlns:m="http://schemas.openxmlformats.org/officeDocument/2006/math">
                    <m:acc>
                      <m:accPr>
                        <m:chr m:val="̂"/>
                        <m:ctrlPr>
                          <a:rPr lang="en-US" sz="3300" i="1">
                            <a:effectLst/>
                            <a:latin typeface="Cambria Math" panose="02040503050406030204" pitchFamily="18" charset="0"/>
                            <a:ea typeface="Calibri" panose="020F0502020204030204" pitchFamily="34" charset="0"/>
                          </a:rPr>
                        </m:ctrlPr>
                      </m:accPr>
                      <m:e>
                        <m:r>
                          <a:rPr lang="fr-FR" sz="3300" i="1">
                            <a:effectLst/>
                            <a:latin typeface="Cambria Math" panose="02040503050406030204" pitchFamily="18" charset="0"/>
                            <a:ea typeface="Calibri" panose="020F0502020204030204" pitchFamily="34" charset="0"/>
                          </a:rPr>
                          <m:t>𝐴𝐵𝐶</m:t>
                        </m:r>
                      </m:e>
                    </m:acc>
                    <m:r>
                      <a:rPr lang="fr-FR" sz="3300" i="1">
                        <a:effectLst/>
                        <a:latin typeface="Cambria Math" panose="02040503050406030204" pitchFamily="18" charset="0"/>
                        <a:ea typeface="Calibri" panose="020F0502020204030204" pitchFamily="34" charset="0"/>
                      </a:rPr>
                      <m:t>= </m:t>
                    </m:r>
                    <m:acc>
                      <m:accPr>
                        <m:chr m:val="̂"/>
                        <m:ctrlPr>
                          <a:rPr lang="en-US" sz="3300" i="1">
                            <a:effectLst/>
                            <a:latin typeface="Cambria Math" panose="02040503050406030204" pitchFamily="18" charset="0"/>
                            <a:ea typeface="Calibri" panose="020F0502020204030204" pitchFamily="34" charset="0"/>
                          </a:rPr>
                        </m:ctrlPr>
                      </m:accPr>
                      <m:e>
                        <m:r>
                          <a:rPr lang="fr-FR" sz="3300" i="1">
                            <a:effectLst/>
                            <a:latin typeface="Cambria Math" panose="02040503050406030204" pitchFamily="18" charset="0"/>
                            <a:ea typeface="Calibri" panose="020F0502020204030204" pitchFamily="34" charset="0"/>
                          </a:rPr>
                          <m:t>𝐴𝐷𝐶</m:t>
                        </m:r>
                      </m:e>
                    </m:acc>
                  </m:oMath>
                </a14:m>
                <a:r>
                  <a:rPr lang="fr-FR" sz="3300" dirty="0">
                    <a:effectLst/>
                    <a:ea typeface="Calibri" panose="020F0502020204030204" pitchFamily="34" charset="0"/>
                  </a:rPr>
                  <a:t>.</a:t>
                </a:r>
                <a:endParaRPr lang="en-US" sz="3300" dirty="0">
                  <a:effectLst/>
                  <a:ea typeface="Times New Roman" panose="02020603050405020304" pitchFamily="18" charset="0"/>
                </a:endParaRPr>
              </a:p>
              <a:p>
                <a:pPr marR="30480" algn="just">
                  <a:lnSpc>
                    <a:spcPct val="150000"/>
                  </a:lnSpc>
                  <a:spcBef>
                    <a:spcPts val="300"/>
                  </a:spcBef>
                  <a:spcAft>
                    <a:spcPts val="300"/>
                  </a:spcAft>
                </a:pPr>
                <a:r>
                  <a:rPr lang="fr-FR" sz="3300" dirty="0">
                    <a:effectLst/>
                    <a:ea typeface="Calibri" panose="020F0502020204030204" pitchFamily="34" charset="0"/>
                  </a:rPr>
                  <a:t>c) </a:t>
                </a:r>
                <a:r>
                  <a:rPr lang="fr-FR" sz="3300" dirty="0" err="1">
                    <a:effectLst/>
                    <a:ea typeface="Calibri" panose="020F0502020204030204" pitchFamily="34" charset="0"/>
                  </a:rPr>
                  <a:t>Xét</a:t>
                </a:r>
                <a:r>
                  <a:rPr lang="fr-FR" sz="3300" dirty="0">
                    <a:effectLst/>
                    <a:ea typeface="Calibri" panose="020F0502020204030204" pitchFamily="34" charset="0"/>
                  </a:rPr>
                  <a:t> </a:t>
                </a:r>
                <a14:m>
                  <m:oMath xmlns:m="http://schemas.openxmlformats.org/officeDocument/2006/math">
                    <m:r>
                      <a:rPr lang="fr-FR" sz="3300" i="1">
                        <a:effectLst/>
                        <a:latin typeface="Cambria Math" panose="02040503050406030204" pitchFamily="18" charset="0"/>
                        <a:ea typeface="Calibri" panose="020F0502020204030204" pitchFamily="34" charset="0"/>
                      </a:rPr>
                      <m:t>∆</m:t>
                    </m:r>
                    <m:r>
                      <a:rPr lang="fr-FR" sz="3300" i="1">
                        <a:effectLst/>
                        <a:latin typeface="Cambria Math" panose="02040503050406030204" pitchFamily="18" charset="0"/>
                        <a:ea typeface="Calibri" panose="020F0502020204030204" pitchFamily="34" charset="0"/>
                      </a:rPr>
                      <m:t>𝐴𝐻𝐵</m:t>
                    </m:r>
                  </m:oMath>
                </a14:m>
                <a:r>
                  <a:rPr lang="fr-FR" sz="3300" dirty="0">
                    <a:effectLst/>
                    <a:ea typeface="Calibri" panose="020F0502020204030204" pitchFamily="34" charset="0"/>
                  </a:rPr>
                  <a:t> </a:t>
                </a:r>
                <a:r>
                  <a:rPr lang="fr-FR" sz="3300" dirty="0" err="1">
                    <a:effectLst/>
                    <a:ea typeface="Calibri" panose="020F0502020204030204" pitchFamily="34" charset="0"/>
                  </a:rPr>
                  <a:t>và</a:t>
                </a:r>
                <a:r>
                  <a:rPr lang="fr-FR" sz="3300" dirty="0">
                    <a:effectLst/>
                    <a:ea typeface="Calibri" panose="020F0502020204030204" pitchFamily="34" charset="0"/>
                  </a:rPr>
                  <a:t> </a:t>
                </a:r>
                <a14:m>
                  <m:oMath xmlns:m="http://schemas.openxmlformats.org/officeDocument/2006/math">
                    <m:r>
                      <a:rPr lang="fr-FR" sz="3300" i="1">
                        <a:effectLst/>
                        <a:latin typeface="Cambria Math" panose="02040503050406030204" pitchFamily="18" charset="0"/>
                        <a:ea typeface="Calibri" panose="020F0502020204030204" pitchFamily="34" charset="0"/>
                      </a:rPr>
                      <m:t>∆</m:t>
                    </m:r>
                    <m:r>
                      <a:rPr lang="fr-FR" sz="3300" i="1">
                        <a:effectLst/>
                        <a:latin typeface="Cambria Math" panose="02040503050406030204" pitchFamily="18" charset="0"/>
                        <a:ea typeface="Calibri" panose="020F0502020204030204" pitchFamily="34" charset="0"/>
                      </a:rPr>
                      <m:t>𝐴𝐶𝐷</m:t>
                    </m:r>
                  </m:oMath>
                </a14:m>
                <a:r>
                  <a:rPr lang="fr-FR" sz="3300" dirty="0">
                    <a:effectLst/>
                    <a:ea typeface="Calibri" panose="020F0502020204030204" pitchFamily="34" charset="0"/>
                  </a:rPr>
                  <a:t> </a:t>
                </a:r>
                <a:r>
                  <a:rPr lang="fr-FR" sz="3300" dirty="0" err="1">
                    <a:effectLst/>
                    <a:ea typeface="Calibri" panose="020F0502020204030204" pitchFamily="34" charset="0"/>
                  </a:rPr>
                  <a:t>có</a:t>
                </a:r>
                <a:r>
                  <a:rPr lang="fr-FR" sz="3300" dirty="0">
                    <a:effectLst/>
                    <a:ea typeface="Calibri" panose="020F0502020204030204" pitchFamily="34" charset="0"/>
                  </a:rPr>
                  <a:t>: </a:t>
                </a:r>
                <a14:m>
                  <m:oMath xmlns:m="http://schemas.openxmlformats.org/officeDocument/2006/math">
                    <m:acc>
                      <m:accPr>
                        <m:chr m:val="̂"/>
                        <m:ctrlPr>
                          <a:rPr lang="en-US" sz="3300" i="1">
                            <a:effectLst/>
                            <a:latin typeface="Cambria Math" panose="02040503050406030204" pitchFamily="18" charset="0"/>
                            <a:ea typeface="Calibri" panose="020F0502020204030204" pitchFamily="34" charset="0"/>
                          </a:rPr>
                        </m:ctrlPr>
                      </m:accPr>
                      <m:e>
                        <m:r>
                          <a:rPr lang="fr-FR" sz="3300" i="1">
                            <a:effectLst/>
                            <a:latin typeface="Cambria Math" panose="02040503050406030204" pitchFamily="18" charset="0"/>
                            <a:ea typeface="Calibri" panose="020F0502020204030204" pitchFamily="34" charset="0"/>
                          </a:rPr>
                          <m:t>𝐴𝐻𝐵</m:t>
                        </m:r>
                      </m:e>
                    </m:acc>
                    <m:r>
                      <a:rPr lang="fr-FR" sz="3300" i="1">
                        <a:effectLst/>
                        <a:latin typeface="Cambria Math" panose="02040503050406030204" pitchFamily="18" charset="0"/>
                        <a:ea typeface="Calibri" panose="020F0502020204030204" pitchFamily="34" charset="0"/>
                      </a:rPr>
                      <m:t>=</m:t>
                    </m:r>
                    <m:acc>
                      <m:accPr>
                        <m:chr m:val="̂"/>
                        <m:ctrlPr>
                          <a:rPr lang="en-US" sz="3300" i="1">
                            <a:effectLst/>
                            <a:latin typeface="Cambria Math" panose="02040503050406030204" pitchFamily="18" charset="0"/>
                            <a:ea typeface="Calibri" panose="020F0502020204030204" pitchFamily="34" charset="0"/>
                          </a:rPr>
                        </m:ctrlPr>
                      </m:accPr>
                      <m:e>
                        <m:r>
                          <a:rPr lang="fr-FR" sz="3300" i="1">
                            <a:effectLst/>
                            <a:latin typeface="Cambria Math" panose="02040503050406030204" pitchFamily="18" charset="0"/>
                            <a:ea typeface="Calibri" panose="020F0502020204030204" pitchFamily="34" charset="0"/>
                          </a:rPr>
                          <m:t>𝐴𝐶𝐷</m:t>
                        </m:r>
                      </m:e>
                    </m:acc>
                    <m:r>
                      <a:rPr lang="fr-FR" sz="3300" i="1">
                        <a:effectLst/>
                        <a:latin typeface="Cambria Math" panose="02040503050406030204" pitchFamily="18" charset="0"/>
                        <a:ea typeface="Calibri" panose="020F0502020204030204" pitchFamily="34" charset="0"/>
                      </a:rPr>
                      <m:t>=90°; </m:t>
                    </m:r>
                    <m:acc>
                      <m:accPr>
                        <m:chr m:val="̂"/>
                        <m:ctrlPr>
                          <a:rPr lang="en-US" sz="3300" i="1">
                            <a:effectLst/>
                            <a:latin typeface="Cambria Math" panose="02040503050406030204" pitchFamily="18" charset="0"/>
                            <a:ea typeface="Calibri" panose="020F0502020204030204" pitchFamily="34" charset="0"/>
                          </a:rPr>
                        </m:ctrlPr>
                      </m:accPr>
                      <m:e>
                        <m:r>
                          <a:rPr lang="fr-FR" sz="3300" i="1">
                            <a:effectLst/>
                            <a:latin typeface="Cambria Math" panose="02040503050406030204" pitchFamily="18" charset="0"/>
                            <a:ea typeface="Calibri" panose="020F0502020204030204" pitchFamily="34" charset="0"/>
                          </a:rPr>
                          <m:t>𝐴𝐵𝐻</m:t>
                        </m:r>
                      </m:e>
                    </m:acc>
                    <m:r>
                      <a:rPr lang="fr-FR" sz="3300" i="1">
                        <a:effectLst/>
                        <a:latin typeface="Cambria Math" panose="02040503050406030204" pitchFamily="18" charset="0"/>
                        <a:ea typeface="Calibri" panose="020F0502020204030204" pitchFamily="34" charset="0"/>
                      </a:rPr>
                      <m:t>=</m:t>
                    </m:r>
                    <m:acc>
                      <m:accPr>
                        <m:chr m:val="̂"/>
                        <m:ctrlPr>
                          <a:rPr lang="en-US" sz="3300" i="1">
                            <a:effectLst/>
                            <a:latin typeface="Cambria Math" panose="02040503050406030204" pitchFamily="18" charset="0"/>
                            <a:ea typeface="Calibri" panose="020F0502020204030204" pitchFamily="34" charset="0"/>
                          </a:rPr>
                        </m:ctrlPr>
                      </m:accPr>
                      <m:e>
                        <m:r>
                          <a:rPr lang="fr-FR" sz="3300" i="1">
                            <a:effectLst/>
                            <a:latin typeface="Cambria Math" panose="02040503050406030204" pitchFamily="18" charset="0"/>
                            <a:ea typeface="Calibri" panose="020F0502020204030204" pitchFamily="34" charset="0"/>
                          </a:rPr>
                          <m:t>𝐴𝐷𝐶</m:t>
                        </m:r>
                      </m:e>
                    </m:acc>
                  </m:oMath>
                </a14:m>
                <a:endParaRPr lang="en-US" sz="3300" dirty="0">
                  <a:effectLst/>
                  <a:ea typeface="Times New Roman" panose="02020603050405020304" pitchFamily="18" charset="0"/>
                </a:endParaRPr>
              </a:p>
              <a:p>
                <a:pPr marR="30480" algn="just">
                  <a:lnSpc>
                    <a:spcPct val="150000"/>
                  </a:lnSpc>
                  <a:spcBef>
                    <a:spcPts val="300"/>
                  </a:spcBef>
                  <a:spcAft>
                    <a:spcPts val="300"/>
                  </a:spcAft>
                </a:pPr>
                <a:r>
                  <a:rPr lang="fr-FR" sz="3300" dirty="0">
                    <a:effectLst/>
                    <a:ea typeface="Calibri" panose="020F0502020204030204" pitchFamily="34" charset="0"/>
                  </a:rPr>
                  <a:t>Do </a:t>
                </a:r>
                <a:r>
                  <a:rPr lang="fr-FR" sz="3300" dirty="0" err="1">
                    <a:effectLst/>
                    <a:ea typeface="Calibri" panose="020F0502020204030204" pitchFamily="34" charset="0"/>
                  </a:rPr>
                  <a:t>đó</a:t>
                </a:r>
                <a:r>
                  <a:rPr lang="fr-FR" sz="3300" dirty="0">
                    <a:effectLst/>
                    <a:ea typeface="Calibri" panose="020F0502020204030204" pitchFamily="34" charset="0"/>
                  </a:rPr>
                  <a:t> </a:t>
                </a:r>
                <a14:m>
                  <m:oMath xmlns:m="http://schemas.openxmlformats.org/officeDocument/2006/math">
                    <m:r>
                      <a:rPr lang="fr-FR" sz="3300" i="1">
                        <a:effectLst/>
                        <a:latin typeface="Cambria Math" panose="02040503050406030204" pitchFamily="18" charset="0"/>
                        <a:ea typeface="Calibri" panose="020F0502020204030204" pitchFamily="34" charset="0"/>
                      </a:rPr>
                      <m:t>∆</m:t>
                    </m:r>
                    <m:r>
                      <a:rPr lang="fr-FR" sz="3300" i="1">
                        <a:effectLst/>
                        <a:latin typeface="Cambria Math" panose="02040503050406030204" pitchFamily="18" charset="0"/>
                        <a:ea typeface="Calibri" panose="020F0502020204030204" pitchFamily="34" charset="0"/>
                      </a:rPr>
                      <m:t>𝐴𝐻𝐵</m:t>
                    </m:r>
                    <m:r>
                      <a:rPr lang="fr-FR" sz="3300" i="1">
                        <a:effectLst/>
                        <a:latin typeface="Cambria Math" panose="02040503050406030204" pitchFamily="18" charset="0"/>
                        <a:ea typeface="Calibri" panose="020F0502020204030204" pitchFamily="34" charset="0"/>
                      </a:rPr>
                      <m:t>~∆</m:t>
                    </m:r>
                    <m:r>
                      <a:rPr lang="fr-FR" sz="3300" i="1">
                        <a:effectLst/>
                        <a:latin typeface="Cambria Math" panose="02040503050406030204" pitchFamily="18" charset="0"/>
                        <a:ea typeface="Calibri" panose="020F0502020204030204" pitchFamily="34" charset="0"/>
                      </a:rPr>
                      <m:t>𝐴𝐶𝐷</m:t>
                    </m:r>
                  </m:oMath>
                </a14:m>
                <a:r>
                  <a:rPr lang="fr-FR" sz="3300" dirty="0">
                    <a:effectLst/>
                    <a:ea typeface="Calibri" panose="020F0502020204030204" pitchFamily="34" charset="0"/>
                  </a:rPr>
                  <a:t> (</a:t>
                </a:r>
                <a:r>
                  <a:rPr lang="fr-FR" sz="3300" dirty="0" err="1">
                    <a:effectLst/>
                    <a:ea typeface="Calibri" panose="020F0502020204030204" pitchFamily="34" charset="0"/>
                  </a:rPr>
                  <a:t>g.g</a:t>
                </a:r>
                <a:r>
                  <a:rPr lang="fr-FR" sz="3300" dirty="0">
                    <a:effectLst/>
                    <a:ea typeface="Calibri" panose="020F0502020204030204" pitchFamily="34" charset="0"/>
                  </a:rPr>
                  <a:t>)</a:t>
                </a:r>
                <a:endParaRPr lang="en-US" sz="3300" dirty="0">
                  <a:effectLst/>
                  <a:ea typeface="Times New Roman" panose="02020603050405020304" pitchFamily="18" charset="0"/>
                </a:endParaRPr>
              </a:p>
              <a:p>
                <a:pPr marR="30480"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fr-FR" sz="3300">
                          <a:ea typeface="Calibri" panose="020F0502020204030204" pitchFamily="34" charset="0"/>
                        </a:rPr>
                        <m:t>Suy</m:t>
                      </m:r>
                      <m:r>
                        <m:rPr>
                          <m:nor/>
                        </m:rPr>
                        <a:rPr lang="fr-FR" sz="3300">
                          <a:ea typeface="Calibri" panose="020F0502020204030204" pitchFamily="34" charset="0"/>
                        </a:rPr>
                        <m:t> </m:t>
                      </m:r>
                      <m:r>
                        <m:rPr>
                          <m:nor/>
                        </m:rPr>
                        <a:rPr lang="fr-FR" sz="3300">
                          <a:ea typeface="Calibri" panose="020F0502020204030204" pitchFamily="34" charset="0"/>
                        </a:rPr>
                        <m:t>ra</m:t>
                      </m:r>
                      <m:r>
                        <m:rPr>
                          <m:nor/>
                        </m:rPr>
                        <a:rPr lang="fr-FR" sz="3300">
                          <a:ea typeface="Calibri" panose="020F0502020204030204" pitchFamily="34" charset="0"/>
                        </a:rPr>
                        <m:t> </m:t>
                      </m:r>
                      <m:f>
                        <m:fPr>
                          <m:ctrlPr>
                            <a:rPr lang="en-US" sz="3300" i="1">
                              <a:latin typeface="Cambria Math" panose="02040503050406030204" pitchFamily="18" charset="0"/>
                              <a:ea typeface="Calibri" panose="020F0502020204030204" pitchFamily="34" charset="0"/>
                            </a:rPr>
                          </m:ctrlPr>
                        </m:fPr>
                        <m:num>
                          <m:r>
                            <a:rPr lang="fr-FR" sz="3300" i="1">
                              <a:latin typeface="Cambria Math" panose="02040503050406030204" pitchFamily="18" charset="0"/>
                              <a:ea typeface="Calibri" panose="020F0502020204030204" pitchFamily="34" charset="0"/>
                            </a:rPr>
                            <m:t>𝐴𝐵</m:t>
                          </m:r>
                        </m:num>
                        <m:den>
                          <m:r>
                            <a:rPr lang="fr-FR" sz="3300" i="1">
                              <a:latin typeface="Cambria Math" panose="02040503050406030204" pitchFamily="18" charset="0"/>
                              <a:ea typeface="Calibri" panose="020F0502020204030204" pitchFamily="34" charset="0"/>
                            </a:rPr>
                            <m:t>𝐴𝐷</m:t>
                          </m:r>
                        </m:den>
                      </m:f>
                      <m:r>
                        <a:rPr lang="fr-FR" sz="3300" i="1">
                          <a:latin typeface="Cambria Math" panose="02040503050406030204" pitchFamily="18" charset="0"/>
                          <a:ea typeface="Calibri" panose="020F0502020204030204" pitchFamily="34" charset="0"/>
                        </a:rPr>
                        <m:t>=</m:t>
                      </m:r>
                      <m:f>
                        <m:fPr>
                          <m:ctrlPr>
                            <a:rPr lang="en-US" sz="3300" i="1">
                              <a:latin typeface="Cambria Math" panose="02040503050406030204" pitchFamily="18" charset="0"/>
                              <a:ea typeface="Calibri" panose="020F0502020204030204" pitchFamily="34" charset="0"/>
                            </a:rPr>
                          </m:ctrlPr>
                        </m:fPr>
                        <m:num>
                          <m:r>
                            <a:rPr lang="fr-FR" sz="3300" i="1">
                              <a:latin typeface="Cambria Math" panose="02040503050406030204" pitchFamily="18" charset="0"/>
                              <a:ea typeface="Calibri" panose="020F0502020204030204" pitchFamily="34" charset="0"/>
                            </a:rPr>
                            <m:t>𝐴𝐻</m:t>
                          </m:r>
                        </m:num>
                        <m:den>
                          <m:r>
                            <a:rPr lang="fr-FR" sz="3300" i="1">
                              <a:latin typeface="Cambria Math" panose="02040503050406030204" pitchFamily="18" charset="0"/>
                              <a:ea typeface="Calibri" panose="020F0502020204030204" pitchFamily="34" charset="0"/>
                            </a:rPr>
                            <m:t>𝐴𝐶</m:t>
                          </m:r>
                        </m:den>
                      </m:f>
                      <m:r>
                        <m:rPr>
                          <m:nor/>
                        </m:rPr>
                        <a:rPr lang="fr-FR" sz="3300">
                          <a:ea typeface="Calibri" panose="020F0502020204030204" pitchFamily="34" charset="0"/>
                        </a:rPr>
                        <m:t> </m:t>
                      </m:r>
                      <m:r>
                        <m:rPr>
                          <m:nor/>
                        </m:rPr>
                        <a:rPr lang="fr-FR" sz="3300">
                          <a:ea typeface="Calibri" panose="020F0502020204030204" pitchFamily="34" charset="0"/>
                        </a:rPr>
                        <m:t>hay</m:t>
                      </m:r>
                      <m:r>
                        <a:rPr lang="en-US" sz="3300" b="0" i="1" smtClean="0">
                          <a:latin typeface="Cambria Math" panose="02040503050406030204" pitchFamily="18" charset="0"/>
                          <a:ea typeface="Calibri" panose="020F0502020204030204" pitchFamily="34" charset="0"/>
                        </a:rPr>
                        <m:t> </m:t>
                      </m:r>
                      <m:r>
                        <a:rPr lang="fr-FR" sz="3300" i="1">
                          <a:effectLst/>
                          <a:latin typeface="Cambria Math" panose="02040503050406030204" pitchFamily="18" charset="0"/>
                          <a:ea typeface="Calibri" panose="020F0502020204030204" pitchFamily="34" charset="0"/>
                        </a:rPr>
                        <m:t>𝐴𝐵</m:t>
                      </m:r>
                      <m:r>
                        <a:rPr lang="fr-FR" sz="3300" i="1">
                          <a:effectLst/>
                          <a:latin typeface="Cambria Math" panose="02040503050406030204" pitchFamily="18" charset="0"/>
                          <a:ea typeface="Calibri" panose="020F0502020204030204" pitchFamily="34" charset="0"/>
                        </a:rPr>
                        <m:t>.</m:t>
                      </m:r>
                      <m:r>
                        <a:rPr lang="fr-FR" sz="3300" i="1">
                          <a:effectLst/>
                          <a:latin typeface="Cambria Math" panose="02040503050406030204" pitchFamily="18" charset="0"/>
                          <a:ea typeface="Calibri" panose="020F0502020204030204" pitchFamily="34" charset="0"/>
                        </a:rPr>
                        <m:t>𝐴𝐶</m:t>
                      </m:r>
                      <m:r>
                        <a:rPr lang="fr-FR" sz="3300" i="1">
                          <a:effectLst/>
                          <a:latin typeface="Cambria Math" panose="02040503050406030204" pitchFamily="18" charset="0"/>
                          <a:ea typeface="Calibri" panose="020F0502020204030204" pitchFamily="34" charset="0"/>
                        </a:rPr>
                        <m:t>=</m:t>
                      </m:r>
                      <m:r>
                        <a:rPr lang="fr-FR" sz="3300" i="1">
                          <a:effectLst/>
                          <a:latin typeface="Cambria Math" panose="02040503050406030204" pitchFamily="18" charset="0"/>
                          <a:ea typeface="Calibri" panose="020F0502020204030204" pitchFamily="34" charset="0"/>
                        </a:rPr>
                        <m:t>𝐴𝐻</m:t>
                      </m:r>
                      <m:r>
                        <a:rPr lang="fr-FR" sz="3300" i="1">
                          <a:effectLst/>
                          <a:latin typeface="Cambria Math" panose="02040503050406030204" pitchFamily="18" charset="0"/>
                          <a:ea typeface="Calibri" panose="020F0502020204030204" pitchFamily="34" charset="0"/>
                        </a:rPr>
                        <m:t>.</m:t>
                      </m:r>
                      <m:r>
                        <a:rPr lang="fr-FR" sz="3300" i="1">
                          <a:effectLst/>
                          <a:latin typeface="Cambria Math" panose="02040503050406030204" pitchFamily="18" charset="0"/>
                          <a:ea typeface="Calibri" panose="020F0502020204030204" pitchFamily="34" charset="0"/>
                        </a:rPr>
                        <m:t>𝐴𝐷</m:t>
                      </m:r>
                      <m:r>
                        <a:rPr lang="en-US" sz="3300" b="0" i="0" smtClean="0">
                          <a:effectLst/>
                          <a:latin typeface="Cambria Math" panose="02040503050406030204" pitchFamily="18" charset="0"/>
                          <a:ea typeface="Calibri" panose="020F0502020204030204" pitchFamily="34" charset="0"/>
                        </a:rPr>
                        <m:t>.</m:t>
                      </m:r>
                    </m:oMath>
                  </m:oMathPara>
                </a14:m>
                <a:endParaRPr lang="en-US" sz="3300" dirty="0">
                  <a:effectLst/>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235310" y="3687884"/>
                <a:ext cx="11519290" cy="6789616"/>
              </a:xfrm>
              <a:prstGeom prst="rect">
                <a:avLst/>
              </a:prstGeom>
              <a:blipFill>
                <a:blip r:embed="rId6"/>
                <a:stretch>
                  <a:fillRect l="-1429" r="-1164"/>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6540BD47-8B73-7871-EE21-F717047BC186}"/>
              </a:ext>
            </a:extLst>
          </p:cNvPr>
          <p:cNvSpPr/>
          <p:nvPr/>
        </p:nvSpPr>
        <p:spPr>
          <a:xfrm>
            <a:off x="533399" y="115111"/>
            <a:ext cx="11549957" cy="1015663"/>
          </a:xfrm>
          <a:prstGeom prst="rect">
            <a:avLst/>
          </a:prstGeom>
        </p:spPr>
        <p:txBody>
          <a:bodyPr wrap="none">
            <a:spAutoFit/>
          </a:bodyPr>
          <a:lstStyle/>
          <a:p>
            <a:pPr defTabSz="1828756">
              <a:buClr>
                <a:srgbClr val="143E63"/>
              </a:buClr>
              <a:buSzPts val="3000"/>
              <a:defRPr/>
            </a:pPr>
            <a:r>
              <a:rPr lang="en-US" sz="6000" b="1" kern="0" dirty="0">
                <a:solidFill>
                  <a:srgbClr val="71C9B9">
                    <a:lumMod val="50000"/>
                  </a:srgbClr>
                </a:solidFill>
                <a:cs typeface="Arial"/>
                <a:sym typeface="Merriweather Sans"/>
              </a:rPr>
              <a:t>LUYỆN TẬP -</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nhóm</a:t>
            </a:r>
            <a:r>
              <a:rPr lang="en-US" sz="6000" b="1" kern="0" dirty="0">
                <a:solidFill>
                  <a:srgbClr val="FF0000"/>
                </a:solidFill>
                <a:cs typeface="Arial"/>
                <a:sym typeface="Merriweather Sans"/>
              </a:rPr>
              <a:t> </a:t>
            </a:r>
            <a:endParaRPr lang="en-US" sz="6000" b="1" kern="0" dirty="0">
              <a:solidFill>
                <a:srgbClr val="71C9B9">
                  <a:lumMod val="50000"/>
                </a:srgbClr>
              </a:solidFill>
              <a:cs typeface="Arial"/>
              <a:sym typeface="Merriweather Sans"/>
            </a:endParaRPr>
          </a:p>
        </p:txBody>
      </p:sp>
    </p:spTree>
    <p:extLst>
      <p:ext uri="{BB962C8B-B14F-4D97-AF65-F5344CB8AC3E}">
        <p14:creationId xmlns:p14="http://schemas.microsoft.com/office/powerpoint/2010/main" val="1629994475"/>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left)">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wipe(up)">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wipe(up)">
                                      <p:cBhvr>
                                        <p:cTn id="34" dur="500"/>
                                        <p:tgtEl>
                                          <p:spTgt spid="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wipe(up)">
                                      <p:cBhvr>
                                        <p:cTn id="3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59"/>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2420600" y="4787009"/>
            <a:ext cx="4442396" cy="4413642"/>
          </a:xfrm>
          <a:prstGeom prst="rect">
            <a:avLst/>
          </a:prstGeom>
        </p:spPr>
      </p:pic>
      <p:sp>
        <p:nvSpPr>
          <p:cNvPr id="2" name="Google Shape;494;p40">
            <a:extLst>
              <a:ext uri="{FF2B5EF4-FFF2-40B4-BE49-F238E27FC236}">
                <a16:creationId xmlns:a16="http://schemas.microsoft.com/office/drawing/2014/main" id="{FDC31A1D-8445-2E3C-43AA-87947C7A9E00}"/>
              </a:ext>
            </a:extLst>
          </p:cNvPr>
          <p:cNvSpPr txBox="1">
            <a:spLocks/>
          </p:cNvSpPr>
          <p:nvPr/>
        </p:nvSpPr>
        <p:spPr>
          <a:xfrm>
            <a:off x="3200400" y="1431548"/>
            <a:ext cx="12283106" cy="4321552"/>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828800">
              <a:lnSpc>
                <a:spcPct val="150000"/>
              </a:lnSpc>
              <a:buClrTx/>
              <a:defRPr/>
            </a:pPr>
            <a:r>
              <a:rPr lang="vi-VN" sz="9600" b="1" dirty="0">
                <a:solidFill>
                  <a:srgbClr val="FF0000"/>
                </a:solidFill>
                <a:latin typeface="Times New Roman" panose="02020603050405020304" pitchFamily="18" charset="0"/>
                <a:ea typeface="+mn-ea"/>
                <a:cs typeface="Times New Roman" panose="02020603050405020304" pitchFamily="18" charset="0"/>
              </a:rPr>
              <a:t>II</a:t>
            </a:r>
            <a:r>
              <a:rPr lang="en-US" sz="9600" b="1" dirty="0">
                <a:solidFill>
                  <a:srgbClr val="FF0000"/>
                </a:solidFill>
                <a:latin typeface="Times New Roman" panose="02020603050405020304" pitchFamily="18" charset="0"/>
                <a:ea typeface="+mn-ea"/>
                <a:cs typeface="Times New Roman" panose="02020603050405020304" pitchFamily="18" charset="0"/>
              </a:rPr>
              <a:t>I. </a:t>
            </a:r>
            <a:r>
              <a:rPr lang="en-US" sz="9600" b="1" dirty="0" err="1">
                <a:solidFill>
                  <a:srgbClr val="FF0000"/>
                </a:solidFill>
                <a:latin typeface="Times New Roman" panose="02020603050405020304" pitchFamily="18" charset="0"/>
                <a:ea typeface="+mn-ea"/>
                <a:cs typeface="Times New Roman" panose="02020603050405020304" pitchFamily="18" charset="0"/>
              </a:rPr>
              <a:t>Bài</a:t>
            </a:r>
            <a:r>
              <a:rPr lang="en-US" sz="9600" b="1" dirty="0">
                <a:solidFill>
                  <a:srgbClr val="FF0000"/>
                </a:solidFill>
                <a:latin typeface="Times New Roman" panose="02020603050405020304" pitchFamily="18" charset="0"/>
                <a:ea typeface="+mn-ea"/>
                <a:cs typeface="Times New Roman" panose="02020603050405020304" pitchFamily="18" charset="0"/>
              </a:rPr>
              <a:t> </a:t>
            </a:r>
            <a:r>
              <a:rPr lang="en-US" sz="9600" b="1" dirty="0" err="1">
                <a:solidFill>
                  <a:srgbClr val="FF0000"/>
                </a:solidFill>
                <a:latin typeface="Times New Roman" panose="02020603050405020304" pitchFamily="18" charset="0"/>
                <a:ea typeface="+mn-ea"/>
                <a:cs typeface="Times New Roman" panose="02020603050405020304" pitchFamily="18" charset="0"/>
              </a:rPr>
              <a:t>tập</a:t>
            </a:r>
            <a:r>
              <a:rPr lang="en-US" sz="9600" b="1" dirty="0">
                <a:solidFill>
                  <a:srgbClr val="FF0000"/>
                </a:solidFill>
                <a:latin typeface="Times New Roman" panose="02020603050405020304" pitchFamily="18" charset="0"/>
                <a:ea typeface="+mn-ea"/>
                <a:cs typeface="Times New Roman" panose="02020603050405020304" pitchFamily="18" charset="0"/>
              </a:rPr>
              <a:t> </a:t>
            </a:r>
            <a:r>
              <a:rPr lang="en-US" sz="9600" b="1" dirty="0" err="1">
                <a:solidFill>
                  <a:srgbClr val="FF0000"/>
                </a:solidFill>
                <a:latin typeface="Times New Roman" panose="02020603050405020304" pitchFamily="18" charset="0"/>
                <a:ea typeface="+mn-ea"/>
                <a:cs typeface="Times New Roman" panose="02020603050405020304" pitchFamily="18" charset="0"/>
              </a:rPr>
              <a:t>vận</a:t>
            </a:r>
            <a:r>
              <a:rPr lang="en-US" sz="9600" b="1" dirty="0">
                <a:solidFill>
                  <a:srgbClr val="FF0000"/>
                </a:solidFill>
                <a:latin typeface="Times New Roman" panose="02020603050405020304" pitchFamily="18" charset="0"/>
                <a:ea typeface="+mn-ea"/>
                <a:cs typeface="Times New Roman" panose="02020603050405020304" pitchFamily="18" charset="0"/>
              </a:rPr>
              <a:t> </a:t>
            </a:r>
            <a:r>
              <a:rPr lang="en-US" sz="9600" b="1" dirty="0" err="1">
                <a:solidFill>
                  <a:srgbClr val="FF0000"/>
                </a:solidFill>
                <a:latin typeface="Times New Roman" panose="02020603050405020304" pitchFamily="18" charset="0"/>
                <a:ea typeface="+mn-ea"/>
                <a:cs typeface="Times New Roman" panose="02020603050405020304" pitchFamily="18" charset="0"/>
              </a:rPr>
              <a:t>dụng</a:t>
            </a:r>
            <a:endParaRPr lang="en-US" sz="9600" b="1" dirty="0">
              <a:solidFill>
                <a:srgbClr val="FF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33874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228600" y="190500"/>
            <a:ext cx="17830800" cy="9829800"/>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p:sp>
        <p:nvSpPr>
          <p:cNvPr id="9" name="Rectangle 8"/>
          <p:cNvSpPr/>
          <p:nvPr/>
        </p:nvSpPr>
        <p:spPr>
          <a:xfrm>
            <a:off x="347913" y="114300"/>
            <a:ext cx="17678830" cy="4032066"/>
          </a:xfrm>
          <a:prstGeom prst="rect">
            <a:avLst/>
          </a:prstGeom>
        </p:spPr>
        <p:txBody>
          <a:bodyPr wrap="square">
            <a:spAutoFit/>
          </a:bodyPr>
          <a:lstStyle/>
          <a:p>
            <a:pPr lvl="0" algn="just" eaLnBrk="0" fontAlgn="base" hangingPunct="0">
              <a:lnSpc>
                <a:spcPct val="150000"/>
              </a:lnSpc>
              <a:spcBef>
                <a:spcPct val="0"/>
              </a:spcBef>
              <a:spcAft>
                <a:spcPct val="0"/>
              </a:spcAft>
            </a:pPr>
            <a:r>
              <a:rPr lang="en-US" altLang="en-US" sz="3500" b="1" dirty="0" err="1">
                <a:solidFill>
                  <a:srgbClr val="000000"/>
                </a:solidFill>
                <a:latin typeface="Arial" panose="020B0604020202020204" pitchFamily="34" charset="0"/>
                <a:cs typeface="Arial" panose="020B0604020202020204" pitchFamily="34" charset="0"/>
                <a:sym typeface="Arial"/>
              </a:rPr>
              <a:t>Bài</a:t>
            </a:r>
            <a:r>
              <a:rPr lang="en-US" altLang="en-US" sz="3500" b="1" dirty="0">
                <a:solidFill>
                  <a:srgbClr val="000000"/>
                </a:solidFill>
                <a:latin typeface="Arial" panose="020B0604020202020204" pitchFamily="34" charset="0"/>
                <a:cs typeface="Arial" panose="020B0604020202020204" pitchFamily="34" charset="0"/>
                <a:sym typeface="Arial"/>
              </a:rPr>
              <a:t> 15 (SGK-tr105)</a:t>
            </a:r>
            <a:r>
              <a:rPr lang="vi-VN" altLang="en-US" sz="3500" b="1" dirty="0">
                <a:solidFill>
                  <a:srgbClr val="000000"/>
                </a:solidFill>
                <a:latin typeface="Arial" panose="020B0604020202020204" pitchFamily="34" charset="0"/>
                <a:cs typeface="Arial" panose="020B0604020202020204" pitchFamily="34" charset="0"/>
                <a:sym typeface="Arial"/>
              </a:rPr>
              <a:t>.</a:t>
            </a:r>
            <a:r>
              <a:rPr lang="en-US" altLang="en-US" sz="3500" b="1" dirty="0">
                <a:solidFill>
                  <a:srgbClr val="000000"/>
                </a:solidFill>
                <a:latin typeface="Arial" panose="020B0604020202020204" pitchFamily="34" charset="0"/>
                <a:cs typeface="Arial" panose="020B0604020202020204" pitchFamily="34" charset="0"/>
                <a:sym typeface="Arial"/>
              </a:rPr>
              <a:t> </a:t>
            </a:r>
            <a:r>
              <a:rPr lang="vi-VN" sz="3500" dirty="0">
                <a:solidFill>
                  <a:srgbClr val="000000"/>
                </a:solidFill>
              </a:rPr>
              <a:t>Hải đăng Kê Gà tọa lạc tại xã Tân Thành, huyện Hàm Thuận Nam, tỉnh Bình Thuận. Biết ngọn hải đăng cao 65 m so với mặt nước biển. Với khoảng cách bao nhiêu kilômét thì người quan sát trên tàu bắt đầu trông thấy ngọn của hải đăng này? Cho biết mắt người quan sát ở độ cao 5 m so với mặt nước biển và bán kính Trái Đất gần bằng 6 400 km.</a:t>
            </a:r>
            <a:endParaRPr lang="en-US" sz="3500" dirty="0">
              <a:solidFill>
                <a:srgbClr val="000000"/>
              </a:solidFill>
            </a:endParaRPr>
          </a:p>
        </p:txBody>
      </p:sp>
      <p:pic>
        <p:nvPicPr>
          <p:cNvPr id="3" name="Picture 2">
            <a:extLst>
              <a:ext uri="{FF2B5EF4-FFF2-40B4-BE49-F238E27FC236}">
                <a16:creationId xmlns:a16="http://schemas.microsoft.com/office/drawing/2014/main" id="{3727C828-1932-5D39-C364-81C988BFA899}"/>
              </a:ext>
            </a:extLst>
          </p:cNvPr>
          <p:cNvPicPr>
            <a:picLocks noChangeAspect="1"/>
          </p:cNvPicPr>
          <p:nvPr/>
        </p:nvPicPr>
        <p:blipFill>
          <a:blip r:embed="rId3"/>
          <a:stretch>
            <a:fillRect/>
          </a:stretch>
        </p:blipFill>
        <p:spPr>
          <a:xfrm>
            <a:off x="228599" y="4274286"/>
            <a:ext cx="11201401" cy="5827658"/>
          </a:xfrm>
          <a:prstGeom prst="rect">
            <a:avLst/>
          </a:prstGeom>
        </p:spPr>
      </p:pic>
      <p:pic>
        <p:nvPicPr>
          <p:cNvPr id="5" name="Picture 4">
            <a:extLst>
              <a:ext uri="{FF2B5EF4-FFF2-40B4-BE49-F238E27FC236}">
                <a16:creationId xmlns:a16="http://schemas.microsoft.com/office/drawing/2014/main" id="{DC741FF7-0B57-7149-6E2B-DEF154A773CB}"/>
              </a:ext>
            </a:extLst>
          </p:cNvPr>
          <p:cNvPicPr>
            <a:picLocks noChangeAspect="1"/>
          </p:cNvPicPr>
          <p:nvPr/>
        </p:nvPicPr>
        <p:blipFill>
          <a:blip r:embed="rId4"/>
          <a:stretch>
            <a:fillRect/>
          </a:stretch>
        </p:blipFill>
        <p:spPr>
          <a:xfrm>
            <a:off x="11430000" y="3619423"/>
            <a:ext cx="6596743" cy="6585934"/>
          </a:xfrm>
          <a:prstGeom prst="rect">
            <a:avLst/>
          </a:prstGeom>
        </p:spPr>
      </p:pic>
    </p:spTree>
    <p:extLst>
      <p:ext uri="{BB962C8B-B14F-4D97-AF65-F5344CB8AC3E}">
        <p14:creationId xmlns:p14="http://schemas.microsoft.com/office/powerpoint/2010/main" val="57285400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429126" y="419100"/>
            <a:ext cx="17449800" cy="9448800"/>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p:sp>
        <p:nvSpPr>
          <p:cNvPr id="6" name="Rectangle 5"/>
          <p:cNvSpPr/>
          <p:nvPr/>
        </p:nvSpPr>
        <p:spPr>
          <a:xfrm>
            <a:off x="990600" y="800100"/>
            <a:ext cx="1265090" cy="677108"/>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US" sz="3800" b="1" i="1" u="sng" strike="noStrike" kern="0" cap="none" spc="0" normalizeH="0" baseline="0" noProof="0" dirty="0" err="1">
                <a:ln>
                  <a:noFill/>
                </a:ln>
                <a:solidFill>
                  <a:srgbClr val="C00000"/>
                </a:solidFill>
                <a:effectLst/>
                <a:uLnTx/>
                <a:uFillTx/>
                <a:latin typeface="Arial"/>
                <a:ea typeface="+mn-ea"/>
                <a:cs typeface="Arial"/>
                <a:sym typeface="Arial"/>
              </a:rPr>
              <a:t>Giải</a:t>
            </a:r>
            <a:r>
              <a:rPr kumimoji="0" lang="en-US" sz="3800" b="1" i="1" u="sng" strike="noStrike" kern="0" cap="none" spc="0" normalizeH="0" baseline="0" noProof="0" dirty="0">
                <a:ln>
                  <a:noFill/>
                </a:ln>
                <a:solidFill>
                  <a:srgbClr val="C00000"/>
                </a:solidFill>
                <a:effectLst/>
                <a:uLnTx/>
                <a:uFillTx/>
                <a:latin typeface="Arial"/>
                <a:ea typeface="+mn-ea"/>
                <a:cs typeface="Arial"/>
                <a:sym typeface="Arial"/>
              </a:rPr>
              <a:t>:</a:t>
            </a:r>
          </a:p>
        </p:txBody>
      </p:sp>
      <mc:AlternateContent xmlns:mc="http://schemas.openxmlformats.org/markup-compatibility/2006">
        <mc:Choice xmlns:a14="http://schemas.microsoft.com/office/drawing/2010/main" Requires="a14">
          <p:sp>
            <p:nvSpPr>
              <p:cNvPr id="2" name="Rectangle 1"/>
              <p:cNvSpPr/>
              <p:nvPr/>
            </p:nvSpPr>
            <p:spPr>
              <a:xfrm>
                <a:off x="7696200" y="571500"/>
                <a:ext cx="9930062" cy="8859733"/>
              </a:xfrm>
              <a:prstGeom prst="rect">
                <a:avLst/>
              </a:prstGeom>
            </p:spPr>
            <p:txBody>
              <a:bodyPr wrap="square">
                <a:spAutoFit/>
              </a:bodyPr>
              <a:lstStyle/>
              <a:p>
                <a:pPr algn="just">
                  <a:lnSpc>
                    <a:spcPct val="150000"/>
                  </a:lnSpc>
                  <a:spcBef>
                    <a:spcPts val="300"/>
                  </a:spcBef>
                  <a:spcAft>
                    <a:spcPts val="300"/>
                  </a:spcAft>
                  <a:tabLst>
                    <a:tab pos="2971800" algn="l"/>
                  </a:tabLst>
                </a:pPr>
                <a:r>
                  <a:rPr lang="fr-FR" sz="3600" dirty="0" err="1">
                    <a:ea typeface="Calibri" panose="020F0502020204030204" pitchFamily="34" charset="0"/>
                    <a:cs typeface="Times New Roman" panose="02020603050405020304" pitchFamily="18" charset="0"/>
                  </a:rPr>
                  <a:t>Ngọn</a:t>
                </a:r>
                <a:r>
                  <a:rPr lang="fr-FR" sz="3600" dirty="0">
                    <a:ea typeface="Calibri" panose="020F0502020204030204" pitchFamily="34" charset="0"/>
                    <a:cs typeface="Times New Roman" panose="02020603050405020304" pitchFamily="18" charset="0"/>
                  </a:rPr>
                  <a:t> </a:t>
                </a:r>
                <a:r>
                  <a:rPr lang="fr-FR" sz="3600" dirty="0" err="1">
                    <a:ea typeface="Calibri" panose="020F0502020204030204" pitchFamily="34" charset="0"/>
                    <a:cs typeface="Times New Roman" panose="02020603050405020304" pitchFamily="18" charset="0"/>
                  </a:rPr>
                  <a:t>của</a:t>
                </a:r>
                <a:r>
                  <a:rPr lang="fr-FR" sz="3600" dirty="0">
                    <a:ea typeface="Calibri" panose="020F0502020204030204" pitchFamily="34" charset="0"/>
                    <a:cs typeface="Times New Roman" panose="02020603050405020304" pitchFamily="18" charset="0"/>
                  </a:rPr>
                  <a:t> </a:t>
                </a:r>
                <a:r>
                  <a:rPr lang="fr-FR" sz="3600" dirty="0" err="1">
                    <a:ea typeface="Calibri" panose="020F0502020204030204" pitchFamily="34" charset="0"/>
                    <a:cs typeface="Times New Roman" panose="02020603050405020304" pitchFamily="18" charset="0"/>
                  </a:rPr>
                  <a:t>hải</a:t>
                </a:r>
                <a:r>
                  <a:rPr lang="fr-FR" sz="3600" dirty="0">
                    <a:ea typeface="Calibri" panose="020F0502020204030204" pitchFamily="34" charset="0"/>
                    <a:cs typeface="Times New Roman" panose="02020603050405020304" pitchFamily="18" charset="0"/>
                  </a:rPr>
                  <a:t> </a:t>
                </a:r>
                <a:r>
                  <a:rPr lang="fr-FR" sz="3600" dirty="0" err="1">
                    <a:ea typeface="Calibri" panose="020F0502020204030204" pitchFamily="34" charset="0"/>
                    <a:cs typeface="Times New Roman" panose="02020603050405020304" pitchFamily="18" charset="0"/>
                  </a:rPr>
                  <a:t>đăng</a:t>
                </a:r>
                <a:r>
                  <a:rPr lang="fr-FR" sz="3600" dirty="0">
                    <a:ea typeface="Calibri" panose="020F0502020204030204" pitchFamily="34" charset="0"/>
                    <a:cs typeface="Times New Roman" panose="02020603050405020304" pitchFamily="18" charset="0"/>
                  </a:rPr>
                  <a:t> là </a:t>
                </a:r>
                <a:r>
                  <a:rPr lang="fr-FR" sz="3600" dirty="0" err="1">
                    <a:ea typeface="Calibri" panose="020F0502020204030204" pitchFamily="34" charset="0"/>
                    <a:cs typeface="Times New Roman" panose="02020603050405020304" pitchFamily="18" charset="0"/>
                  </a:rPr>
                  <a:t>điểm</a:t>
                </a:r>
                <a:r>
                  <a:rPr lang="fr-FR" sz="3600" dirty="0">
                    <a:ea typeface="Calibri" panose="020F0502020204030204" pitchFamily="34" charset="0"/>
                    <a:cs typeface="Times New Roman" panose="02020603050405020304" pitchFamily="18" charset="0"/>
                  </a:rPr>
                  <a:t>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và</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mắt</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người</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quan</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sát</a:t>
                </a:r>
                <a:r>
                  <a:rPr lang="fr-FR" sz="3600" dirty="0">
                    <a:effectLst/>
                    <a:ea typeface="Calibri" panose="020F0502020204030204" pitchFamily="34" charset="0"/>
                    <a:cs typeface="Times New Roman" panose="02020603050405020304" pitchFamily="18" charset="0"/>
                  </a:rPr>
                  <a:t> ở </a:t>
                </a:r>
                <a:r>
                  <a:rPr lang="fr-FR" sz="3600" dirty="0" err="1">
                    <a:effectLst/>
                    <a:ea typeface="Calibri" panose="020F0502020204030204" pitchFamily="34" charset="0"/>
                    <a:cs typeface="Times New Roman" panose="02020603050405020304" pitchFamily="18" charset="0"/>
                  </a:rPr>
                  <a:t>vị</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trí</a:t>
                </a:r>
                <a:r>
                  <a:rPr lang="fr-FR" sz="3600" dirty="0">
                    <a:effectLst/>
                    <a:ea typeface="Calibri" panose="020F0502020204030204" pitchFamily="34" charset="0"/>
                    <a:cs typeface="Times New Roman" panose="02020603050405020304" pitchFamily="18" charset="0"/>
                  </a:rPr>
                  <a:t>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3600" dirty="0">
                    <a:effectLst/>
                    <a:ea typeface="Calibri" panose="020F0502020204030204" pitchFamily="34" charset="0"/>
                    <a:cs typeface="Times New Roman" panose="02020603050405020304" pitchFamily="18" charset="0"/>
                  </a:rPr>
                  <a:t>. Khi </a:t>
                </a:r>
                <a:r>
                  <a:rPr lang="fr-FR" sz="3600" dirty="0" err="1">
                    <a:effectLst/>
                    <a:ea typeface="Calibri" panose="020F0502020204030204" pitchFamily="34" charset="0"/>
                    <a:cs typeface="Times New Roman" panose="02020603050405020304" pitchFamily="18" charset="0"/>
                  </a:rPr>
                  <a:t>người</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quan</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sát</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thấy</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ngọn</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hải</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đăng</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thì</a:t>
                </a:r>
                <a:r>
                  <a:rPr lang="fr-FR" sz="3600" dirty="0">
                    <a:effectLst/>
                    <a:ea typeface="Calibri" panose="020F0502020204030204" pitchFamily="34" charset="0"/>
                    <a:cs typeface="Times New Roman" panose="02020603050405020304" pitchFamily="18" charset="0"/>
                  </a:rPr>
                  <a:t>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600" dirty="0">
                    <a:effectLst/>
                    <a:ea typeface="Calibri" panose="020F0502020204030204" pitchFamily="34" charset="0"/>
                    <a:cs typeface="Times New Roman" panose="02020603050405020304" pitchFamily="18" charset="0"/>
                  </a:rPr>
                  <a:t> là </a:t>
                </a:r>
                <a:r>
                  <a:rPr lang="fr-FR" sz="3600" dirty="0" err="1">
                    <a:effectLst/>
                    <a:ea typeface="Calibri" panose="020F0502020204030204" pitchFamily="34" charset="0"/>
                    <a:cs typeface="Times New Roman" panose="02020603050405020304" pitchFamily="18" charset="0"/>
                  </a:rPr>
                  <a:t>tiếp</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tuyến</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của</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đường</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tròn</a:t>
                </a:r>
                <a:r>
                  <a:rPr lang="fr-FR" sz="3600" dirty="0">
                    <a:effectLst/>
                    <a:ea typeface="Calibri" panose="020F0502020204030204" pitchFamily="34" charset="0"/>
                    <a:cs typeface="Times New Roman" panose="02020603050405020304" pitchFamily="18" charset="0"/>
                  </a:rPr>
                  <a:t>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𝑂</m:t>
                    </m:r>
                  </m:oMath>
                </a14:m>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tại</a:t>
                </a:r>
                <a:r>
                  <a:rPr lang="fr-FR" sz="3600" dirty="0">
                    <a:effectLst/>
                    <a:ea typeface="Calibri" panose="020F0502020204030204" pitchFamily="34" charset="0"/>
                    <a:cs typeface="Times New Roman" panose="02020603050405020304" pitchFamily="18" charset="0"/>
                  </a:rPr>
                  <a:t>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fr-FR" sz="3600" dirty="0">
                    <a:effectLst/>
                    <a:ea typeface="Calibri" panose="020F0502020204030204" pitchFamily="34" charset="0"/>
                    <a:cs typeface="Times New Roman" panose="02020603050405020304" pitchFamily="18" charset="0"/>
                  </a:rPr>
                  <a:t>.</a:t>
                </a:r>
                <a:endParaRPr lang="en-US" sz="3600" dirty="0">
                  <a:effectLst/>
                  <a:ea typeface="Calibri" panose="020F0502020204030204" pitchFamily="34" charset="0"/>
                  <a:cs typeface="Times New Roman" panose="02020603050405020304" pitchFamily="18" charset="0"/>
                </a:endParaRPr>
              </a:p>
              <a:p>
                <a:pPr algn="just">
                  <a:lnSpc>
                    <a:spcPct val="150000"/>
                  </a:lnSpc>
                  <a:spcBef>
                    <a:spcPts val="300"/>
                  </a:spcBef>
                  <a:spcAft>
                    <a:spcPts val="300"/>
                  </a:spcAft>
                  <a:tabLst>
                    <a:tab pos="2971800" algn="l"/>
                  </a:tabLst>
                </a:pPr>
                <a:r>
                  <a:rPr lang="fr-FR" sz="3600" dirty="0" err="1">
                    <a:effectLst/>
                    <a:ea typeface="Calibri" panose="020F0502020204030204" pitchFamily="34" charset="0"/>
                    <a:cs typeface="Times New Roman" panose="02020603050405020304" pitchFamily="18" charset="0"/>
                  </a:rPr>
                  <a:t>Suy</a:t>
                </a:r>
                <a:r>
                  <a:rPr lang="fr-FR" sz="3600" dirty="0">
                    <a:effectLst/>
                    <a:ea typeface="Calibri" panose="020F0502020204030204" pitchFamily="34" charset="0"/>
                    <a:cs typeface="Times New Roman" panose="02020603050405020304" pitchFamily="18" charset="0"/>
                  </a:rPr>
                  <a:t> ra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𝑂𝐻</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tính</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chất</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của</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tiếp</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tuyến</a:t>
                </a:r>
                <a:r>
                  <a:rPr lang="fr-FR" sz="3600" dirty="0">
                    <a:effectLst/>
                    <a:ea typeface="Calibri" panose="020F0502020204030204" pitchFamily="34" charset="0"/>
                    <a:cs typeface="Times New Roman" panose="02020603050405020304" pitchFamily="18" charset="0"/>
                  </a:rPr>
                  <a:t>).</a:t>
                </a:r>
                <a:endParaRPr lang="en-US" sz="3600" dirty="0">
                  <a:effectLst/>
                  <a:ea typeface="Calibri" panose="020F0502020204030204" pitchFamily="34" charset="0"/>
                  <a:cs typeface="Times New Roman" panose="02020603050405020304" pitchFamily="18" charset="0"/>
                </a:endParaRPr>
              </a:p>
              <a:p>
                <a:pPr algn="just">
                  <a:lnSpc>
                    <a:spcPct val="150000"/>
                  </a:lnSpc>
                  <a:spcBef>
                    <a:spcPts val="300"/>
                  </a:spcBef>
                  <a:spcAft>
                    <a:spcPts val="300"/>
                  </a:spcAft>
                  <a:tabLst>
                    <a:tab pos="2971800" algn="l"/>
                  </a:tabLst>
                </a:pPr>
                <a:r>
                  <a:rPr lang="fr-FR" sz="3600" dirty="0" err="1">
                    <a:effectLst/>
                    <a:ea typeface="Calibri" panose="020F0502020204030204" pitchFamily="34" charset="0"/>
                    <a:cs typeface="Times New Roman" panose="02020603050405020304" pitchFamily="18" charset="0"/>
                  </a:rPr>
                  <a:t>Xét</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tam</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giác</a:t>
                </a:r>
                <a:r>
                  <a:rPr lang="fr-FR" sz="3600" dirty="0">
                    <a:effectLst/>
                    <a:ea typeface="Calibri" panose="020F0502020204030204" pitchFamily="34" charset="0"/>
                    <a:cs typeface="Times New Roman" panose="02020603050405020304" pitchFamily="18" charset="0"/>
                  </a:rPr>
                  <a:t>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𝑂𝐴𝐻</m:t>
                    </m:r>
                  </m:oMath>
                </a14:m>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vuông</a:t>
                </a:r>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tại</a:t>
                </a:r>
                <a:r>
                  <a:rPr lang="fr-FR" sz="3600" dirty="0">
                    <a:effectLst/>
                    <a:ea typeface="Calibri" panose="020F0502020204030204" pitchFamily="34" charset="0"/>
                    <a:cs typeface="Times New Roman" panose="02020603050405020304" pitchFamily="18" charset="0"/>
                  </a:rPr>
                  <a:t>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fr-FR" sz="3600" dirty="0">
                    <a:effectLst/>
                    <a:ea typeface="Calibri" panose="020F0502020204030204" pitchFamily="34" charset="0"/>
                    <a:cs typeface="Times New Roman" panose="02020603050405020304" pitchFamily="18" charset="0"/>
                  </a:rPr>
                  <a:t> </a:t>
                </a:r>
                <a:r>
                  <a:rPr lang="fr-FR" sz="3600" dirty="0" err="1">
                    <a:effectLst/>
                    <a:ea typeface="Calibri" panose="020F0502020204030204" pitchFamily="34" charset="0"/>
                    <a:cs typeface="Times New Roman" panose="02020603050405020304" pitchFamily="18" charset="0"/>
                  </a:rPr>
                  <a:t>có</a:t>
                </a:r>
                <a:r>
                  <a:rPr lang="fr-FR" sz="3600" dirty="0">
                    <a:effectLst/>
                    <a:ea typeface="Calibri" panose="020F0502020204030204" pitchFamily="34" charset="0"/>
                    <a:cs typeface="Times New Roman" panose="02020603050405020304" pitchFamily="18" charset="0"/>
                  </a:rPr>
                  <a:t>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𝑂𝐻</m:t>
                    </m:r>
                    <m:r>
                      <a:rPr lang="fr-FR" sz="3600" i="1">
                        <a:effectLst/>
                        <a:latin typeface="Cambria Math" panose="02040503050406030204" pitchFamily="18" charset="0"/>
                        <a:ea typeface="Calibri" panose="020F0502020204030204" pitchFamily="34" charset="0"/>
                        <a:cs typeface="Times New Roman" panose="02020603050405020304" pitchFamily="18" charset="0"/>
                      </a:rPr>
                      <m:t>≈6400 </m:t>
                    </m:r>
                  </m:oMath>
                </a14:m>
                <a:r>
                  <a:rPr lang="fr-FR" sz="3600" dirty="0">
                    <a:effectLst/>
                    <a:ea typeface="Calibri" panose="020F0502020204030204" pitchFamily="34" charset="0"/>
                    <a:cs typeface="Times New Roman" panose="02020603050405020304" pitchFamily="18" charset="0"/>
                  </a:rPr>
                  <a:t>km</a:t>
                </a:r>
                <a:endParaRPr lang="en-US" sz="3600" dirty="0">
                  <a:effectLst/>
                  <a:ea typeface="Calibri" panose="020F0502020204030204" pitchFamily="34" charset="0"/>
                  <a:cs typeface="Times New Roman" panose="02020603050405020304" pitchFamily="18" charset="0"/>
                </a:endParaRPr>
              </a:p>
              <a:p>
                <a:pPr algn="ctr">
                  <a:lnSpc>
                    <a:spcPct val="150000"/>
                  </a:lnSpc>
                  <a:spcBef>
                    <a:spcPts val="300"/>
                  </a:spcBef>
                  <a:spcAft>
                    <a:spcPts val="300"/>
                  </a:spcAft>
                  <a:tabLst>
                    <a:tab pos="2971800" algn="l"/>
                  </a:tabLst>
                </a:pP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𝑂𝐴</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𝐶𝑂</m:t>
                    </m:r>
                    <m:r>
                      <a:rPr lang="fr-FR" sz="3600" i="1">
                        <a:effectLst/>
                        <a:latin typeface="Cambria Math" panose="02040503050406030204" pitchFamily="18" charset="0"/>
                        <a:ea typeface="Calibri" panose="020F0502020204030204" pitchFamily="34" charset="0"/>
                        <a:cs typeface="Times New Roman" panose="02020603050405020304" pitchFamily="18" charset="0"/>
                      </a:rPr>
                      <m:t>≈0,065+6400=6400,065 </m:t>
                    </m:r>
                  </m:oMath>
                </a14:m>
                <a:r>
                  <a:rPr lang="fr-FR" sz="3600" dirty="0">
                    <a:effectLst/>
                    <a:ea typeface="Calibri" panose="020F0502020204030204" pitchFamily="34" charset="0"/>
                    <a:cs typeface="Times New Roman" panose="02020603050405020304" pitchFamily="18" charset="0"/>
                  </a:rPr>
                  <a:t>km</a:t>
                </a:r>
                <a:endParaRPr lang="en-US" sz="3600" dirty="0">
                  <a:effectLst/>
                  <a:ea typeface="Calibri" panose="020F0502020204030204" pitchFamily="34" charset="0"/>
                  <a:cs typeface="Times New Roman" panose="02020603050405020304" pitchFamily="18" charset="0"/>
                </a:endParaRPr>
              </a:p>
              <a:p>
                <a:pPr algn="just">
                  <a:lnSpc>
                    <a:spcPct val="150000"/>
                  </a:lnSpc>
                  <a:spcBef>
                    <a:spcPts val="300"/>
                  </a:spcBef>
                  <a:spcAft>
                    <a:spcPts val="300"/>
                  </a:spcAft>
                  <a:tabLst>
                    <a:tab pos="2971800" algn="l"/>
                  </a:tabLst>
                </a:pPr>
                <a:r>
                  <a:rPr lang="en-US" sz="3600" b="0" dirty="0">
                    <a:effectLst/>
                    <a:ea typeface="Calibri" panose="020F0502020204030204" pitchFamily="34" charset="0"/>
                    <a:cs typeface="Times New Roman" panose="02020603050405020304" pitchFamily="18" charset="0"/>
                  </a:rPr>
                  <a:t>   </a:t>
                </a:r>
                <a14:m>
                  <m:oMath xmlns:m="http://schemas.openxmlformats.org/officeDocument/2006/math">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𝐴𝐻</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6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6400,065</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6400</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endParaRPr lang="en-US" sz="3600" i="1" dirty="0">
                  <a:effectLst/>
                  <a:ea typeface="Calibri" panose="020F0502020204030204" pitchFamily="34" charset="0"/>
                  <a:cs typeface="Times New Roman" panose="02020603050405020304" pitchFamily="18" charset="0"/>
                </a:endParaRPr>
              </a:p>
              <a:p>
                <a:pPr algn="just">
                  <a:lnSpc>
                    <a:spcPct val="150000"/>
                  </a:lnSpc>
                  <a:spcBef>
                    <a:spcPts val="300"/>
                  </a:spcBef>
                  <a:spcAft>
                    <a:spcPts val="300"/>
                  </a:spcAft>
                  <a:tabLst>
                    <a:tab pos="2971800" algn="l"/>
                  </a:tabLst>
                </a:pPr>
                <a:r>
                  <a:rPr lang="fr-FR" sz="3600" dirty="0">
                    <a:effectLst/>
                    <a:ea typeface="Calibri" panose="020F0502020204030204" pitchFamily="34" charset="0"/>
                    <a:cs typeface="Times New Roman" panose="02020603050405020304" pitchFamily="18" charset="0"/>
                  </a:rPr>
                  <a:t>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≈28,84 </m:t>
                    </m:r>
                  </m:oMath>
                </a14:m>
                <a:r>
                  <a:rPr lang="fr-FR" sz="3600" dirty="0">
                    <a:effectLst/>
                    <a:ea typeface="Calibri" panose="020F0502020204030204" pitchFamily="34" charset="0"/>
                    <a:cs typeface="Times New Roman" panose="02020603050405020304" pitchFamily="18" charset="0"/>
                  </a:rPr>
                  <a:t>km.</a:t>
                </a:r>
                <a:endParaRPr lang="en-US" sz="3600" dirty="0">
                  <a:effectLst/>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696200" y="571500"/>
                <a:ext cx="9930062" cy="8859733"/>
              </a:xfrm>
              <a:prstGeom prst="rect">
                <a:avLst/>
              </a:prstGeom>
              <a:blipFill>
                <a:blip r:embed="rId3"/>
                <a:stretch>
                  <a:fillRect l="-1904" r="-1904" b="-1652"/>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979714" y="1779932"/>
            <a:ext cx="6452936" cy="6442867"/>
          </a:xfrm>
          <a:prstGeom prst="rect">
            <a:avLst/>
          </a:prstGeom>
        </p:spPr>
      </p:pic>
    </p:spTree>
    <p:extLst>
      <p:ext uri="{BB962C8B-B14F-4D97-AF65-F5344CB8AC3E}">
        <p14:creationId xmlns:p14="http://schemas.microsoft.com/office/powerpoint/2010/main" val="198166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7" dur="500"/>
                                        <p:tgtEl>
                                          <p:spTgt spid="2">
                                            <p:txEl>
                                              <p:pRg st="4" end="4"/>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429126" y="419100"/>
            <a:ext cx="17449800" cy="9448800"/>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p:sp>
        <p:nvSpPr>
          <p:cNvPr id="6" name="Rectangle 5"/>
          <p:cNvSpPr/>
          <p:nvPr/>
        </p:nvSpPr>
        <p:spPr>
          <a:xfrm>
            <a:off x="990600" y="800100"/>
            <a:ext cx="1265090" cy="677108"/>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US" sz="3800" b="1" i="1" u="sng" strike="noStrike" kern="0" cap="none" spc="0" normalizeH="0" baseline="0" noProof="0">
                <a:ln>
                  <a:noFill/>
                </a:ln>
                <a:solidFill>
                  <a:srgbClr val="C00000"/>
                </a:solidFill>
                <a:effectLst/>
                <a:uLnTx/>
                <a:uFillTx/>
                <a:latin typeface="Arial"/>
                <a:ea typeface="+mn-ea"/>
                <a:cs typeface="Arial"/>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6858000" y="1714500"/>
                <a:ext cx="10515600" cy="6791924"/>
              </a:xfrm>
              <a:prstGeom prst="rect">
                <a:avLst/>
              </a:prstGeom>
            </p:spPr>
            <p:txBody>
              <a:bodyPr wrap="square">
                <a:spAutoFit/>
              </a:bodyPr>
              <a:lstStyle/>
              <a:p>
                <a:pPr marL="0" marR="0" lvl="0" indent="0" algn="just" defTabSz="914400" rtl="0" eaLnBrk="1" fontAlgn="auto" latinLnBrk="0" hangingPunct="1">
                  <a:lnSpc>
                    <a:spcPct val="160000"/>
                  </a:lnSpc>
                  <a:spcBef>
                    <a:spcPts val="300"/>
                  </a:spcBef>
                  <a:spcAft>
                    <a:spcPts val="300"/>
                  </a:spcAft>
                  <a:buClrTx/>
                  <a:buSzTx/>
                  <a:buFontTx/>
                  <a:buNone/>
                  <a:tabLst>
                    <a:tab pos="2971800" algn="l"/>
                  </a:tabLst>
                  <a:defRPr/>
                </a:pPr>
                <a:r>
                  <a:rPr kumimoji="0" lang="fr-FR"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rPr>
                  <a:t>Xét tam giác </a:t>
                </a:r>
                <a14:m>
                  <m:oMath xmlns:m="http://schemas.openxmlformats.org/officeDocument/2006/math">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𝑂𝐵𝐻</m:t>
                    </m:r>
                  </m:oMath>
                </a14:m>
                <a:r>
                  <a:rPr kumimoji="0" lang="fr-FR"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rPr>
                  <a:t> vuông tại </a:t>
                </a:r>
                <a14:m>
                  <m:oMath xmlns:m="http://schemas.openxmlformats.org/officeDocument/2006/math">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𝐻</m:t>
                    </m:r>
                  </m:oMath>
                </a14:m>
                <a:r>
                  <a:rPr kumimoji="0" lang="fr-FR"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rPr>
                  <a:t>, ta có :</a:t>
                </a:r>
                <a:endParaRPr kumimoji="0" lang="en-US"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60000"/>
                  </a:lnSpc>
                  <a:spcBef>
                    <a:spcPts val="300"/>
                  </a:spcBef>
                  <a:spcAft>
                    <a:spcPts val="300"/>
                  </a:spcAft>
                  <a:buClrTx/>
                  <a:buSzTx/>
                  <a:buFontTx/>
                  <a:buNone/>
                  <a:tabLst>
                    <a:tab pos="2971800" algn="l"/>
                  </a:tabLst>
                  <a:defRPr/>
                </a:pPr>
                <a14:m>
                  <m:oMath xmlns:m="http://schemas.openxmlformats.org/officeDocument/2006/math">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𝑂𝐵</m:t>
                    </m:r>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𝐵𝐷</m:t>
                    </m:r>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𝐷𝑂</m:t>
                    </m:r>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≈0,005+6400=6400,005</m:t>
                    </m:r>
                  </m:oMath>
                </a14:m>
                <a:r>
                  <a:rPr kumimoji="0" lang="fr-FR"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rPr>
                  <a:t> km</a:t>
                </a:r>
                <a:endParaRPr kumimoji="0" lang="en-US"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60000"/>
                  </a:lnSpc>
                  <a:spcBef>
                    <a:spcPts val="300"/>
                  </a:spcBef>
                  <a:spcAft>
                    <a:spcPts val="300"/>
                  </a:spcAft>
                  <a:buClrTx/>
                  <a:buSzTx/>
                  <a:buFontTx/>
                  <a:buNone/>
                  <a:tabLst>
                    <a:tab pos="2971800" algn="l"/>
                  </a:tabLst>
                  <a:defRPr/>
                </a:pPr>
                <a14:m>
                  <m:oMath xmlns:m="http://schemas.openxmlformats.org/officeDocument/2006/math">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𝐵𝐻</m:t>
                    </m:r>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𝑂</m:t>
                        </m:r>
                        <m:sSup>
                          <m:sSupPr>
                            <m:ctrlPr>
                              <a:rPr kumimoji="0" lang="en-US"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sup>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𝑂</m:t>
                        </m:r>
                        <m:sSup>
                          <m:sSupPr>
                            <m:ctrlPr>
                              <a:rPr kumimoji="0" lang="en-US"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𝐻</m:t>
                            </m:r>
                          </m:e>
                          <m:sup>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kumimoji="0" lang="en-US"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6400,005</m:t>
                            </m:r>
                          </m:e>
                          <m:sup>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6400</m:t>
                            </m:r>
                          </m:e>
                          <m:sup>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oMath>
                </a14:m>
                <a:r>
                  <a:rPr kumimoji="0" lang="fr-FR"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rPr>
                  <a:t> km.</a:t>
                </a:r>
                <a:endParaRPr kumimoji="0" lang="en-US"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60000"/>
                  </a:lnSpc>
                  <a:spcBef>
                    <a:spcPts val="300"/>
                  </a:spcBef>
                  <a:spcAft>
                    <a:spcPts val="300"/>
                  </a:spcAft>
                  <a:buClrTx/>
                  <a:buSzTx/>
                  <a:buFontTx/>
                  <a:buNone/>
                  <a:tabLst>
                    <a:tab pos="2971800" algn="l"/>
                  </a:tabLst>
                  <a:defRPr/>
                </a:pPr>
                <a:r>
                  <a:rPr kumimoji="0" lang="fr-FR"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rPr>
                  <a:t>Ta có </a:t>
                </a:r>
                <a14:m>
                  <m:oMath xmlns:m="http://schemas.openxmlformats.org/officeDocument/2006/math">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m:t>
                    </m:r>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𝐴𝐻</m:t>
                    </m:r>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𝐻𝐵</m:t>
                    </m:r>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≈28,84+8=36,84</m:t>
                    </m:r>
                  </m:oMath>
                </a14:m>
                <a:r>
                  <a:rPr kumimoji="0" lang="fr-FR"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rPr>
                  <a:t> km</a:t>
                </a:r>
                <a:endParaRPr kumimoji="0" lang="en-US"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60000"/>
                  </a:lnSpc>
                  <a:spcBef>
                    <a:spcPts val="300"/>
                  </a:spcBef>
                  <a:spcAft>
                    <a:spcPts val="300"/>
                  </a:spcAft>
                  <a:buClrTx/>
                  <a:buSzTx/>
                  <a:buFontTx/>
                  <a:buNone/>
                  <a:tabLst>
                    <a:tab pos="2971800" algn="l"/>
                  </a:tabLst>
                  <a:defRPr/>
                </a:pPr>
                <a:r>
                  <a:rPr kumimoji="0" lang="fr-FR"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rPr>
                  <a:t>Vậy với khoảng cách khoảng </a:t>
                </a:r>
                <a14:m>
                  <m:oMath xmlns:m="http://schemas.openxmlformats.org/officeDocument/2006/math">
                    <m:r>
                      <a:rPr kumimoji="0" lang="fr-FR" sz="3600" b="0" i="1" u="none" strike="noStrike" kern="1200" cap="none" spc="0" normalizeH="0" baseline="0" noProof="0">
                        <a:ln>
                          <a:noFill/>
                        </a:ln>
                        <a:solidFill>
                          <a:srgbClr val="222828"/>
                        </a:solidFill>
                        <a:effectLst/>
                        <a:uLnTx/>
                        <a:uFillTx/>
                        <a:latin typeface="Cambria Math" panose="02040503050406030204" pitchFamily="18" charset="0"/>
                        <a:ea typeface="Calibri" panose="020F0502020204030204" pitchFamily="34" charset="0"/>
                        <a:cs typeface="Times New Roman" panose="02020603050405020304" pitchFamily="18" charset="0"/>
                      </a:rPr>
                      <m:t>36,84</m:t>
                    </m:r>
                  </m:oMath>
                </a14:m>
                <a:r>
                  <a:rPr kumimoji="0" lang="fr-FR"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rPr>
                  <a:t> km thì người quan sát trên tàu bắt đầu trông thấy ngọn của      hải đăng.</a:t>
                </a:r>
                <a:endParaRPr kumimoji="0" lang="en-US" sz="3600" b="0" i="0" u="none" strike="noStrike" kern="1200" cap="none" spc="0" normalizeH="0" baseline="0" noProof="0">
                  <a:ln>
                    <a:noFill/>
                  </a:ln>
                  <a:solidFill>
                    <a:srgbClr val="222828"/>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0" y="1714500"/>
                <a:ext cx="10515600" cy="6791924"/>
              </a:xfrm>
              <a:prstGeom prst="rect">
                <a:avLst/>
              </a:prstGeom>
              <a:blipFill>
                <a:blip r:embed="rId3"/>
                <a:stretch>
                  <a:fillRect l="-1739" r="-1739" b="-718"/>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990600" y="1968832"/>
            <a:ext cx="5352610" cy="5587336"/>
          </a:xfrm>
          <a:prstGeom prst="rect">
            <a:avLst/>
          </a:prstGeom>
        </p:spPr>
      </p:pic>
    </p:spTree>
    <p:extLst>
      <p:ext uri="{BB962C8B-B14F-4D97-AF65-F5344CB8AC3E}">
        <p14:creationId xmlns:p14="http://schemas.microsoft.com/office/powerpoint/2010/main" val="186617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59"/>
        <p:cNvGrpSpPr/>
        <p:nvPr/>
      </p:nvGrpSpPr>
      <p:grpSpPr>
        <a:xfrm>
          <a:off x="0" y="0"/>
          <a:ext cx="0" cy="0"/>
          <a:chOff x="0" y="0"/>
          <a:chExt cx="0" cy="0"/>
        </a:xfrm>
      </p:grpSpPr>
      <p:sp>
        <p:nvSpPr>
          <p:cNvPr id="5" name="Rectangle 4"/>
          <p:cNvSpPr/>
          <p:nvPr/>
        </p:nvSpPr>
        <p:spPr>
          <a:xfrm>
            <a:off x="4953000" y="3265714"/>
            <a:ext cx="9021792" cy="4594912"/>
          </a:xfrm>
          <a:prstGeom prst="rect">
            <a:avLst/>
          </a:prstGeom>
        </p:spPr>
        <p:txBody>
          <a:bodyPr wrap="square">
            <a:spAutoFit/>
          </a:bodyPr>
          <a:lstStyle/>
          <a:p>
            <a:pPr marL="514350" lvl="0" indent="-514350" algn="just" defTabSz="1371600">
              <a:lnSpc>
                <a:spcPct val="150000"/>
              </a:lnSpc>
              <a:spcBef>
                <a:spcPts val="1800"/>
              </a:spcBef>
              <a:spcAft>
                <a:spcPts val="1800"/>
              </a:spcAft>
              <a:buClr>
                <a:srgbClr val="000000"/>
              </a:buClr>
              <a:buFont typeface="Wingdings" panose="05000000000000000000" pitchFamily="2" charset="2"/>
              <a:buChar char="q"/>
            </a:pPr>
            <a:r>
              <a:rPr lang="vi-VN" sz="4000" kern="100" dirty="0">
                <a:solidFill>
                  <a:srgbClr val="000000"/>
                </a:solidFill>
                <a:latin typeface="Arial"/>
                <a:ea typeface="Calibri" panose="020F0502020204030204" pitchFamily="34" charset="0"/>
                <a:cs typeface="Times New Roman" panose="02020603050405020304" pitchFamily="18" charset="0"/>
                <a:sym typeface="Arial"/>
              </a:rPr>
              <a:t>Ghi nhớ kiến thức trong bài.</a:t>
            </a:r>
          </a:p>
          <a:p>
            <a:pPr marL="514350" lvl="0" indent="-514350" algn="just" defTabSz="1371600">
              <a:lnSpc>
                <a:spcPct val="150000"/>
              </a:lnSpc>
              <a:spcBef>
                <a:spcPts val="1800"/>
              </a:spcBef>
              <a:spcAft>
                <a:spcPts val="1800"/>
              </a:spcAft>
              <a:buClr>
                <a:srgbClr val="000000"/>
              </a:buClr>
              <a:buFont typeface="Wingdings" panose="05000000000000000000" pitchFamily="2" charset="2"/>
              <a:buChar char="q"/>
            </a:pPr>
            <a:r>
              <a:rPr lang="vi-VN" sz="4000" kern="100" dirty="0">
                <a:solidFill>
                  <a:srgbClr val="000000"/>
                </a:solidFill>
                <a:latin typeface="Arial"/>
                <a:ea typeface="Calibri" panose="020F0502020204030204" pitchFamily="34" charset="0"/>
                <a:cs typeface="Times New Roman" panose="02020603050405020304" pitchFamily="18" charset="0"/>
                <a:sym typeface="Arial"/>
              </a:rPr>
              <a:t>Hoàn thành bài tập </a:t>
            </a:r>
            <a:r>
              <a:rPr lang="en-US" sz="4000" kern="100" dirty="0" err="1">
                <a:solidFill>
                  <a:srgbClr val="000000"/>
                </a:solidFill>
                <a:latin typeface="Arial"/>
                <a:ea typeface="Calibri" panose="020F0502020204030204" pitchFamily="34" charset="0"/>
                <a:cs typeface="Times New Roman" panose="02020603050405020304" pitchFamily="18" charset="0"/>
                <a:sym typeface="Arial"/>
              </a:rPr>
              <a:t>đã</a:t>
            </a:r>
            <a:r>
              <a:rPr lang="en-US" sz="4000" kern="100" dirty="0">
                <a:solidFill>
                  <a:srgbClr val="000000"/>
                </a:solidFill>
                <a:latin typeface="Arial"/>
                <a:ea typeface="Calibri" panose="020F0502020204030204" pitchFamily="34" charset="0"/>
                <a:cs typeface="Times New Roman" panose="02020603050405020304" pitchFamily="18" charset="0"/>
                <a:sym typeface="Arial"/>
              </a:rPr>
              <a:t> </a:t>
            </a:r>
            <a:r>
              <a:rPr lang="en-US" sz="4000" kern="100" dirty="0" err="1">
                <a:solidFill>
                  <a:srgbClr val="000000"/>
                </a:solidFill>
                <a:latin typeface="Arial"/>
                <a:ea typeface="Calibri" panose="020F0502020204030204" pitchFamily="34" charset="0"/>
                <a:cs typeface="Times New Roman" panose="02020603050405020304" pitchFamily="18" charset="0"/>
                <a:sym typeface="Arial"/>
              </a:rPr>
              <a:t>học</a:t>
            </a:r>
            <a:r>
              <a:rPr lang="en-US" sz="4000" kern="100" dirty="0">
                <a:solidFill>
                  <a:srgbClr val="000000"/>
                </a:solidFill>
                <a:latin typeface="Arial"/>
                <a:ea typeface="Calibri" panose="020F0502020204030204" pitchFamily="34" charset="0"/>
                <a:cs typeface="Times New Roman" panose="02020603050405020304" pitchFamily="18" charset="0"/>
                <a:sym typeface="Arial"/>
              </a:rPr>
              <a:t> </a:t>
            </a:r>
            <a:r>
              <a:rPr lang="en-US" sz="4000" kern="100" dirty="0" err="1">
                <a:solidFill>
                  <a:srgbClr val="000000"/>
                </a:solidFill>
                <a:latin typeface="Arial"/>
                <a:ea typeface="Calibri" panose="020F0502020204030204" pitchFamily="34" charset="0"/>
                <a:cs typeface="Times New Roman" panose="02020603050405020304" pitchFamily="18" charset="0"/>
                <a:sym typeface="Arial"/>
              </a:rPr>
              <a:t>hôm</a:t>
            </a:r>
            <a:r>
              <a:rPr lang="en-US" sz="4000" kern="100" dirty="0">
                <a:solidFill>
                  <a:srgbClr val="000000"/>
                </a:solidFill>
                <a:latin typeface="Arial"/>
                <a:ea typeface="Calibri" panose="020F0502020204030204" pitchFamily="34" charset="0"/>
                <a:cs typeface="Times New Roman" panose="02020603050405020304" pitchFamily="18" charset="0"/>
                <a:sym typeface="Arial"/>
              </a:rPr>
              <a:t> nay</a:t>
            </a:r>
            <a:r>
              <a:rPr lang="vi-VN" sz="4000" kern="100" dirty="0">
                <a:solidFill>
                  <a:srgbClr val="000000"/>
                </a:solidFill>
                <a:latin typeface="Arial"/>
                <a:ea typeface="Calibri" panose="020F0502020204030204" pitchFamily="34" charset="0"/>
                <a:cs typeface="Times New Roman" panose="02020603050405020304" pitchFamily="18" charset="0"/>
                <a:sym typeface="Arial"/>
              </a:rPr>
              <a:t>.</a:t>
            </a:r>
          </a:p>
          <a:p>
            <a:pPr marL="514350" lvl="0" indent="-514350" algn="just" defTabSz="1371600">
              <a:lnSpc>
                <a:spcPct val="150000"/>
              </a:lnSpc>
              <a:spcBef>
                <a:spcPts val="1800"/>
              </a:spcBef>
              <a:spcAft>
                <a:spcPts val="1800"/>
              </a:spcAft>
              <a:buClr>
                <a:srgbClr val="000000"/>
              </a:buClr>
              <a:buFont typeface="Wingdings" panose="05000000000000000000" pitchFamily="2" charset="2"/>
              <a:buChar char="q"/>
            </a:pPr>
            <a:r>
              <a:rPr lang="en-US" sz="4000" kern="100" dirty="0" err="1">
                <a:solidFill>
                  <a:srgbClr val="000000"/>
                </a:solidFill>
                <a:latin typeface="Arial"/>
                <a:ea typeface="Calibri" panose="020F0502020204030204" pitchFamily="34" charset="0"/>
                <a:cs typeface="Times New Roman" panose="02020603050405020304" pitchFamily="18" charset="0"/>
                <a:sym typeface="Arial"/>
              </a:rPr>
              <a:t>Chuẩn</a:t>
            </a:r>
            <a:r>
              <a:rPr lang="en-US" sz="4000" kern="100" dirty="0">
                <a:solidFill>
                  <a:srgbClr val="000000"/>
                </a:solidFill>
                <a:latin typeface="Arial"/>
                <a:ea typeface="Calibri" panose="020F0502020204030204" pitchFamily="34" charset="0"/>
                <a:cs typeface="Times New Roman" panose="02020603050405020304" pitchFamily="18" charset="0"/>
                <a:sym typeface="Arial"/>
              </a:rPr>
              <a:t> </a:t>
            </a:r>
            <a:r>
              <a:rPr lang="en-US" sz="4000" kern="100" dirty="0" err="1">
                <a:solidFill>
                  <a:srgbClr val="000000"/>
                </a:solidFill>
                <a:latin typeface="Arial"/>
                <a:ea typeface="Calibri" panose="020F0502020204030204" pitchFamily="34" charset="0"/>
                <a:cs typeface="Times New Roman" panose="02020603050405020304" pitchFamily="18" charset="0"/>
                <a:sym typeface="Arial"/>
              </a:rPr>
              <a:t>bị</a:t>
            </a:r>
            <a:r>
              <a:rPr lang="en-US" sz="4000" kern="100" dirty="0">
                <a:solidFill>
                  <a:srgbClr val="000000"/>
                </a:solidFill>
                <a:latin typeface="Arial"/>
                <a:ea typeface="Calibri" panose="020F0502020204030204" pitchFamily="34" charset="0"/>
                <a:cs typeface="Times New Roman" panose="02020603050405020304" pitchFamily="18" charset="0"/>
                <a:sym typeface="Arial"/>
              </a:rPr>
              <a:t> </a:t>
            </a:r>
            <a:r>
              <a:rPr lang="en-US" sz="4000" kern="100" dirty="0" err="1">
                <a:solidFill>
                  <a:srgbClr val="000000"/>
                </a:solidFill>
                <a:latin typeface="Arial"/>
                <a:ea typeface="Calibri" panose="020F0502020204030204" pitchFamily="34" charset="0"/>
                <a:cs typeface="Times New Roman" panose="02020603050405020304" pitchFamily="18" charset="0"/>
                <a:sym typeface="Arial"/>
              </a:rPr>
              <a:t>các</a:t>
            </a:r>
            <a:r>
              <a:rPr lang="en-US" sz="4000" kern="100" dirty="0">
                <a:solidFill>
                  <a:srgbClr val="000000"/>
                </a:solidFill>
                <a:latin typeface="Arial"/>
                <a:ea typeface="Calibri" panose="020F0502020204030204" pitchFamily="34" charset="0"/>
                <a:cs typeface="Times New Roman" panose="02020603050405020304" pitchFamily="18" charset="0"/>
                <a:sym typeface="Arial"/>
              </a:rPr>
              <a:t> </a:t>
            </a:r>
            <a:r>
              <a:rPr lang="en-US" sz="4000" kern="100" dirty="0" err="1">
                <a:solidFill>
                  <a:srgbClr val="000000"/>
                </a:solidFill>
                <a:latin typeface="Arial"/>
                <a:ea typeface="Calibri" panose="020F0502020204030204" pitchFamily="34" charset="0"/>
                <a:cs typeface="Times New Roman" panose="02020603050405020304" pitchFamily="18" charset="0"/>
                <a:sym typeface="Arial"/>
              </a:rPr>
              <a:t>bài</a:t>
            </a:r>
            <a:r>
              <a:rPr lang="en-US" sz="4000" kern="100" dirty="0">
                <a:solidFill>
                  <a:srgbClr val="000000"/>
                </a:solidFill>
                <a:latin typeface="Arial"/>
                <a:ea typeface="Calibri" panose="020F0502020204030204" pitchFamily="34" charset="0"/>
                <a:cs typeface="Times New Roman" panose="02020603050405020304" pitchFamily="18" charset="0"/>
                <a:sym typeface="Arial"/>
              </a:rPr>
              <a:t> </a:t>
            </a:r>
            <a:r>
              <a:rPr lang="en-US" sz="4000" kern="100" dirty="0" err="1">
                <a:solidFill>
                  <a:srgbClr val="000000"/>
                </a:solidFill>
                <a:latin typeface="Arial"/>
                <a:ea typeface="Calibri" panose="020F0502020204030204" pitchFamily="34" charset="0"/>
                <a:cs typeface="Times New Roman" panose="02020603050405020304" pitchFamily="18" charset="0"/>
                <a:sym typeface="Arial"/>
              </a:rPr>
              <a:t>tập</a:t>
            </a:r>
            <a:r>
              <a:rPr lang="en-US" sz="4000" kern="100" dirty="0">
                <a:solidFill>
                  <a:srgbClr val="000000"/>
                </a:solidFill>
                <a:latin typeface="Arial"/>
                <a:ea typeface="Calibri" panose="020F0502020204030204" pitchFamily="34" charset="0"/>
                <a:cs typeface="Times New Roman" panose="02020603050405020304" pitchFamily="18" charset="0"/>
                <a:sym typeface="Arial"/>
              </a:rPr>
              <a:t> 13, </a:t>
            </a:r>
            <a:r>
              <a:rPr lang="vi-VN" sz="4000" kern="100" dirty="0">
                <a:solidFill>
                  <a:srgbClr val="000000"/>
                </a:solidFill>
                <a:latin typeface="Arial"/>
                <a:ea typeface="Calibri" panose="020F0502020204030204" pitchFamily="34" charset="0"/>
                <a:cs typeface="Times New Roman" panose="02020603050405020304" pitchFamily="18" charset="0"/>
                <a:sym typeface="Arial"/>
              </a:rPr>
              <a:t>14/SGK trang 105.</a:t>
            </a:r>
          </a:p>
        </p:txBody>
      </p:sp>
      <p:sp>
        <p:nvSpPr>
          <p:cNvPr id="6" name="Rectangle 5"/>
          <p:cNvSpPr/>
          <p:nvPr/>
        </p:nvSpPr>
        <p:spPr>
          <a:xfrm>
            <a:off x="4770408" y="2145893"/>
            <a:ext cx="8861720" cy="1092607"/>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143E63"/>
              </a:buClr>
              <a:buSzPts val="3000"/>
              <a:buFontTx/>
              <a:buNone/>
              <a:tabLst/>
              <a:defRPr/>
            </a:pPr>
            <a:r>
              <a:rPr kumimoji="0" lang="vi-VN" sz="6500" b="1" i="0" u="none" strike="noStrike" kern="0" cap="none" spc="0" normalizeH="0" baseline="0" noProof="0">
                <a:ln>
                  <a:noFill/>
                </a:ln>
                <a:solidFill>
                  <a:schemeClr val="bg1">
                    <a:lumMod val="50000"/>
                  </a:schemeClr>
                </a:solidFill>
                <a:effectLst/>
                <a:uLnTx/>
                <a:uFillTx/>
                <a:latin typeface="Arial"/>
                <a:ea typeface="+mn-ea"/>
                <a:cs typeface="Arial"/>
                <a:sym typeface="Merriweather Sans"/>
              </a:rPr>
              <a:t>HƯỚNG DẪN VỀ NHÀ</a:t>
            </a:r>
          </a:p>
        </p:txBody>
      </p:sp>
    </p:spTree>
    <p:extLst>
      <p:ext uri="{BB962C8B-B14F-4D97-AF65-F5344CB8AC3E}">
        <p14:creationId xmlns:p14="http://schemas.microsoft.com/office/powerpoint/2010/main" val="253987009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sp>
        <p:nvSpPr>
          <p:cNvPr id="3" name="Rectangle 2"/>
          <p:cNvSpPr/>
          <p:nvPr/>
        </p:nvSpPr>
        <p:spPr>
          <a:xfrm>
            <a:off x="545432" y="467226"/>
            <a:ext cx="17221200" cy="9372600"/>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9" name="Rectangle 8"/>
              <p:cNvSpPr/>
              <p:nvPr/>
            </p:nvSpPr>
            <p:spPr>
              <a:xfrm>
                <a:off x="914638" y="1424004"/>
                <a:ext cx="16519120" cy="1738296"/>
              </a:xfrm>
              <a:prstGeom prst="rect">
                <a:avLst/>
              </a:prstGeom>
            </p:spPr>
            <p:txBody>
              <a:bodyPr wrap="square">
                <a:spAutoFit/>
              </a:bodyPr>
              <a:lstStyle/>
              <a:p>
                <a:pPr lvl="0" algn="just" eaLnBrk="0" fontAlgn="base" hangingPunct="0">
                  <a:lnSpc>
                    <a:spcPct val="150000"/>
                  </a:lnSpc>
                  <a:spcBef>
                    <a:spcPct val="0"/>
                  </a:spcBef>
                  <a:spcAft>
                    <a:spcPct val="0"/>
                  </a:spcAft>
                </a:pPr>
                <a:r>
                  <a:rPr lang="en-US" altLang="en-US" sz="3800" b="1" dirty="0" err="1">
                    <a:solidFill>
                      <a:srgbClr val="000000"/>
                    </a:solidFill>
                    <a:latin typeface="Arial" panose="020B0604020202020204" pitchFamily="34" charset="0"/>
                    <a:cs typeface="Arial" panose="020B0604020202020204" pitchFamily="34" charset="0"/>
                    <a:sym typeface="Arial"/>
                  </a:rPr>
                  <a:t>Bài</a:t>
                </a:r>
                <a:r>
                  <a:rPr lang="en-US" altLang="en-US" sz="3800" b="1" dirty="0">
                    <a:solidFill>
                      <a:srgbClr val="000000"/>
                    </a:solidFill>
                    <a:latin typeface="Arial" panose="020B0604020202020204" pitchFamily="34" charset="0"/>
                    <a:cs typeface="Arial" panose="020B0604020202020204" pitchFamily="34" charset="0"/>
                    <a:sym typeface="Arial"/>
                  </a:rPr>
                  <a:t> 13 (SGK-tr105) </a:t>
                </a:r>
                <a:r>
                  <a:rPr lang="vi-VN" sz="3800" dirty="0">
                    <a:solidFill>
                      <a:srgbClr val="000000"/>
                    </a:solidFill>
                  </a:rPr>
                  <a:t>Hãy hoàn thành bảng số liệu sau vào vở (lấy </a:t>
                </a:r>
                <a14:m>
                  <m:oMath xmlns:m="http://schemas.openxmlformats.org/officeDocument/2006/math">
                    <m:r>
                      <a:rPr lang="el-GR" sz="3800" i="1" smtClean="0">
                        <a:solidFill>
                          <a:srgbClr val="000000"/>
                        </a:solidFill>
                        <a:latin typeface="Cambria Math" panose="02040503050406030204" pitchFamily="18" charset="0"/>
                      </a:rPr>
                      <m:t>𝜋</m:t>
                    </m:r>
                    <m:r>
                      <a:rPr lang="el-GR" sz="3800" i="1" smtClean="0">
                        <a:solidFill>
                          <a:srgbClr val="000000"/>
                        </a:solidFill>
                        <a:latin typeface="Cambria Math" panose="02040503050406030204" pitchFamily="18" charset="0"/>
                      </a:rPr>
                      <m:t>≈3,14</m:t>
                    </m:r>
                  </m:oMath>
                </a14:m>
                <a:r>
                  <a:rPr lang="en-US" sz="3800" dirty="0">
                    <a:solidFill>
                      <a:srgbClr val="000000"/>
                    </a:solidFill>
                  </a:rPr>
                  <a:t> </a:t>
                </a:r>
                <a:r>
                  <a:rPr lang="vi-VN" sz="3800" dirty="0">
                    <a:solidFill>
                      <a:srgbClr val="000000"/>
                    </a:solidFill>
                  </a:rPr>
                  <a:t>và làm tròn kết quả đến hàng phần mười).</a:t>
                </a:r>
                <a:endParaRPr lang="en-US" sz="3800" dirty="0">
                  <a:solidFill>
                    <a:srgbClr val="0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914638" y="1424004"/>
                <a:ext cx="16519120" cy="1738296"/>
              </a:xfrm>
              <a:prstGeom prst="rect">
                <a:avLst/>
              </a:prstGeom>
              <a:blipFill>
                <a:blip r:embed="rId3"/>
                <a:stretch>
                  <a:fillRect l="-1218" b="-12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914638" y="3514370"/>
              <a:ext cx="16519120" cy="3761575"/>
            </p:xfrm>
            <a:graphic>
              <a:graphicData uri="http://schemas.openxmlformats.org/drawingml/2006/table">
                <a:tbl>
                  <a:tblPr bandRow="1"/>
                  <a:tblGrid>
                    <a:gridCol w="5241520">
                      <a:extLst>
                        <a:ext uri="{9D8B030D-6E8A-4147-A177-3AD203B41FA5}">
                          <a16:colId xmlns:a16="http://schemas.microsoft.com/office/drawing/2014/main" val="3131669856"/>
                        </a:ext>
                      </a:extLst>
                    </a:gridCol>
                    <a:gridCol w="2324777">
                      <a:extLst>
                        <a:ext uri="{9D8B030D-6E8A-4147-A177-3AD203B41FA5}">
                          <a16:colId xmlns:a16="http://schemas.microsoft.com/office/drawing/2014/main" val="3248219774"/>
                        </a:ext>
                      </a:extLst>
                    </a:gridCol>
                    <a:gridCol w="1947591">
                      <a:extLst>
                        <a:ext uri="{9D8B030D-6E8A-4147-A177-3AD203B41FA5}">
                          <a16:colId xmlns:a16="http://schemas.microsoft.com/office/drawing/2014/main" val="2897093635"/>
                        </a:ext>
                      </a:extLst>
                    </a:gridCol>
                    <a:gridCol w="2128432">
                      <a:extLst>
                        <a:ext uri="{9D8B030D-6E8A-4147-A177-3AD203B41FA5}">
                          <a16:colId xmlns:a16="http://schemas.microsoft.com/office/drawing/2014/main" val="1641184450"/>
                        </a:ext>
                      </a:extLst>
                    </a:gridCol>
                    <a:gridCol w="2362200">
                      <a:extLst>
                        <a:ext uri="{9D8B030D-6E8A-4147-A177-3AD203B41FA5}">
                          <a16:colId xmlns:a16="http://schemas.microsoft.com/office/drawing/2014/main" val="225503838"/>
                        </a:ext>
                      </a:extLst>
                    </a:gridCol>
                    <a:gridCol w="2514600">
                      <a:extLst>
                        <a:ext uri="{9D8B030D-6E8A-4147-A177-3AD203B41FA5}">
                          <a16:colId xmlns:a16="http://schemas.microsoft.com/office/drawing/2014/main" val="268255724"/>
                        </a:ext>
                      </a:extLst>
                    </a:gridCol>
                  </a:tblGrid>
                  <a:tr h="1312065">
                    <a:tc>
                      <a:txBody>
                        <a:bodyPr/>
                        <a:lstStyle/>
                        <a:p>
                          <a:pPr>
                            <a:lnSpc>
                              <a:spcPct val="100000"/>
                            </a:lnSpc>
                            <a:spcBef>
                              <a:spcPts val="600"/>
                            </a:spcBef>
                            <a:spcAft>
                              <a:spcPts val="800"/>
                            </a:spcAft>
                          </a:pPr>
                          <a:r>
                            <a:rPr lang="en-US" sz="3700" kern="100">
                              <a:solidFill>
                                <a:srgbClr val="000000"/>
                              </a:solidFill>
                              <a:effectLst/>
                              <a:latin typeface="+mn-lt"/>
                              <a:ea typeface="Calibri" panose="020F0502020204030204" pitchFamily="34" charset="0"/>
                              <a:cs typeface="Times New Roman" panose="02020603050405020304" pitchFamily="18" charset="0"/>
                            </a:rPr>
                            <a:t>Bán kính </a:t>
                          </a:r>
                          <a14:m>
                            <m:oMath xmlns:m="http://schemas.openxmlformats.org/officeDocument/2006/math">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𝑅</m:t>
                              </m:r>
                            </m:oMath>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20 </m:t>
                                </m:r>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𝑐𝑚</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12 </m:t>
                                </m:r>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𝑐𝑚</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32,6 </m:t>
                                </m:r>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𝑐𝑚</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863529"/>
                      </a:ext>
                    </a:extLst>
                  </a:tr>
                  <a:tr h="1224755">
                    <a:tc>
                      <a:txBody>
                        <a:bodyPr/>
                        <a:lstStyle/>
                        <a:p>
                          <a:pPr>
                            <a:lnSpc>
                              <a:spcPct val="100000"/>
                            </a:lnSpc>
                            <a:spcBef>
                              <a:spcPts val="600"/>
                            </a:spcBef>
                            <a:spcAft>
                              <a:spcPts val="800"/>
                            </a:spcAft>
                          </a:pPr>
                          <a:r>
                            <a:rPr lang="en-US" sz="3700" kern="100">
                              <a:solidFill>
                                <a:srgbClr val="000000"/>
                              </a:solidFill>
                              <a:effectLst/>
                              <a:latin typeface="+mn-lt"/>
                              <a:ea typeface="Calibri" panose="020F0502020204030204" pitchFamily="34" charset="0"/>
                              <a:cs typeface="Times New Roman" panose="02020603050405020304" pitchFamily="18" charset="0"/>
                            </a:rPr>
                            <a:t>Số đo </a:t>
                          </a:r>
                          <a14:m>
                            <m:oMath xmlns:m="http://schemas.openxmlformats.org/officeDocument/2006/math">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3700" i="1" kern="100" baseline="30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m:t>
                              </m:r>
                            </m:oMath>
                          </a14:m>
                          <a:r>
                            <a:rPr lang="en-US" sz="3700" kern="100">
                              <a:solidFill>
                                <a:srgbClr val="000000"/>
                              </a:solidFill>
                              <a:effectLst/>
                              <a:latin typeface="+mn-lt"/>
                              <a:ea typeface="Calibri" panose="020F0502020204030204" pitchFamily="34" charset="0"/>
                              <a:cs typeface="Times New Roman" panose="02020603050405020304" pitchFamily="18" charset="0"/>
                            </a:rPr>
                            <a:t> của cung tròn</a:t>
                          </a:r>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160</m:t>
                                </m:r>
                                <m:r>
                                  <a:rPr lang="en-US" sz="3700" i="1" kern="100" baseline="30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144</m:t>
                                </m:r>
                                <m:r>
                                  <a:rPr lang="en-US" sz="3700" i="1" kern="100" baseline="30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42</m:t>
                                </m:r>
                                <m:r>
                                  <a:rPr lang="en-US" sz="3700" i="1" kern="100" baseline="30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r>
                                  <a:rPr lang="en-US" sz="3700" i="1" kern="100" baseline="30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476261"/>
                      </a:ext>
                    </a:extLst>
                  </a:tr>
                  <a:tr h="1224755">
                    <a:tc>
                      <a:txBody>
                        <a:bodyPr/>
                        <a:lstStyle/>
                        <a:p>
                          <a:pPr>
                            <a:lnSpc>
                              <a:spcPct val="100000"/>
                            </a:lnSpc>
                            <a:spcBef>
                              <a:spcPts val="600"/>
                            </a:spcBef>
                            <a:spcAft>
                              <a:spcPts val="800"/>
                            </a:spcAft>
                          </a:pPr>
                          <a:r>
                            <a:rPr lang="en-US" sz="3700" kern="100" dirty="0" err="1">
                              <a:solidFill>
                                <a:srgbClr val="000000"/>
                              </a:solidFill>
                              <a:effectLst/>
                              <a:latin typeface="+mn-lt"/>
                              <a:ea typeface="Calibri" panose="020F0502020204030204" pitchFamily="34" charset="0"/>
                              <a:cs typeface="Times New Roman" panose="02020603050405020304" pitchFamily="18" charset="0"/>
                            </a:rPr>
                            <a:t>Độ</a:t>
                          </a:r>
                          <a:r>
                            <a:rPr lang="en-US" sz="3700" kern="100" dirty="0">
                              <a:solidFill>
                                <a:srgbClr val="000000"/>
                              </a:solidFill>
                              <a:effectLst/>
                              <a:latin typeface="+mn-lt"/>
                              <a:ea typeface="Calibri" panose="020F0502020204030204" pitchFamily="34" charset="0"/>
                              <a:cs typeface="Times New Roman" panose="02020603050405020304" pitchFamily="18" charset="0"/>
                            </a:rPr>
                            <a:t> </a:t>
                          </a:r>
                          <a:r>
                            <a:rPr lang="en-US" sz="3700" kern="100" dirty="0" err="1">
                              <a:solidFill>
                                <a:srgbClr val="000000"/>
                              </a:solidFill>
                              <a:effectLst/>
                              <a:latin typeface="+mn-lt"/>
                              <a:ea typeface="Calibri" panose="020F0502020204030204" pitchFamily="34" charset="0"/>
                              <a:cs typeface="Times New Roman" panose="02020603050405020304" pitchFamily="18" charset="0"/>
                            </a:rPr>
                            <a:t>dài</a:t>
                          </a:r>
                          <a:r>
                            <a:rPr lang="en-US" sz="3700" kern="100" dirty="0">
                              <a:solidFill>
                                <a:srgbClr val="00000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𝑙</m:t>
                              </m:r>
                            </m:oMath>
                          </a14:m>
                          <a:r>
                            <a:rPr lang="en-US" sz="3700" i="1" kern="100" dirty="0">
                              <a:solidFill>
                                <a:srgbClr val="000000"/>
                              </a:solidFill>
                              <a:effectLst/>
                              <a:latin typeface="+mn-lt"/>
                              <a:ea typeface="Calibri" panose="020F0502020204030204" pitchFamily="34" charset="0"/>
                              <a:cs typeface="Times New Roman" panose="02020603050405020304" pitchFamily="18" charset="0"/>
                            </a:rPr>
                            <a:t> </a:t>
                          </a:r>
                          <a:r>
                            <a:rPr lang="en-US" sz="3700" kern="100" dirty="0" err="1">
                              <a:solidFill>
                                <a:srgbClr val="000000"/>
                              </a:solidFill>
                              <a:effectLst/>
                              <a:latin typeface="+mn-lt"/>
                              <a:ea typeface="Calibri" panose="020F0502020204030204" pitchFamily="34" charset="0"/>
                              <a:cs typeface="Times New Roman" panose="02020603050405020304" pitchFamily="18" charset="0"/>
                            </a:rPr>
                            <a:t>của</a:t>
                          </a:r>
                          <a:r>
                            <a:rPr lang="en-US" sz="3700" kern="100" dirty="0">
                              <a:solidFill>
                                <a:srgbClr val="000000"/>
                              </a:solidFill>
                              <a:effectLst/>
                              <a:latin typeface="+mn-lt"/>
                              <a:ea typeface="Calibri" panose="020F0502020204030204" pitchFamily="34" charset="0"/>
                              <a:cs typeface="Times New Roman" panose="02020603050405020304" pitchFamily="18" charset="0"/>
                            </a:rPr>
                            <a:t> </a:t>
                          </a:r>
                          <a:r>
                            <a:rPr lang="en-US" sz="3700" kern="100" dirty="0" err="1">
                              <a:solidFill>
                                <a:srgbClr val="000000"/>
                              </a:solidFill>
                              <a:effectLst/>
                              <a:latin typeface="+mn-lt"/>
                              <a:ea typeface="Calibri" panose="020F0502020204030204" pitchFamily="34" charset="0"/>
                              <a:cs typeface="Times New Roman" panose="02020603050405020304" pitchFamily="18" charset="0"/>
                            </a:rPr>
                            <a:t>cung</a:t>
                          </a:r>
                          <a:r>
                            <a:rPr lang="en-US" sz="3700" kern="100" dirty="0">
                              <a:solidFill>
                                <a:srgbClr val="000000"/>
                              </a:solidFill>
                              <a:effectLst/>
                              <a:latin typeface="+mn-lt"/>
                              <a:ea typeface="Calibri" panose="020F0502020204030204" pitchFamily="34" charset="0"/>
                              <a:cs typeface="Times New Roman" panose="02020603050405020304" pitchFamily="18" charset="0"/>
                            </a:rPr>
                            <a:t> </a:t>
                          </a:r>
                          <a:r>
                            <a:rPr lang="en-US" sz="3700" kern="100" dirty="0" err="1">
                              <a:solidFill>
                                <a:srgbClr val="000000"/>
                              </a:solidFill>
                              <a:effectLst/>
                              <a:latin typeface="+mn-lt"/>
                              <a:ea typeface="Calibri" panose="020F0502020204030204" pitchFamily="34" charset="0"/>
                              <a:cs typeface="Times New Roman" panose="02020603050405020304" pitchFamily="18" charset="0"/>
                            </a:rPr>
                            <a:t>tròn</a:t>
                          </a:r>
                          <a:endParaRPr lang="en-US" sz="37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16,8 </m:t>
                                </m:r>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𝑐𝑚</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60 </m:t>
                                </m:r>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𝑐𝑚</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7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96 </m:t>
                                </m:r>
                                <m:r>
                                  <a:rPr lang="en-US" sz="37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𝑐𝑚</m:t>
                                </m:r>
                              </m:oMath>
                            </m:oMathPara>
                          </a14:m>
                          <a:endParaRPr lang="en-US" sz="37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147495"/>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204870435"/>
                  </p:ext>
                </p:extLst>
              </p:nvPr>
            </p:nvGraphicFramePr>
            <p:xfrm>
              <a:off x="914638" y="3514370"/>
              <a:ext cx="16519120" cy="3761575"/>
            </p:xfrm>
            <a:graphic>
              <a:graphicData uri="http://schemas.openxmlformats.org/drawingml/2006/table">
                <a:tbl>
                  <a:tblPr bandRow="1"/>
                  <a:tblGrid>
                    <a:gridCol w="5241520">
                      <a:extLst>
                        <a:ext uri="{9D8B030D-6E8A-4147-A177-3AD203B41FA5}">
                          <a16:colId xmlns:a16="http://schemas.microsoft.com/office/drawing/2014/main" val="3131669856"/>
                        </a:ext>
                      </a:extLst>
                    </a:gridCol>
                    <a:gridCol w="2324777">
                      <a:extLst>
                        <a:ext uri="{9D8B030D-6E8A-4147-A177-3AD203B41FA5}">
                          <a16:colId xmlns:a16="http://schemas.microsoft.com/office/drawing/2014/main" val="3248219774"/>
                        </a:ext>
                      </a:extLst>
                    </a:gridCol>
                    <a:gridCol w="1947591">
                      <a:extLst>
                        <a:ext uri="{9D8B030D-6E8A-4147-A177-3AD203B41FA5}">
                          <a16:colId xmlns:a16="http://schemas.microsoft.com/office/drawing/2014/main" val="2897093635"/>
                        </a:ext>
                      </a:extLst>
                    </a:gridCol>
                    <a:gridCol w="2128432">
                      <a:extLst>
                        <a:ext uri="{9D8B030D-6E8A-4147-A177-3AD203B41FA5}">
                          <a16:colId xmlns:a16="http://schemas.microsoft.com/office/drawing/2014/main" val="1641184450"/>
                        </a:ext>
                      </a:extLst>
                    </a:gridCol>
                    <a:gridCol w="2362200">
                      <a:extLst>
                        <a:ext uri="{9D8B030D-6E8A-4147-A177-3AD203B41FA5}">
                          <a16:colId xmlns:a16="http://schemas.microsoft.com/office/drawing/2014/main" val="225503838"/>
                        </a:ext>
                      </a:extLst>
                    </a:gridCol>
                    <a:gridCol w="2514600">
                      <a:extLst>
                        <a:ext uri="{9D8B030D-6E8A-4147-A177-3AD203B41FA5}">
                          <a16:colId xmlns:a16="http://schemas.microsoft.com/office/drawing/2014/main" val="268255724"/>
                        </a:ext>
                      </a:extLst>
                    </a:gridCol>
                  </a:tblGrid>
                  <a:tr h="131206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33" t="-463" r="-215349" b="-18703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26247" t="-463" r="-386089" b="-18703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88438" t="-463" r="-359688" b="-18703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47851" t="-463" r="-229799" b="-18703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94057" t="-463" r="-107235" b="-18703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6659" t="-463" r="-484" b="-187037"/>
                          </a:stretch>
                        </a:blipFill>
                      </a:tcPr>
                    </a:tc>
                    <a:extLst>
                      <a:ext uri="{0D108BD9-81ED-4DB2-BD59-A6C34878D82A}">
                        <a16:rowId xmlns:a16="http://schemas.microsoft.com/office/drawing/2014/main" val="1651863529"/>
                      </a:ext>
                    </a:extLst>
                  </a:tr>
                  <a:tr h="122475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33" t="-107960" r="-215349" b="-10099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26247" t="-107960" r="-386089" b="-10099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88438" t="-107960" r="-359688" b="-10099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47851" t="-107960" r="-229799" b="-10099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94057" t="-107960" r="-107235" b="-10099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6659" t="-107960" r="-484" b="-100995"/>
                          </a:stretch>
                        </a:blipFill>
                      </a:tcPr>
                    </a:tc>
                    <a:extLst>
                      <a:ext uri="{0D108BD9-81ED-4DB2-BD59-A6C34878D82A}">
                        <a16:rowId xmlns:a16="http://schemas.microsoft.com/office/drawing/2014/main" val="3020476261"/>
                      </a:ext>
                    </a:extLst>
                  </a:tr>
                  <a:tr h="122475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33" t="-207960" r="-215349" b="-99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26247" t="-207960" r="-386089" b="-99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88438" t="-207960" r="-359688" b="-99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47851" t="-207960" r="-229799" b="-99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94057" t="-207960" r="-107235" b="-99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6659" t="-207960" r="-484" b="-995"/>
                          </a:stretch>
                        </a:blipFill>
                      </a:tcPr>
                    </a:tc>
                    <a:extLst>
                      <a:ext uri="{0D108BD9-81ED-4DB2-BD59-A6C34878D82A}">
                        <a16:rowId xmlns:a16="http://schemas.microsoft.com/office/drawing/2014/main" val="3627147495"/>
                      </a:ext>
                    </a:extLst>
                  </a:tr>
                </a:tbl>
              </a:graphicData>
            </a:graphic>
          </p:graphicFrame>
        </mc:Fallback>
      </mc:AlternateContent>
      <mc:AlternateContent xmlns:mc="http://schemas.openxmlformats.org/markup-compatibility/2006" xmlns:a14="http://schemas.microsoft.com/office/drawing/2010/main">
        <mc:Choice Requires="a14">
          <p:sp>
            <p:nvSpPr>
              <p:cNvPr id="10" name="Rectangle 9"/>
              <p:cNvSpPr/>
              <p:nvPr/>
            </p:nvSpPr>
            <p:spPr>
              <a:xfrm>
                <a:off x="6232358" y="6362700"/>
                <a:ext cx="2126416" cy="764312"/>
              </a:xfrm>
              <a:prstGeom prst="rect">
                <a:avLst/>
              </a:prstGeom>
              <a:solidFill>
                <a:srgbClr val="FFFCF2"/>
              </a:solidFill>
            </p:spPr>
            <p:txBody>
              <a:bodyPr wrap="none">
                <a:spAutoFit/>
              </a:bodyPr>
              <a:lstStyle/>
              <a:p>
                <a:pPr lvl="0" algn="ctr">
                  <a:spcBef>
                    <a:spcPts val="600"/>
                  </a:spcBef>
                  <a:spcAft>
                    <a:spcPts val="800"/>
                  </a:spcAft>
                  <a:buClr>
                    <a:srgbClr val="000000"/>
                  </a:buClr>
                </a:pPr>
                <a14:m>
                  <m:oMathPara xmlns:m="http://schemas.openxmlformats.org/officeDocument/2006/math">
                    <m:oMathParaPr>
                      <m:jc m:val="center"/>
                    </m:oMathParaPr>
                    <m:oMath xmlns:m="http://schemas.openxmlformats.org/officeDocument/2006/math">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𝟓𝟓</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𝟖</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 </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𝒄𝒎</m:t>
                      </m:r>
                    </m:oMath>
                  </m:oMathPara>
                </a14:m>
                <a:endParaRPr lang="en-US" sz="3700" b="1" kern="100">
                  <a:solidFill>
                    <a:srgbClr val="C00000"/>
                  </a:solidFill>
                  <a:ea typeface="Calibri" panose="020F0502020204030204" pitchFamily="34"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6232358" y="6362700"/>
                <a:ext cx="2126416" cy="76431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518358" y="3848100"/>
                <a:ext cx="1842684" cy="764312"/>
              </a:xfrm>
              <a:prstGeom prst="rect">
                <a:avLst/>
              </a:prstGeom>
              <a:solidFill>
                <a:srgbClr val="FFFCF2"/>
              </a:solidFill>
            </p:spPr>
            <p:txBody>
              <a:bodyPr wrap="none">
                <a:spAutoFit/>
              </a:bodyPr>
              <a:lstStyle/>
              <a:p>
                <a:pPr lvl="0" algn="ctr">
                  <a:spcBef>
                    <a:spcPts val="600"/>
                  </a:spcBef>
                  <a:spcAft>
                    <a:spcPts val="800"/>
                  </a:spcAft>
                  <a:buClr>
                    <a:srgbClr val="000000"/>
                  </a:buClr>
                </a:pPr>
                <a14:m>
                  <m:oMathPara xmlns:m="http://schemas.openxmlformats.org/officeDocument/2006/math">
                    <m:oMathParaPr>
                      <m:jc m:val="center"/>
                    </m:oMathParaPr>
                    <m:oMath xmlns:m="http://schemas.openxmlformats.org/officeDocument/2006/math">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𝟔</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𝟕</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 </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𝒄𝒎</m:t>
                      </m:r>
                    </m:oMath>
                  </m:oMathPara>
                </a14:m>
                <a:endParaRPr lang="en-US" sz="3700" b="1" kern="100">
                  <a:solidFill>
                    <a:srgbClr val="C00000"/>
                  </a:solidFill>
                  <a:ea typeface="Calibri" panose="020F0502020204030204" pitchFamily="34" charset="0"/>
                  <a:cs typeface="Times New Roman" panose="02020603050405020304" pitchFamily="18"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8518358" y="3848100"/>
                <a:ext cx="1842684" cy="76431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0575758" y="5143500"/>
                <a:ext cx="1805815" cy="764312"/>
              </a:xfrm>
              <a:prstGeom prst="rect">
                <a:avLst/>
              </a:prstGeom>
              <a:solidFill>
                <a:srgbClr val="FFFCF2"/>
              </a:solidFill>
            </p:spPr>
            <p:txBody>
              <a:bodyPr wrap="none">
                <a:spAutoFit/>
              </a:bodyPr>
              <a:lstStyle/>
              <a:p>
                <a:pPr lvl="0" algn="ctr">
                  <a:spcBef>
                    <a:spcPts val="600"/>
                  </a:spcBef>
                  <a:spcAft>
                    <a:spcPts val="800"/>
                  </a:spcAft>
                  <a:buClr>
                    <a:srgbClr val="000000"/>
                  </a:buClr>
                </a:pPr>
                <a14:m>
                  <m:oMathPara xmlns:m="http://schemas.openxmlformats.org/officeDocument/2006/math">
                    <m:oMathParaPr>
                      <m:jc m:val="centerGroup"/>
                    </m:oMathParaPr>
                    <m:oMath xmlns:m="http://schemas.openxmlformats.org/officeDocument/2006/math">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𝟐𝟖𝟔</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𝟔</m:t>
                      </m:r>
                      <m:r>
                        <a:rPr lang="en-US" sz="3700" b="1"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m:t>
                      </m:r>
                    </m:oMath>
                  </m:oMathPara>
                </a14:m>
                <a:endParaRPr lang="en-US" sz="3700" b="1" kern="100">
                  <a:solidFill>
                    <a:srgbClr val="C00000"/>
                  </a:solidFill>
                  <a:ea typeface="Calibri" panose="020F050202020403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10575758" y="5143500"/>
                <a:ext cx="1805815" cy="76431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613286" y="6362700"/>
                <a:ext cx="2126416" cy="764312"/>
              </a:xfrm>
              <a:prstGeom prst="rect">
                <a:avLst/>
              </a:prstGeom>
              <a:solidFill>
                <a:srgbClr val="FFFCF2"/>
              </a:solidFill>
            </p:spPr>
            <p:txBody>
              <a:bodyPr wrap="none">
                <a:spAutoFit/>
              </a:bodyPr>
              <a:lstStyle/>
              <a:p>
                <a:pPr lvl="0" algn="ctr">
                  <a:spcBef>
                    <a:spcPts val="600"/>
                  </a:spcBef>
                  <a:spcAft>
                    <a:spcPts val="800"/>
                  </a:spcAft>
                  <a:buClr>
                    <a:srgbClr val="000000"/>
                  </a:buClr>
                </a:pPr>
                <a14:m>
                  <m:oMathPara xmlns:m="http://schemas.openxmlformats.org/officeDocument/2006/math">
                    <m:oMathParaPr>
                      <m:jc m:val="center"/>
                    </m:oMathParaPr>
                    <m:oMath xmlns:m="http://schemas.openxmlformats.org/officeDocument/2006/math">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𝟐𝟑</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𝟗</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 </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𝒄𝒎</m:t>
                      </m:r>
                    </m:oMath>
                  </m:oMathPara>
                </a14:m>
                <a:endParaRPr lang="en-US" sz="3700" b="1" kern="100">
                  <a:solidFill>
                    <a:srgbClr val="C00000"/>
                  </a:solidFill>
                  <a:ea typeface="Calibri" panose="020F050202020403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12613286" y="6362700"/>
                <a:ext cx="2126416" cy="76431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4995358" y="3848100"/>
                <a:ext cx="2396230" cy="764312"/>
              </a:xfrm>
              <a:prstGeom prst="rect">
                <a:avLst/>
              </a:prstGeom>
              <a:solidFill>
                <a:srgbClr val="FFFCF2"/>
              </a:solidFill>
            </p:spPr>
            <p:txBody>
              <a:bodyPr wrap="square">
                <a:spAutoFit/>
              </a:bodyPr>
              <a:lstStyle/>
              <a:p>
                <a:pPr lvl="0" algn="ctr">
                  <a:spcBef>
                    <a:spcPts val="600"/>
                  </a:spcBef>
                  <a:spcAft>
                    <a:spcPts val="800"/>
                  </a:spcAft>
                  <a:buClr>
                    <a:srgbClr val="000000"/>
                  </a:buClr>
                </a:pPr>
                <a14:m>
                  <m:oMathPara xmlns:m="http://schemas.openxmlformats.org/officeDocument/2006/math">
                    <m:oMathParaPr>
                      <m:jc m:val="centerGroup"/>
                    </m:oMathParaPr>
                    <m:oMath xmlns:m="http://schemas.openxmlformats.org/officeDocument/2006/math">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𝟑𝟔𝟔</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𝟗</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 </m:t>
                      </m:r>
                      <m:r>
                        <a:rPr lang="en-US" sz="3700" b="1"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sym typeface="Arial"/>
                        </a:rPr>
                        <m:t>𝒄𝒎</m:t>
                      </m:r>
                    </m:oMath>
                  </m:oMathPara>
                </a14:m>
                <a:endParaRPr lang="en-US" sz="3700" b="1" kern="100">
                  <a:solidFill>
                    <a:srgbClr val="C00000"/>
                  </a:solidFill>
                  <a:ea typeface="Calibri" panose="020F0502020204030204" pitchFamily="34" charset="0"/>
                  <a:cs typeface="Times New Roman" panose="02020603050405020304" pitchFamily="18"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14995358" y="3848100"/>
                <a:ext cx="2396230" cy="764312"/>
              </a:xfrm>
              <a:prstGeom prst="rect">
                <a:avLst/>
              </a:prstGeom>
              <a:blipFill>
                <a:blip r:embed="rId10"/>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34F91343-1224-2D50-E579-7956FB1C0116}"/>
              </a:ext>
            </a:extLst>
          </p:cNvPr>
          <p:cNvSpPr/>
          <p:nvPr/>
        </p:nvSpPr>
        <p:spPr>
          <a:xfrm>
            <a:off x="854242" y="546437"/>
            <a:ext cx="11549957" cy="1015663"/>
          </a:xfrm>
          <a:prstGeom prst="rect">
            <a:avLst/>
          </a:prstGeom>
        </p:spPr>
        <p:txBody>
          <a:bodyPr wrap="none">
            <a:spAutoFit/>
          </a:bodyPr>
          <a:lstStyle/>
          <a:p>
            <a:pPr defTabSz="1828756">
              <a:buClr>
                <a:srgbClr val="143E63"/>
              </a:buClr>
              <a:buSzPts val="3000"/>
              <a:defRPr/>
            </a:pPr>
            <a:r>
              <a:rPr lang="en-US" sz="6000" b="1" kern="0" dirty="0">
                <a:solidFill>
                  <a:srgbClr val="71C9B9">
                    <a:lumMod val="50000"/>
                  </a:srgbClr>
                </a:solidFill>
                <a:cs typeface="Arial"/>
                <a:sym typeface="Merriweather Sans"/>
              </a:rPr>
              <a:t>LUYỆN TẬP -</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nhóm</a:t>
            </a:r>
            <a:r>
              <a:rPr lang="en-US" sz="6000" b="1" kern="0" dirty="0">
                <a:solidFill>
                  <a:srgbClr val="FF0000"/>
                </a:solidFill>
                <a:cs typeface="Arial"/>
                <a:sym typeface="Merriweather Sans"/>
              </a:rPr>
              <a:t> </a:t>
            </a:r>
            <a:endParaRPr lang="en-US" sz="6000" b="1" kern="0" dirty="0">
              <a:solidFill>
                <a:srgbClr val="71C9B9">
                  <a:lumMod val="50000"/>
                </a:srgbClr>
              </a:solidFill>
              <a:cs typeface="Arial"/>
              <a:sym typeface="Merriweather Sans"/>
            </a:endParaRPr>
          </a:p>
        </p:txBody>
      </p:sp>
    </p:spTree>
    <p:extLst>
      <p:ext uri="{BB962C8B-B14F-4D97-AF65-F5344CB8AC3E}">
        <p14:creationId xmlns:p14="http://schemas.microsoft.com/office/powerpoint/2010/main" val="279065239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sp>
        <p:nvSpPr>
          <p:cNvPr id="6" name="Rectangle 5"/>
          <p:cNvSpPr/>
          <p:nvPr/>
        </p:nvSpPr>
        <p:spPr>
          <a:xfrm>
            <a:off x="1110046" y="817428"/>
            <a:ext cx="16099996" cy="85932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479884" y="1076304"/>
                <a:ext cx="15315962" cy="8069901"/>
              </a:xfrm>
              <a:prstGeom prst="rect">
                <a:avLst/>
              </a:prstGeom>
            </p:spPr>
            <p:txBody>
              <a:bodyPr wrap="square">
                <a:spAutoFit/>
              </a:bodyPr>
              <a:lstStyle/>
              <a:p>
                <a:pPr lvl="0" algn="just" eaLnBrk="0" fontAlgn="base" hangingPunct="0">
                  <a:lnSpc>
                    <a:spcPct val="160000"/>
                  </a:lnSpc>
                  <a:spcBef>
                    <a:spcPct val="0"/>
                  </a:spcBef>
                  <a:spcAft>
                    <a:spcPct val="0"/>
                  </a:spcAft>
                </a:pPr>
                <a:r>
                  <a:rPr lang="en-US" altLang="en-US" sz="3600" b="1">
                    <a:solidFill>
                      <a:srgbClr val="000000"/>
                    </a:solidFill>
                    <a:latin typeface="Arial" panose="020B0604020202020204" pitchFamily="34" charset="0"/>
                    <a:cs typeface="Arial" panose="020B0604020202020204" pitchFamily="34" charset="0"/>
                    <a:sym typeface="Arial"/>
                  </a:rPr>
                  <a:t>Bài 14 (SGK-tr105) </a:t>
                </a:r>
                <a:r>
                  <a:rPr lang="vi-VN" sz="3600">
                    <a:solidFill>
                      <a:srgbClr val="000000"/>
                    </a:solidFill>
                  </a:rPr>
                  <a:t>Trên đường thẳng </a:t>
                </a:r>
                <a14:m>
                  <m:oMath xmlns:m="http://schemas.openxmlformats.org/officeDocument/2006/math">
                    <m:r>
                      <a:rPr lang="vi-VN" sz="3600" i="1" smtClean="0">
                        <a:solidFill>
                          <a:srgbClr val="000000"/>
                        </a:solidFill>
                        <a:latin typeface="Cambria Math" panose="02040503050406030204" pitchFamily="18" charset="0"/>
                      </a:rPr>
                      <m:t>𝑥𝑦</m:t>
                    </m:r>
                  </m:oMath>
                </a14:m>
                <a:r>
                  <a:rPr lang="vi-VN" sz="3600">
                    <a:solidFill>
                      <a:srgbClr val="000000"/>
                    </a:solidFill>
                  </a:rPr>
                  <a:t>, lấy lần lượt ba điểm </a:t>
                </a:r>
                <a14:m>
                  <m:oMath xmlns:m="http://schemas.openxmlformats.org/officeDocument/2006/math">
                    <m:r>
                      <a:rPr lang="vi-VN" sz="3600" i="1" smtClean="0">
                        <a:solidFill>
                          <a:srgbClr val="000000"/>
                        </a:solidFill>
                        <a:latin typeface="Cambria Math" panose="02040503050406030204" pitchFamily="18" charset="0"/>
                      </a:rPr>
                      <m:t>𝐴</m:t>
                    </m:r>
                    <m:r>
                      <a:rPr lang="vi-VN" sz="3600" i="1" smtClean="0">
                        <a:solidFill>
                          <a:srgbClr val="000000"/>
                        </a:solidFill>
                        <a:latin typeface="Cambria Math" panose="02040503050406030204" pitchFamily="18" charset="0"/>
                      </a:rPr>
                      <m:t>, </m:t>
                    </m:r>
                    <m:r>
                      <a:rPr lang="vi-VN" sz="3600" i="1" smtClean="0">
                        <a:solidFill>
                          <a:srgbClr val="000000"/>
                        </a:solidFill>
                        <a:latin typeface="Cambria Math" panose="02040503050406030204" pitchFamily="18" charset="0"/>
                      </a:rPr>
                      <m:t>𝐵</m:t>
                    </m:r>
                    <m:r>
                      <a:rPr lang="vi-VN" sz="3600" i="1" smtClean="0">
                        <a:solidFill>
                          <a:srgbClr val="000000"/>
                        </a:solidFill>
                        <a:latin typeface="Cambria Math" panose="02040503050406030204" pitchFamily="18" charset="0"/>
                      </a:rPr>
                      <m:t>, </m:t>
                    </m:r>
                    <m:r>
                      <a:rPr lang="vi-VN" sz="3600" i="1" smtClean="0">
                        <a:solidFill>
                          <a:srgbClr val="000000"/>
                        </a:solidFill>
                        <a:latin typeface="Cambria Math" panose="02040503050406030204" pitchFamily="18" charset="0"/>
                      </a:rPr>
                      <m:t>𝐶</m:t>
                    </m:r>
                  </m:oMath>
                </a14:m>
                <a:r>
                  <a:rPr lang="en-US" sz="3600">
                    <a:solidFill>
                      <a:srgbClr val="000000"/>
                    </a:solidFill>
                  </a:rPr>
                  <a:t> </a:t>
                </a:r>
                <a:r>
                  <a:rPr lang="vi-VN" sz="3600">
                    <a:solidFill>
                      <a:srgbClr val="000000"/>
                    </a:solidFill>
                  </a:rPr>
                  <a:t>sao cho </a:t>
                </a:r>
                <a14:m>
                  <m:oMath xmlns:m="http://schemas.openxmlformats.org/officeDocument/2006/math">
                    <m:r>
                      <a:rPr lang="vi-VN" sz="3600" i="1" smtClean="0">
                        <a:solidFill>
                          <a:srgbClr val="000000"/>
                        </a:solidFill>
                        <a:latin typeface="Cambria Math" panose="02040503050406030204" pitchFamily="18" charset="0"/>
                      </a:rPr>
                      <m:t>𝐴𝐵</m:t>
                    </m:r>
                    <m:r>
                      <a:rPr lang="vi-VN" sz="3600" i="1" smtClean="0">
                        <a:solidFill>
                          <a:srgbClr val="000000"/>
                        </a:solidFill>
                        <a:latin typeface="Cambria Math" panose="02040503050406030204" pitchFamily="18" charset="0"/>
                      </a:rPr>
                      <m:t>&gt;</m:t>
                    </m:r>
                    <m:r>
                      <a:rPr lang="vi-VN" sz="3600" i="1" smtClean="0">
                        <a:solidFill>
                          <a:srgbClr val="000000"/>
                        </a:solidFill>
                        <a:latin typeface="Cambria Math" panose="02040503050406030204" pitchFamily="18" charset="0"/>
                      </a:rPr>
                      <m:t>𝐵𝐶</m:t>
                    </m:r>
                  </m:oMath>
                </a14:m>
                <a:r>
                  <a:rPr lang="vi-VN" sz="3600">
                    <a:solidFill>
                      <a:srgbClr val="000000"/>
                    </a:solidFill>
                  </a:rPr>
                  <a:t>. Vẽ đường tròn </a:t>
                </a:r>
                <a14:m>
                  <m:oMath xmlns:m="http://schemas.openxmlformats.org/officeDocument/2006/math">
                    <m:r>
                      <a:rPr lang="vi-VN" sz="360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𝑂</m:t>
                    </m:r>
                    <m:r>
                      <a:rPr lang="vi-VN" sz="3600" i="1" smtClean="0">
                        <a:solidFill>
                          <a:srgbClr val="000000"/>
                        </a:solidFill>
                        <a:latin typeface="Cambria Math" panose="02040503050406030204" pitchFamily="18" charset="0"/>
                      </a:rPr>
                      <m:t>)</m:t>
                    </m:r>
                  </m:oMath>
                </a14:m>
                <a:r>
                  <a:rPr lang="vi-VN" sz="3600">
                    <a:solidFill>
                      <a:srgbClr val="000000"/>
                    </a:solidFill>
                  </a:rPr>
                  <a:t> đường kính </a:t>
                </a:r>
                <a14:m>
                  <m:oMath xmlns:m="http://schemas.openxmlformats.org/officeDocument/2006/math">
                    <m:r>
                      <a:rPr lang="vi-VN" sz="3600" i="1" smtClean="0">
                        <a:solidFill>
                          <a:srgbClr val="000000"/>
                        </a:solidFill>
                        <a:latin typeface="Cambria Math" panose="02040503050406030204" pitchFamily="18" charset="0"/>
                      </a:rPr>
                      <m:t>𝐴𝐵</m:t>
                    </m:r>
                  </m:oMath>
                </a14:m>
                <a:r>
                  <a:rPr lang="vi-VN" sz="3600">
                    <a:solidFill>
                      <a:srgbClr val="000000"/>
                    </a:solidFill>
                  </a:rPr>
                  <a:t> và đường tròn </a:t>
                </a:r>
                <a14:m>
                  <m:oMath xmlns:m="http://schemas.openxmlformats.org/officeDocument/2006/math">
                    <m:r>
                      <a:rPr lang="vi-VN" sz="360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𝑂</m:t>
                    </m:r>
                    <m:r>
                      <a:rPr lang="en-US" sz="3600" b="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m:t>
                    </m:r>
                  </m:oMath>
                </a14:m>
                <a:r>
                  <a:rPr lang="en-US" sz="3600">
                    <a:solidFill>
                      <a:srgbClr val="000000"/>
                    </a:solidFill>
                  </a:rPr>
                  <a:t> </a:t>
                </a:r>
                <a:r>
                  <a:rPr lang="vi-VN" sz="3600">
                    <a:solidFill>
                      <a:srgbClr val="000000"/>
                    </a:solidFill>
                  </a:rPr>
                  <a:t>đường kính </a:t>
                </a:r>
                <a14:m>
                  <m:oMath xmlns:m="http://schemas.openxmlformats.org/officeDocument/2006/math">
                    <m:r>
                      <a:rPr lang="vi-VN" sz="3600" i="1" smtClean="0">
                        <a:solidFill>
                          <a:srgbClr val="000000"/>
                        </a:solidFill>
                        <a:latin typeface="Cambria Math" panose="02040503050406030204" pitchFamily="18" charset="0"/>
                      </a:rPr>
                      <m:t>𝐵𝐶</m:t>
                    </m:r>
                  </m:oMath>
                </a14:m>
                <a:r>
                  <a:rPr lang="vi-VN" sz="3600">
                    <a:solidFill>
                      <a:srgbClr val="000000"/>
                    </a:solidFill>
                  </a:rPr>
                  <a:t>.</a:t>
                </a:r>
              </a:p>
              <a:p>
                <a:pPr lvl="0" algn="just" eaLnBrk="0" fontAlgn="base" hangingPunct="0">
                  <a:lnSpc>
                    <a:spcPct val="160000"/>
                  </a:lnSpc>
                  <a:spcBef>
                    <a:spcPct val="0"/>
                  </a:spcBef>
                  <a:spcAft>
                    <a:spcPct val="0"/>
                  </a:spcAft>
                </a:pPr>
                <a:r>
                  <a:rPr lang="vi-VN" sz="3600">
                    <a:solidFill>
                      <a:srgbClr val="000000"/>
                    </a:solidFill>
                  </a:rPr>
                  <a:t>a) Chứng minh rằng hai đường tròn </a:t>
                </a:r>
                <a14:m>
                  <m:oMath xmlns:m="http://schemas.openxmlformats.org/officeDocument/2006/math">
                    <m:r>
                      <a:rPr lang="vi-VN" sz="360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𝑂</m:t>
                    </m:r>
                    <m:r>
                      <a:rPr lang="vi-VN" sz="3600" i="1" smtClean="0">
                        <a:solidFill>
                          <a:srgbClr val="000000"/>
                        </a:solidFill>
                        <a:latin typeface="Cambria Math" panose="02040503050406030204" pitchFamily="18" charset="0"/>
                      </a:rPr>
                      <m:t>)</m:t>
                    </m:r>
                  </m:oMath>
                </a14:m>
                <a:r>
                  <a:rPr lang="vi-VN" sz="3600">
                    <a:solidFill>
                      <a:srgbClr val="000000"/>
                    </a:solidFill>
                  </a:rPr>
                  <a:t> và </a:t>
                </a:r>
                <a14:m>
                  <m:oMath xmlns:m="http://schemas.openxmlformats.org/officeDocument/2006/math">
                    <m:r>
                      <a:rPr lang="vi-VN" sz="360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𝑂</m:t>
                    </m:r>
                    <m:r>
                      <a:rPr lang="en-US" sz="3600" b="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m:t>
                    </m:r>
                  </m:oMath>
                </a14:m>
                <a:r>
                  <a:rPr lang="en-US" sz="3600">
                    <a:solidFill>
                      <a:srgbClr val="000000"/>
                    </a:solidFill>
                  </a:rPr>
                  <a:t> </a:t>
                </a:r>
                <a:r>
                  <a:rPr lang="vi-VN" sz="3600">
                    <a:solidFill>
                      <a:srgbClr val="000000"/>
                    </a:solidFill>
                  </a:rPr>
                  <a:t>tiếp xúc ngoài tại </a:t>
                </a:r>
                <a14:m>
                  <m:oMath xmlns:m="http://schemas.openxmlformats.org/officeDocument/2006/math">
                    <m:r>
                      <a:rPr lang="vi-VN" sz="3600" i="1" smtClean="0">
                        <a:solidFill>
                          <a:srgbClr val="000000"/>
                        </a:solidFill>
                        <a:latin typeface="Cambria Math" panose="02040503050406030204" pitchFamily="18" charset="0"/>
                      </a:rPr>
                      <m:t>𝐵</m:t>
                    </m:r>
                  </m:oMath>
                </a14:m>
                <a:r>
                  <a:rPr lang="vi-VN" sz="3600">
                    <a:solidFill>
                      <a:srgbClr val="000000"/>
                    </a:solidFill>
                  </a:rPr>
                  <a:t>.</a:t>
                </a:r>
              </a:p>
              <a:p>
                <a:pPr lvl="0" algn="just" eaLnBrk="0" fontAlgn="base" hangingPunct="0">
                  <a:lnSpc>
                    <a:spcPct val="160000"/>
                  </a:lnSpc>
                  <a:spcBef>
                    <a:spcPct val="0"/>
                  </a:spcBef>
                  <a:spcAft>
                    <a:spcPct val="0"/>
                  </a:spcAft>
                </a:pPr>
                <a:r>
                  <a:rPr lang="vi-VN" sz="3600">
                    <a:solidFill>
                      <a:srgbClr val="000000"/>
                    </a:solidFill>
                  </a:rPr>
                  <a:t>b) Gọi </a:t>
                </a:r>
                <a14:m>
                  <m:oMath xmlns:m="http://schemas.openxmlformats.org/officeDocument/2006/math">
                    <m:r>
                      <a:rPr lang="vi-VN" sz="3600" i="1" smtClean="0">
                        <a:solidFill>
                          <a:srgbClr val="000000"/>
                        </a:solidFill>
                        <a:latin typeface="Cambria Math" panose="02040503050406030204" pitchFamily="18" charset="0"/>
                      </a:rPr>
                      <m:t>𝐻</m:t>
                    </m:r>
                  </m:oMath>
                </a14:m>
                <a:r>
                  <a:rPr lang="vi-VN" sz="3600">
                    <a:solidFill>
                      <a:srgbClr val="000000"/>
                    </a:solidFill>
                  </a:rPr>
                  <a:t> là trung điểm của </a:t>
                </a:r>
                <a14:m>
                  <m:oMath xmlns:m="http://schemas.openxmlformats.org/officeDocument/2006/math">
                    <m:r>
                      <a:rPr lang="vi-VN" sz="3600" i="1" smtClean="0">
                        <a:solidFill>
                          <a:srgbClr val="000000"/>
                        </a:solidFill>
                        <a:latin typeface="Cambria Math" panose="02040503050406030204" pitchFamily="18" charset="0"/>
                      </a:rPr>
                      <m:t>𝐴𝐶</m:t>
                    </m:r>
                  </m:oMath>
                </a14:m>
                <a:r>
                  <a:rPr lang="vi-VN" sz="3600">
                    <a:solidFill>
                      <a:srgbClr val="000000"/>
                    </a:solidFill>
                  </a:rPr>
                  <a:t>. Vẽ dây </a:t>
                </a:r>
                <a14:m>
                  <m:oMath xmlns:m="http://schemas.openxmlformats.org/officeDocument/2006/math">
                    <m:r>
                      <a:rPr lang="vi-VN" sz="3600" i="1" smtClean="0">
                        <a:solidFill>
                          <a:srgbClr val="000000"/>
                        </a:solidFill>
                        <a:latin typeface="Cambria Math" panose="02040503050406030204" pitchFamily="18" charset="0"/>
                      </a:rPr>
                      <m:t>𝐷𝐸</m:t>
                    </m:r>
                  </m:oMath>
                </a14:m>
                <a:r>
                  <a:rPr lang="vi-VN" sz="3600">
                    <a:solidFill>
                      <a:srgbClr val="000000"/>
                    </a:solidFill>
                  </a:rPr>
                  <a:t> của </a:t>
                </a:r>
                <a14:m>
                  <m:oMath xmlns:m="http://schemas.openxmlformats.org/officeDocument/2006/math">
                    <m:r>
                      <a:rPr lang="vi-VN" sz="360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𝑂</m:t>
                    </m:r>
                    <m:r>
                      <a:rPr lang="vi-VN" sz="3600" i="1" smtClean="0">
                        <a:solidFill>
                          <a:srgbClr val="000000"/>
                        </a:solidFill>
                        <a:latin typeface="Cambria Math" panose="02040503050406030204" pitchFamily="18" charset="0"/>
                      </a:rPr>
                      <m:t>)</m:t>
                    </m:r>
                  </m:oMath>
                </a14:m>
                <a:r>
                  <a:rPr lang="vi-VN" sz="3600">
                    <a:solidFill>
                      <a:srgbClr val="000000"/>
                    </a:solidFill>
                  </a:rPr>
                  <a:t> vuông góc với </a:t>
                </a:r>
                <a14:m>
                  <m:oMath xmlns:m="http://schemas.openxmlformats.org/officeDocument/2006/math">
                    <m:r>
                      <a:rPr lang="vi-VN" sz="3600" i="1" smtClean="0">
                        <a:solidFill>
                          <a:srgbClr val="000000"/>
                        </a:solidFill>
                        <a:latin typeface="Cambria Math" panose="02040503050406030204" pitchFamily="18" charset="0"/>
                      </a:rPr>
                      <m:t>𝐴𝐶</m:t>
                    </m:r>
                  </m:oMath>
                </a14:m>
                <a:r>
                  <a:rPr lang="vi-VN" sz="3600">
                    <a:solidFill>
                      <a:srgbClr val="000000"/>
                    </a:solidFill>
                  </a:rPr>
                  <a:t> tại </a:t>
                </a:r>
                <a14:m>
                  <m:oMath xmlns:m="http://schemas.openxmlformats.org/officeDocument/2006/math">
                    <m:r>
                      <a:rPr lang="vi-VN" sz="3600" i="1" smtClean="0">
                        <a:solidFill>
                          <a:srgbClr val="000000"/>
                        </a:solidFill>
                        <a:latin typeface="Cambria Math" panose="02040503050406030204" pitchFamily="18" charset="0"/>
                      </a:rPr>
                      <m:t>𝐻</m:t>
                    </m:r>
                  </m:oMath>
                </a14:m>
                <a:r>
                  <a:rPr lang="vi-VN" sz="3600">
                    <a:solidFill>
                      <a:srgbClr val="000000"/>
                    </a:solidFill>
                  </a:rPr>
                  <a:t>. Chứng minh tứ giác </a:t>
                </a:r>
                <a14:m>
                  <m:oMath xmlns:m="http://schemas.openxmlformats.org/officeDocument/2006/math">
                    <m:r>
                      <a:rPr lang="vi-VN" sz="3600" i="1" smtClean="0">
                        <a:solidFill>
                          <a:srgbClr val="000000"/>
                        </a:solidFill>
                        <a:latin typeface="Cambria Math" panose="02040503050406030204" pitchFamily="18" charset="0"/>
                      </a:rPr>
                      <m:t>𝐴𝐷𝐶𝐸</m:t>
                    </m:r>
                  </m:oMath>
                </a14:m>
                <a:r>
                  <a:rPr lang="vi-VN" sz="3600">
                    <a:solidFill>
                      <a:srgbClr val="000000"/>
                    </a:solidFill>
                  </a:rPr>
                  <a:t> là hình thoi.</a:t>
                </a:r>
              </a:p>
              <a:p>
                <a:pPr lvl="0" algn="just" eaLnBrk="0" fontAlgn="base" hangingPunct="0">
                  <a:lnSpc>
                    <a:spcPct val="160000"/>
                  </a:lnSpc>
                  <a:spcBef>
                    <a:spcPct val="0"/>
                  </a:spcBef>
                  <a:spcAft>
                    <a:spcPct val="0"/>
                  </a:spcAft>
                </a:pPr>
                <a:r>
                  <a:rPr lang="vi-VN" sz="3600">
                    <a:solidFill>
                      <a:srgbClr val="000000"/>
                    </a:solidFill>
                  </a:rPr>
                  <a:t>c) </a:t>
                </a:r>
                <a14:m>
                  <m:oMath xmlns:m="http://schemas.openxmlformats.org/officeDocument/2006/math">
                    <m:r>
                      <a:rPr lang="vi-VN" sz="3600" i="1" smtClean="0">
                        <a:solidFill>
                          <a:srgbClr val="000000"/>
                        </a:solidFill>
                        <a:latin typeface="Cambria Math" panose="02040503050406030204" pitchFamily="18" charset="0"/>
                      </a:rPr>
                      <m:t>𝐷𝐶</m:t>
                    </m:r>
                  </m:oMath>
                </a14:m>
                <a:r>
                  <a:rPr lang="vi-VN" sz="3600">
                    <a:solidFill>
                      <a:srgbClr val="000000"/>
                    </a:solidFill>
                  </a:rPr>
                  <a:t> cắt đường tròn </a:t>
                </a:r>
                <a14:m>
                  <m:oMath xmlns:m="http://schemas.openxmlformats.org/officeDocument/2006/math">
                    <m:r>
                      <a:rPr lang="vi-VN" sz="360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𝑂</m:t>
                    </m:r>
                    <m:r>
                      <a:rPr lang="en-US" sz="3600" b="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m:t>
                    </m:r>
                  </m:oMath>
                </a14:m>
                <a:r>
                  <a:rPr lang="en-US" sz="3600">
                    <a:solidFill>
                      <a:srgbClr val="000000"/>
                    </a:solidFill>
                  </a:rPr>
                  <a:t> </a:t>
                </a:r>
                <a:r>
                  <a:rPr lang="vi-VN" sz="3600">
                    <a:solidFill>
                      <a:srgbClr val="000000"/>
                    </a:solidFill>
                  </a:rPr>
                  <a:t>tại </a:t>
                </a:r>
                <a14:m>
                  <m:oMath xmlns:m="http://schemas.openxmlformats.org/officeDocument/2006/math">
                    <m:r>
                      <a:rPr lang="vi-VN" sz="3600" i="1" smtClean="0">
                        <a:solidFill>
                          <a:srgbClr val="000000"/>
                        </a:solidFill>
                        <a:latin typeface="Cambria Math" panose="02040503050406030204" pitchFamily="18" charset="0"/>
                      </a:rPr>
                      <m:t>𝐹</m:t>
                    </m:r>
                  </m:oMath>
                </a14:m>
                <a:r>
                  <a:rPr lang="vi-VN" sz="3600">
                    <a:solidFill>
                      <a:srgbClr val="000000"/>
                    </a:solidFill>
                  </a:rPr>
                  <a:t>. Chứng minh rằng ba điểm </a:t>
                </a:r>
                <a14:m>
                  <m:oMath xmlns:m="http://schemas.openxmlformats.org/officeDocument/2006/math">
                    <m:r>
                      <a:rPr lang="vi-VN" sz="3600" i="1" smtClean="0">
                        <a:solidFill>
                          <a:srgbClr val="000000"/>
                        </a:solidFill>
                        <a:latin typeface="Cambria Math" panose="02040503050406030204" pitchFamily="18" charset="0"/>
                      </a:rPr>
                      <m:t>𝐹</m:t>
                    </m:r>
                    <m:r>
                      <a:rPr lang="vi-VN" sz="3600" i="1" smtClean="0">
                        <a:solidFill>
                          <a:srgbClr val="000000"/>
                        </a:solidFill>
                        <a:latin typeface="Cambria Math" panose="02040503050406030204" pitchFamily="18" charset="0"/>
                      </a:rPr>
                      <m:t>, </m:t>
                    </m:r>
                    <m:r>
                      <a:rPr lang="vi-VN" sz="3600" i="1" smtClean="0">
                        <a:solidFill>
                          <a:srgbClr val="000000"/>
                        </a:solidFill>
                        <a:latin typeface="Cambria Math" panose="02040503050406030204" pitchFamily="18" charset="0"/>
                      </a:rPr>
                      <m:t>𝐵</m:t>
                    </m:r>
                    <m:r>
                      <a:rPr lang="vi-VN" sz="3600" i="1" smtClean="0">
                        <a:solidFill>
                          <a:srgbClr val="000000"/>
                        </a:solidFill>
                        <a:latin typeface="Cambria Math" panose="02040503050406030204" pitchFamily="18" charset="0"/>
                      </a:rPr>
                      <m:t>, </m:t>
                    </m:r>
                    <m:r>
                      <a:rPr lang="vi-VN" sz="3600" i="1" smtClean="0">
                        <a:solidFill>
                          <a:srgbClr val="000000"/>
                        </a:solidFill>
                        <a:latin typeface="Cambria Math" panose="02040503050406030204" pitchFamily="18" charset="0"/>
                      </a:rPr>
                      <m:t>𝐸</m:t>
                    </m:r>
                  </m:oMath>
                </a14:m>
                <a:r>
                  <a:rPr lang="en-US" sz="3600">
                    <a:solidFill>
                      <a:srgbClr val="000000"/>
                    </a:solidFill>
                  </a:rPr>
                  <a:t> </a:t>
                </a:r>
                <a:r>
                  <a:rPr lang="vi-VN" sz="3600">
                    <a:solidFill>
                      <a:srgbClr val="000000"/>
                    </a:solidFill>
                  </a:rPr>
                  <a:t>thẳng hàng.</a:t>
                </a:r>
              </a:p>
              <a:p>
                <a:pPr lvl="0" algn="just" eaLnBrk="0" fontAlgn="base" hangingPunct="0">
                  <a:lnSpc>
                    <a:spcPct val="160000"/>
                  </a:lnSpc>
                  <a:spcBef>
                    <a:spcPct val="0"/>
                  </a:spcBef>
                  <a:spcAft>
                    <a:spcPct val="0"/>
                  </a:spcAft>
                </a:pPr>
                <a:r>
                  <a:rPr lang="vi-VN" sz="3600">
                    <a:solidFill>
                      <a:srgbClr val="000000"/>
                    </a:solidFill>
                  </a:rPr>
                  <a:t>d) Chứng minh rằng </a:t>
                </a:r>
                <a14:m>
                  <m:oMath xmlns:m="http://schemas.openxmlformats.org/officeDocument/2006/math">
                    <m:r>
                      <a:rPr lang="vi-VN" sz="3600" i="1" smtClean="0">
                        <a:solidFill>
                          <a:srgbClr val="000000"/>
                        </a:solidFill>
                        <a:latin typeface="Cambria Math" panose="02040503050406030204" pitchFamily="18" charset="0"/>
                      </a:rPr>
                      <m:t>𝐻𝐹</m:t>
                    </m:r>
                    <m:r>
                      <a:rPr lang="vi-VN" sz="3600" i="1" smtClean="0">
                        <a:solidFill>
                          <a:srgbClr val="000000"/>
                        </a:solidFill>
                        <a:latin typeface="Cambria Math" panose="02040503050406030204" pitchFamily="18" charset="0"/>
                      </a:rPr>
                      <m:t> </m:t>
                    </m:r>
                  </m:oMath>
                </a14:m>
                <a:r>
                  <a:rPr lang="vi-VN" sz="3600">
                    <a:solidFill>
                      <a:srgbClr val="000000"/>
                    </a:solidFill>
                  </a:rPr>
                  <a:t>là tiếp tuyến của đường tròn </a:t>
                </a:r>
                <a14:m>
                  <m:oMath xmlns:m="http://schemas.openxmlformats.org/officeDocument/2006/math">
                    <m:r>
                      <a:rPr lang="vi-VN" sz="360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𝑂</m:t>
                    </m:r>
                    <m:r>
                      <a:rPr lang="en-US" sz="3600" b="0" i="1" smtClean="0">
                        <a:solidFill>
                          <a:srgbClr val="000000"/>
                        </a:solidFill>
                        <a:latin typeface="Cambria Math" panose="02040503050406030204" pitchFamily="18" charset="0"/>
                      </a:rPr>
                      <m:t>′</m:t>
                    </m:r>
                    <m:r>
                      <a:rPr lang="vi-VN" sz="3600" i="1" smtClean="0">
                        <a:solidFill>
                          <a:srgbClr val="000000"/>
                        </a:solidFill>
                        <a:latin typeface="Cambria Math" panose="02040503050406030204" pitchFamily="18" charset="0"/>
                      </a:rPr>
                      <m:t>).</m:t>
                    </m:r>
                  </m:oMath>
                </a14:m>
                <a:endParaRPr lang="en-US" sz="3600">
                  <a:solidFill>
                    <a:srgbClr val="0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479884" y="1076304"/>
                <a:ext cx="15315962" cy="8069901"/>
              </a:xfrm>
              <a:prstGeom prst="rect">
                <a:avLst/>
              </a:prstGeom>
              <a:blipFill>
                <a:blip r:embed="rId3"/>
                <a:stretch>
                  <a:fillRect l="-1234" r="-1194" b="-529"/>
                </a:stretch>
              </a:blipFill>
            </p:spPr>
            <p:txBody>
              <a:bodyPr/>
              <a:lstStyle/>
              <a:p>
                <a:r>
                  <a:rPr lang="en-US">
                    <a:noFill/>
                  </a:rPr>
                  <a:t> </a:t>
                </a:r>
              </a:p>
            </p:txBody>
          </p:sp>
        </mc:Fallback>
      </mc:AlternateContent>
    </p:spTree>
    <p:extLst>
      <p:ext uri="{BB962C8B-B14F-4D97-AF65-F5344CB8AC3E}">
        <p14:creationId xmlns:p14="http://schemas.microsoft.com/office/powerpoint/2010/main" val="4225804741"/>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1110046" y="817428"/>
            <a:ext cx="16099996" cy="85932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743902" y="2774192"/>
                <a:ext cx="14791498" cy="5930663"/>
              </a:xfrm>
              <a:prstGeom prst="rect">
                <a:avLst/>
              </a:prstGeom>
            </p:spPr>
            <p:txBody>
              <a:bodyPr wrap="square">
                <a:spAutoFit/>
              </a:bodyPr>
              <a:lstStyle/>
              <a:p>
                <a:pPr lvl="0" algn="just" eaLnBrk="0" fontAlgn="base" hangingPunct="0">
                  <a:lnSpc>
                    <a:spcPct val="180000"/>
                  </a:lnSpc>
                  <a:spcBef>
                    <a:spcPct val="0"/>
                  </a:spcBef>
                  <a:spcAft>
                    <a:spcPct val="0"/>
                  </a:spcAft>
                </a:pPr>
                <a:r>
                  <a:rPr lang="vi-VN" altLang="en-US" sz="3500" b="1" dirty="0">
                    <a:solidFill>
                      <a:srgbClr val="000000"/>
                    </a:solidFill>
                    <a:latin typeface="Arial" panose="020B0604020202020204" pitchFamily="34" charset="0"/>
                    <a:cs typeface="Arial" panose="020B0604020202020204" pitchFamily="34" charset="0"/>
                    <a:sym typeface="Arial"/>
                  </a:rPr>
                  <a:t>Bài </a:t>
                </a:r>
                <a:r>
                  <a:rPr kumimoji="0" lang="en-US" altLang="en-US" sz="35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2 (SGK-tr103)</a:t>
                </a:r>
                <a:r>
                  <a:rPr kumimoji="0" lang="vi-VN" altLang="en-US" sz="35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n-US" altLang="en-US" sz="35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lang="vi-VN" sz="3500" dirty="0">
                    <a:solidFill>
                      <a:srgbClr val="000000"/>
                    </a:solidFill>
                  </a:rPr>
                  <a:t>Cho đường tròn </a:t>
                </a:r>
                <a14:m>
                  <m:oMath xmlns:m="http://schemas.openxmlformats.org/officeDocument/2006/math">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𝑂</m:t>
                    </m:r>
                    <m:r>
                      <a:rPr lang="vi-VN" sz="3500" i="1" smtClean="0">
                        <a:solidFill>
                          <a:srgbClr val="000000"/>
                        </a:solidFill>
                        <a:latin typeface="Cambria Math" panose="02040503050406030204" pitchFamily="18" charset="0"/>
                      </a:rPr>
                      <m:t>; 6 </m:t>
                    </m:r>
                    <m:r>
                      <a:rPr lang="vi-VN" sz="3500" i="1" smtClean="0">
                        <a:solidFill>
                          <a:srgbClr val="000000"/>
                        </a:solidFill>
                        <a:latin typeface="Cambria Math" panose="02040503050406030204" pitchFamily="18" charset="0"/>
                      </a:rPr>
                      <m:t>𝑐𝑚</m:t>
                    </m:r>
                    <m:r>
                      <a:rPr lang="vi-VN" sz="3500" i="1" smtClean="0">
                        <a:solidFill>
                          <a:srgbClr val="000000"/>
                        </a:solidFill>
                        <a:latin typeface="Cambria Math" panose="02040503050406030204" pitchFamily="18" charset="0"/>
                      </a:rPr>
                      <m:t>) </m:t>
                    </m:r>
                  </m:oMath>
                </a14:m>
                <a:r>
                  <a:rPr lang="vi-VN" sz="3500" dirty="0">
                    <a:solidFill>
                      <a:srgbClr val="000000"/>
                    </a:solidFill>
                  </a:rPr>
                  <a:t>và đường thẳng </a:t>
                </a:r>
                <a14:m>
                  <m:oMath xmlns:m="http://schemas.openxmlformats.org/officeDocument/2006/math">
                    <m:r>
                      <a:rPr lang="vi-VN" sz="3500" i="1" smtClean="0">
                        <a:solidFill>
                          <a:srgbClr val="000000"/>
                        </a:solidFill>
                        <a:latin typeface="Cambria Math" panose="02040503050406030204" pitchFamily="18" charset="0"/>
                      </a:rPr>
                      <m:t>𝑎</m:t>
                    </m:r>
                  </m:oMath>
                </a14:m>
                <a:r>
                  <a:rPr lang="vi-VN" sz="3500" dirty="0">
                    <a:solidFill>
                      <a:srgbClr val="000000"/>
                    </a:solidFill>
                  </a:rPr>
                  <a:t> với khoảng cách từ </a:t>
                </a:r>
                <a14:m>
                  <m:oMath xmlns:m="http://schemas.openxmlformats.org/officeDocument/2006/math">
                    <m:r>
                      <a:rPr lang="vi-VN" sz="3500" i="1" smtClean="0">
                        <a:solidFill>
                          <a:srgbClr val="000000"/>
                        </a:solidFill>
                        <a:latin typeface="Cambria Math" panose="02040503050406030204" pitchFamily="18" charset="0"/>
                      </a:rPr>
                      <m:t>𝑂</m:t>
                    </m:r>
                  </m:oMath>
                </a14:m>
                <a:r>
                  <a:rPr lang="vi-VN" sz="3500" dirty="0">
                    <a:solidFill>
                      <a:srgbClr val="000000"/>
                    </a:solidFill>
                  </a:rPr>
                  <a:t> đến </a:t>
                </a:r>
                <a14:m>
                  <m:oMath xmlns:m="http://schemas.openxmlformats.org/officeDocument/2006/math">
                    <m:r>
                      <a:rPr lang="vi-VN" sz="3500" i="1" smtClean="0">
                        <a:solidFill>
                          <a:srgbClr val="000000"/>
                        </a:solidFill>
                        <a:latin typeface="Cambria Math" panose="02040503050406030204" pitchFamily="18" charset="0"/>
                      </a:rPr>
                      <m:t>𝑎</m:t>
                    </m:r>
                  </m:oMath>
                </a14:m>
                <a:r>
                  <a:rPr lang="vi-VN" sz="3500" dirty="0">
                    <a:solidFill>
                      <a:srgbClr val="000000"/>
                    </a:solidFill>
                  </a:rPr>
                  <a:t> là </a:t>
                </a:r>
                <a14:m>
                  <m:oMath xmlns:m="http://schemas.openxmlformats.org/officeDocument/2006/math">
                    <m:r>
                      <a:rPr lang="vi-VN" sz="3500" i="1" smtClean="0">
                        <a:solidFill>
                          <a:srgbClr val="000000"/>
                        </a:solidFill>
                        <a:latin typeface="Cambria Math" panose="02040503050406030204" pitchFamily="18" charset="0"/>
                      </a:rPr>
                      <m:t>4 </m:t>
                    </m:r>
                    <m:r>
                      <a:rPr lang="vi-VN" sz="3500" i="1" smtClean="0">
                        <a:solidFill>
                          <a:srgbClr val="000000"/>
                        </a:solidFill>
                        <a:latin typeface="Cambria Math" panose="02040503050406030204" pitchFamily="18" charset="0"/>
                      </a:rPr>
                      <m:t>𝑐𝑚</m:t>
                    </m:r>
                  </m:oMath>
                </a14:m>
                <a:r>
                  <a:rPr lang="vi-VN" sz="3500" dirty="0">
                    <a:solidFill>
                      <a:srgbClr val="000000"/>
                    </a:solidFill>
                  </a:rPr>
                  <a:t>. Kết luận nào sau đây đúng về vị trí giữa đường tròn </a:t>
                </a:r>
                <a14:m>
                  <m:oMath xmlns:m="http://schemas.openxmlformats.org/officeDocument/2006/math">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𝑂</m:t>
                    </m:r>
                    <m:r>
                      <a:rPr lang="vi-VN" sz="3500" i="1" smtClean="0">
                        <a:solidFill>
                          <a:srgbClr val="000000"/>
                        </a:solidFill>
                        <a:latin typeface="Cambria Math" panose="02040503050406030204" pitchFamily="18" charset="0"/>
                      </a:rPr>
                      <m:t>)</m:t>
                    </m:r>
                  </m:oMath>
                </a14:m>
                <a:r>
                  <a:rPr lang="vi-VN" sz="3500" dirty="0">
                    <a:solidFill>
                      <a:srgbClr val="000000"/>
                    </a:solidFill>
                  </a:rPr>
                  <a:t> và đường thẳng </a:t>
                </a:r>
                <a14:m>
                  <m:oMath xmlns:m="http://schemas.openxmlformats.org/officeDocument/2006/math">
                    <m:r>
                      <a:rPr lang="vi-VN" sz="3500" i="1" smtClean="0">
                        <a:solidFill>
                          <a:srgbClr val="000000"/>
                        </a:solidFill>
                        <a:latin typeface="Cambria Math" panose="02040503050406030204" pitchFamily="18" charset="0"/>
                      </a:rPr>
                      <m:t>𝑎</m:t>
                    </m:r>
                  </m:oMath>
                </a14:m>
                <a:r>
                  <a:rPr lang="vi-VN" sz="3500" dirty="0">
                    <a:solidFill>
                      <a:srgbClr val="000000"/>
                    </a:solidFill>
                  </a:rPr>
                  <a:t>?</a:t>
                </a:r>
              </a:p>
              <a:p>
                <a:pPr lvl="0" algn="just" eaLnBrk="0" fontAlgn="base" hangingPunct="0">
                  <a:lnSpc>
                    <a:spcPct val="300000"/>
                  </a:lnSpc>
                  <a:spcBef>
                    <a:spcPct val="0"/>
                  </a:spcBef>
                  <a:spcAft>
                    <a:spcPct val="0"/>
                  </a:spcAft>
                </a:pPr>
                <a:r>
                  <a:rPr lang="vi-VN" sz="3500" dirty="0">
                    <a:solidFill>
                      <a:srgbClr val="000000"/>
                    </a:solidFill>
                  </a:rPr>
                  <a:t>A. </a:t>
                </a:r>
                <a14:m>
                  <m:oMath xmlns:m="http://schemas.openxmlformats.org/officeDocument/2006/math">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𝑂</m:t>
                    </m:r>
                    <m:r>
                      <a:rPr lang="vi-VN" sz="3500" i="1" smtClean="0">
                        <a:solidFill>
                          <a:srgbClr val="000000"/>
                        </a:solidFill>
                        <a:latin typeface="Cambria Math" panose="02040503050406030204" pitchFamily="18" charset="0"/>
                      </a:rPr>
                      <m:t>)</m:t>
                    </m:r>
                  </m:oMath>
                </a14:m>
                <a:r>
                  <a:rPr lang="vi-VN" sz="3500" dirty="0">
                    <a:solidFill>
                      <a:srgbClr val="000000"/>
                    </a:solidFill>
                  </a:rPr>
                  <a:t> và </a:t>
                </a:r>
                <a14:m>
                  <m:oMath xmlns:m="http://schemas.openxmlformats.org/officeDocument/2006/math">
                    <m:r>
                      <a:rPr lang="vi-VN" sz="3500" i="1" smtClean="0">
                        <a:solidFill>
                          <a:srgbClr val="000000"/>
                        </a:solidFill>
                        <a:latin typeface="Cambria Math" panose="02040503050406030204" pitchFamily="18" charset="0"/>
                      </a:rPr>
                      <m:t>𝑎</m:t>
                    </m:r>
                  </m:oMath>
                </a14:m>
                <a:r>
                  <a:rPr lang="vi-VN" sz="3500" dirty="0">
                    <a:solidFill>
                      <a:srgbClr val="000000"/>
                    </a:solidFill>
                  </a:rPr>
                  <a:t> cắt nhau tại hai điểm</a:t>
                </a:r>
                <a:r>
                  <a:rPr lang="en-US" sz="3500" dirty="0">
                    <a:solidFill>
                      <a:srgbClr val="000000"/>
                    </a:solidFill>
                  </a:rPr>
                  <a:t>       </a:t>
                </a:r>
                <a:r>
                  <a:rPr lang="vi-VN" sz="3500" dirty="0">
                    <a:solidFill>
                      <a:srgbClr val="000000"/>
                    </a:solidFill>
                  </a:rPr>
                  <a:t>B. </a:t>
                </a:r>
                <a14:m>
                  <m:oMath xmlns:m="http://schemas.openxmlformats.org/officeDocument/2006/math">
                    <m:r>
                      <a:rPr lang="vi-VN" sz="3500" i="1">
                        <a:solidFill>
                          <a:srgbClr val="000000"/>
                        </a:solidFill>
                        <a:latin typeface="Cambria Math" panose="02040503050406030204" pitchFamily="18" charset="0"/>
                      </a:rPr>
                      <m:t>(</m:t>
                    </m:r>
                    <m:r>
                      <a:rPr lang="vi-VN" sz="3500" i="1">
                        <a:solidFill>
                          <a:srgbClr val="000000"/>
                        </a:solidFill>
                        <a:latin typeface="Cambria Math" panose="02040503050406030204" pitchFamily="18" charset="0"/>
                      </a:rPr>
                      <m:t>𝑂</m:t>
                    </m:r>
                    <m:r>
                      <a:rPr lang="vi-VN" sz="3500" i="1">
                        <a:solidFill>
                          <a:srgbClr val="000000"/>
                        </a:solidFill>
                        <a:latin typeface="Cambria Math" panose="02040503050406030204" pitchFamily="18" charset="0"/>
                      </a:rPr>
                      <m:t>)</m:t>
                    </m:r>
                  </m:oMath>
                </a14:m>
                <a:r>
                  <a:rPr lang="vi-VN" sz="3500" dirty="0">
                    <a:solidFill>
                      <a:srgbClr val="000000"/>
                    </a:solidFill>
                  </a:rPr>
                  <a:t> và </a:t>
                </a:r>
                <a14:m>
                  <m:oMath xmlns:m="http://schemas.openxmlformats.org/officeDocument/2006/math">
                    <m:r>
                      <a:rPr lang="vi-VN" sz="3500" i="1">
                        <a:solidFill>
                          <a:srgbClr val="000000"/>
                        </a:solidFill>
                        <a:latin typeface="Cambria Math" panose="02040503050406030204" pitchFamily="18" charset="0"/>
                      </a:rPr>
                      <m:t>𝑎</m:t>
                    </m:r>
                    <m:r>
                      <a:rPr lang="vi-VN" sz="3500" i="1">
                        <a:solidFill>
                          <a:srgbClr val="000000"/>
                        </a:solidFill>
                        <a:latin typeface="Cambria Math" panose="02040503050406030204" pitchFamily="18" charset="0"/>
                      </a:rPr>
                      <m:t> </m:t>
                    </m:r>
                  </m:oMath>
                </a14:m>
                <a:r>
                  <a:rPr lang="vi-VN" sz="3500" dirty="0">
                    <a:solidFill>
                      <a:srgbClr val="000000"/>
                    </a:solidFill>
                  </a:rPr>
                  <a:t>tiếp xúc</a:t>
                </a:r>
              </a:p>
              <a:p>
                <a:pPr lvl="0" algn="just" eaLnBrk="0" fontAlgn="base" hangingPunct="0">
                  <a:lnSpc>
                    <a:spcPct val="300000"/>
                  </a:lnSpc>
                  <a:spcBef>
                    <a:spcPct val="0"/>
                  </a:spcBef>
                  <a:spcAft>
                    <a:spcPct val="0"/>
                  </a:spcAft>
                </a:pPr>
                <a:r>
                  <a:rPr lang="vi-VN" sz="3500" dirty="0">
                    <a:solidFill>
                      <a:srgbClr val="000000"/>
                    </a:solidFill>
                  </a:rPr>
                  <a:t>C. </a:t>
                </a:r>
                <a14:m>
                  <m:oMath xmlns:m="http://schemas.openxmlformats.org/officeDocument/2006/math">
                    <m:r>
                      <a:rPr lang="vi-VN" sz="3500" i="1">
                        <a:solidFill>
                          <a:srgbClr val="000000"/>
                        </a:solidFill>
                        <a:latin typeface="Cambria Math" panose="02040503050406030204" pitchFamily="18" charset="0"/>
                      </a:rPr>
                      <m:t>(</m:t>
                    </m:r>
                    <m:r>
                      <a:rPr lang="vi-VN" sz="3500" i="1">
                        <a:solidFill>
                          <a:srgbClr val="000000"/>
                        </a:solidFill>
                        <a:latin typeface="Cambria Math" panose="02040503050406030204" pitchFamily="18" charset="0"/>
                      </a:rPr>
                      <m:t>𝑂</m:t>
                    </m:r>
                    <m:r>
                      <a:rPr lang="vi-VN" sz="3500" i="1">
                        <a:solidFill>
                          <a:srgbClr val="000000"/>
                        </a:solidFill>
                        <a:latin typeface="Cambria Math" panose="02040503050406030204" pitchFamily="18" charset="0"/>
                      </a:rPr>
                      <m:t>)</m:t>
                    </m:r>
                  </m:oMath>
                </a14:m>
                <a:r>
                  <a:rPr lang="vi-VN" sz="3500" dirty="0">
                    <a:solidFill>
                      <a:srgbClr val="000000"/>
                    </a:solidFill>
                  </a:rPr>
                  <a:t> và </a:t>
                </a:r>
                <a14:m>
                  <m:oMath xmlns:m="http://schemas.openxmlformats.org/officeDocument/2006/math">
                    <m:r>
                      <a:rPr lang="vi-VN" sz="3500" i="1">
                        <a:solidFill>
                          <a:srgbClr val="000000"/>
                        </a:solidFill>
                        <a:latin typeface="Cambria Math" panose="02040503050406030204" pitchFamily="18" charset="0"/>
                      </a:rPr>
                      <m:t>𝑎</m:t>
                    </m:r>
                    <m:r>
                      <a:rPr lang="vi-VN" sz="3500" i="1">
                        <a:solidFill>
                          <a:srgbClr val="000000"/>
                        </a:solidFill>
                        <a:latin typeface="Cambria Math" panose="02040503050406030204" pitchFamily="18" charset="0"/>
                      </a:rPr>
                      <m:t> </m:t>
                    </m:r>
                  </m:oMath>
                </a14:m>
                <a:r>
                  <a:rPr lang="vi-VN" sz="3500" dirty="0">
                    <a:solidFill>
                      <a:srgbClr val="000000"/>
                    </a:solidFill>
                  </a:rPr>
                  <a:t>không có điểm chung</a:t>
                </a:r>
                <a:r>
                  <a:rPr lang="en-US" sz="3500" dirty="0">
                    <a:solidFill>
                      <a:srgbClr val="000000"/>
                    </a:solidFill>
                  </a:rPr>
                  <a:t>      </a:t>
                </a:r>
                <a:r>
                  <a:rPr lang="vi-VN" sz="3500" dirty="0">
                    <a:solidFill>
                      <a:srgbClr val="000000"/>
                    </a:solidFill>
                  </a:rPr>
                  <a:t>D. </a:t>
                </a:r>
                <a14:m>
                  <m:oMath xmlns:m="http://schemas.openxmlformats.org/officeDocument/2006/math">
                    <m:r>
                      <a:rPr lang="vi-VN" sz="3500" i="1">
                        <a:solidFill>
                          <a:srgbClr val="000000"/>
                        </a:solidFill>
                        <a:latin typeface="Cambria Math" panose="02040503050406030204" pitchFamily="18" charset="0"/>
                      </a:rPr>
                      <m:t>(</m:t>
                    </m:r>
                    <m:r>
                      <a:rPr lang="vi-VN" sz="3500" i="1">
                        <a:solidFill>
                          <a:srgbClr val="000000"/>
                        </a:solidFill>
                        <a:latin typeface="Cambria Math" panose="02040503050406030204" pitchFamily="18" charset="0"/>
                      </a:rPr>
                      <m:t>𝑂</m:t>
                    </m:r>
                    <m:r>
                      <a:rPr lang="vi-VN" sz="3500" i="1">
                        <a:solidFill>
                          <a:srgbClr val="000000"/>
                        </a:solidFill>
                        <a:latin typeface="Cambria Math" panose="02040503050406030204" pitchFamily="18" charset="0"/>
                      </a:rPr>
                      <m:t>)</m:t>
                    </m:r>
                  </m:oMath>
                </a14:m>
                <a:r>
                  <a:rPr lang="vi-VN" sz="3500" dirty="0">
                    <a:solidFill>
                      <a:srgbClr val="000000"/>
                    </a:solidFill>
                  </a:rPr>
                  <a:t> và </a:t>
                </a:r>
                <a14:m>
                  <m:oMath xmlns:m="http://schemas.openxmlformats.org/officeDocument/2006/math">
                    <m:r>
                      <a:rPr lang="vi-VN" sz="3500" i="1">
                        <a:solidFill>
                          <a:srgbClr val="000000"/>
                        </a:solidFill>
                        <a:latin typeface="Cambria Math" panose="02040503050406030204" pitchFamily="18" charset="0"/>
                      </a:rPr>
                      <m:t>𝑎</m:t>
                    </m:r>
                    <m:r>
                      <a:rPr lang="vi-VN" sz="3500" i="1">
                        <a:solidFill>
                          <a:srgbClr val="000000"/>
                        </a:solidFill>
                        <a:latin typeface="Cambria Math" panose="02040503050406030204" pitchFamily="18" charset="0"/>
                      </a:rPr>
                      <m:t> </m:t>
                    </m:r>
                  </m:oMath>
                </a14:m>
                <a:r>
                  <a:rPr lang="vi-VN" sz="3500" dirty="0">
                    <a:solidFill>
                      <a:srgbClr val="000000"/>
                    </a:solidFill>
                  </a:rPr>
                  <a:t>có duy nhất điểm chung</a:t>
                </a:r>
                <a:endParaRPr kumimoji="0" lang="vi-VN" sz="3500" b="0" i="0" u="none" strike="noStrike" kern="1200" cap="none" spc="0" normalizeH="0" baseline="0" noProof="0" dirty="0">
                  <a:ln>
                    <a:noFill/>
                  </a:ln>
                  <a:solidFill>
                    <a:srgbClr val="000000"/>
                  </a:solidFill>
                  <a:effectLst/>
                  <a:uLnTx/>
                  <a:uFillTx/>
                  <a:latin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43902" y="2774192"/>
                <a:ext cx="14791498" cy="5930663"/>
              </a:xfrm>
              <a:prstGeom prst="rect">
                <a:avLst/>
              </a:prstGeom>
              <a:blipFill>
                <a:blip r:embed="rId3"/>
                <a:stretch>
                  <a:fillRect l="-1195" r="-1195" b="-2775"/>
                </a:stretch>
              </a:blipFill>
            </p:spPr>
            <p:txBody>
              <a:bodyPr/>
              <a:lstStyle/>
              <a:p>
                <a:r>
                  <a:rPr lang="en-US">
                    <a:noFill/>
                  </a:rPr>
                  <a:t> </a:t>
                </a:r>
              </a:p>
            </p:txBody>
          </p:sp>
        </mc:Fallback>
      </mc:AlternateContent>
      <p:sp>
        <p:nvSpPr>
          <p:cNvPr id="6" name="Oval 5"/>
          <p:cNvSpPr/>
          <p:nvPr/>
        </p:nvSpPr>
        <p:spPr>
          <a:xfrm>
            <a:off x="1371600" y="6286500"/>
            <a:ext cx="914400" cy="90265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1C9B9"/>
              </a:solidFill>
              <a:effectLst/>
              <a:uLnTx/>
              <a:uFillTx/>
              <a:latin typeface="Arial"/>
              <a:ea typeface="+mn-ea"/>
              <a:cs typeface="+mn-cs"/>
            </a:endParaRPr>
          </a:p>
        </p:txBody>
      </p:sp>
      <p:sp>
        <p:nvSpPr>
          <p:cNvPr id="7" name="Rectangle 6"/>
          <p:cNvSpPr/>
          <p:nvPr/>
        </p:nvSpPr>
        <p:spPr>
          <a:xfrm>
            <a:off x="1731870" y="1308437"/>
            <a:ext cx="12463668" cy="1015663"/>
          </a:xfrm>
          <a:prstGeom prst="rect">
            <a:avLst/>
          </a:prstGeom>
        </p:spPr>
        <p:txBody>
          <a:bodyPr wrap="none">
            <a:spAutoFit/>
          </a:bodyPr>
          <a:lstStyle/>
          <a:p>
            <a:pPr lvl="0" defTabSz="1828756">
              <a:buClr>
                <a:srgbClr val="143E63"/>
              </a:buClr>
              <a:buSzPts val="3000"/>
              <a:defRPr/>
            </a:pPr>
            <a:r>
              <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rPr>
              <a:t>KHỞI ĐỘNG –</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cá</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nhân</a:t>
            </a:r>
            <a:endPar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endParaRPr>
          </a:p>
        </p:txBody>
      </p:sp>
      <p:pic>
        <p:nvPicPr>
          <p:cNvPr id="4" name="Picture 3"/>
          <p:cNvPicPr>
            <a:picLocks noChangeAspect="1"/>
          </p:cNvPicPr>
          <p:nvPr/>
        </p:nvPicPr>
        <p:blipFill>
          <a:blip r:embed="rId4"/>
          <a:stretch>
            <a:fillRect/>
          </a:stretch>
        </p:blipFill>
        <p:spPr>
          <a:xfrm>
            <a:off x="15468600" y="1282369"/>
            <a:ext cx="1336735" cy="1041731"/>
          </a:xfrm>
          <a:prstGeom prst="rect">
            <a:avLst/>
          </a:prstGeom>
        </p:spPr>
      </p:pic>
    </p:spTree>
    <p:extLst>
      <p:ext uri="{BB962C8B-B14F-4D97-AF65-F5344CB8AC3E}">
        <p14:creationId xmlns:p14="http://schemas.microsoft.com/office/powerpoint/2010/main" val="128579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sp>
        <p:nvSpPr>
          <p:cNvPr id="6" name="Rectangle 5"/>
          <p:cNvSpPr/>
          <p:nvPr/>
        </p:nvSpPr>
        <p:spPr>
          <a:xfrm>
            <a:off x="615727" y="511342"/>
            <a:ext cx="17078715" cy="92790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p:sp>
        <p:nvSpPr>
          <p:cNvPr id="5" name="Rectangle 4"/>
          <p:cNvSpPr/>
          <p:nvPr/>
        </p:nvSpPr>
        <p:spPr>
          <a:xfrm>
            <a:off x="1143000" y="952500"/>
            <a:ext cx="1265090" cy="677108"/>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US" sz="3800" b="1" i="1" u="sng" strike="noStrike" kern="0" cap="none" spc="0" normalizeH="0" baseline="0" noProof="0">
                <a:ln>
                  <a:noFill/>
                </a:ln>
                <a:solidFill>
                  <a:srgbClr val="C00000"/>
                </a:solidFill>
                <a:effectLst/>
                <a:uLnTx/>
                <a:uFillTx/>
                <a:latin typeface="Arial"/>
                <a:ea typeface="+mn-ea"/>
                <a:cs typeface="Arial"/>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3553871" y="7353300"/>
                <a:ext cx="11202426" cy="1877437"/>
              </a:xfrm>
              <a:prstGeom prst="rect">
                <a:avLst/>
              </a:prstGeom>
            </p:spPr>
            <p:txBody>
              <a:bodyPr wrap="none">
                <a:spAutoFit/>
              </a:bodyPr>
              <a:lstStyle/>
              <a:p>
                <a:pPr algn="just">
                  <a:lnSpc>
                    <a:spcPct val="150000"/>
                  </a:lnSpc>
                  <a:spcBef>
                    <a:spcPts val="300"/>
                  </a:spcBef>
                  <a:spcAft>
                    <a:spcPts val="300"/>
                  </a:spcAft>
                </a:pPr>
                <a:r>
                  <a:rPr lang="en-US" sz="3700">
                    <a:solidFill>
                      <a:srgbClr val="000000"/>
                    </a:solidFill>
                    <a:latin typeface="Arial" panose="020B0604020202020204" pitchFamily="34" charset="0"/>
                    <a:ea typeface="Malgun Gothic" panose="020B0503020000020004" pitchFamily="34" charset="-127"/>
                    <a:cs typeface="Arial" panose="020B0604020202020204" pitchFamily="34" charset="0"/>
                  </a:rPr>
                  <a:t>a) Ta có </a:t>
                </a:r>
                <a14:m>
                  <m:oMath xmlns:m="http://schemas.openxmlformats.org/officeDocument/2006/math">
                    <m:r>
                      <a:rPr lang="en-US" sz="37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m:t>
                    </m:r>
                    <m:sSup>
                      <m:sSupPr>
                        <m:ctrlPr>
                          <a:rPr lang="en-US" sz="37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7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m:t>
                        </m:r>
                      </m:e>
                      <m:sup>
                        <m:r>
                          <a:rPr lang="en-US" sz="37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37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7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𝑂𝐵</m:t>
                    </m:r>
                    <m:r>
                      <a:rPr lang="en-US" sz="37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7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𝐵𝑂</m:t>
                    </m:r>
                    <m:r>
                      <a:rPr lang="en-US" sz="37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37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a:t>
                </a:r>
              </a:p>
              <a:p>
                <a:pPr algn="just">
                  <a:lnSpc>
                    <a:spcPct val="150000"/>
                  </a:lnSpc>
                  <a:spcBef>
                    <a:spcPts val="300"/>
                  </a:spcBef>
                  <a:spcAft>
                    <a:spcPts val="300"/>
                  </a:spcAft>
                </a:pPr>
                <a:r>
                  <a:rPr lang="en-US" sz="37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Do đó đường tròn (</a:t>
                </a:r>
                <a14:m>
                  <m:oMath xmlns:m="http://schemas.openxmlformats.org/officeDocument/2006/math">
                    <m:r>
                      <a:rPr lang="en-US" sz="37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m:t>
                    </m:r>
                  </m:oMath>
                </a14:m>
                <a:r>
                  <a:rPr lang="en-US" sz="37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r>
                      <a:rPr lang="en-US" sz="37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m:t>
                    </m:r>
                    <m:r>
                      <a:rPr lang="en-US" sz="37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37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tiếp xúc ngoài tại </a:t>
                </a:r>
                <a14:m>
                  <m:oMath xmlns:m="http://schemas.openxmlformats.org/officeDocument/2006/math">
                    <m:r>
                      <a:rPr lang="en-US" sz="37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𝐵</m:t>
                    </m:r>
                  </m:oMath>
                </a14:m>
                <a:r>
                  <a:rPr lang="en-US" sz="370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37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53871" y="7353300"/>
                <a:ext cx="11202426" cy="1877437"/>
              </a:xfrm>
              <a:prstGeom prst="rect">
                <a:avLst/>
              </a:prstGeom>
              <a:blipFill>
                <a:blip r:embed="rId3"/>
                <a:stretch>
                  <a:fillRect l="-1741" b="-5844"/>
                </a:stretch>
              </a:blipFill>
            </p:spPr>
            <p:txBody>
              <a:bodyPr/>
              <a:lstStyle/>
              <a:p>
                <a:r>
                  <a:rPr lang="en-US">
                    <a:noFill/>
                  </a:rPr>
                  <a:t> </a:t>
                </a:r>
              </a:p>
            </p:txBody>
          </p:sp>
        </mc:Fallback>
      </mc:AlternateContent>
      <p:pic>
        <p:nvPicPr>
          <p:cNvPr id="8" name="Picture 7"/>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4278284" y="1629608"/>
            <a:ext cx="9753600" cy="4800600"/>
          </a:xfrm>
          <a:prstGeom prst="rect">
            <a:avLst/>
          </a:prstGeom>
        </p:spPr>
      </p:pic>
    </p:spTree>
    <p:extLst>
      <p:ext uri="{BB962C8B-B14F-4D97-AF65-F5344CB8AC3E}">
        <p14:creationId xmlns:p14="http://schemas.microsoft.com/office/powerpoint/2010/main" val="123640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sp>
        <p:nvSpPr>
          <p:cNvPr id="6" name="Rectangle 5"/>
          <p:cNvSpPr/>
          <p:nvPr/>
        </p:nvSpPr>
        <p:spPr>
          <a:xfrm>
            <a:off x="615727" y="511342"/>
            <a:ext cx="17078715" cy="92790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p:sp>
        <p:nvSpPr>
          <p:cNvPr id="5" name="Rectangle 4"/>
          <p:cNvSpPr/>
          <p:nvPr/>
        </p:nvSpPr>
        <p:spPr>
          <a:xfrm>
            <a:off x="1143000" y="952500"/>
            <a:ext cx="1265090" cy="677108"/>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US" sz="3800" b="1" i="1" u="sng" strike="noStrike" kern="0" cap="none" spc="0" normalizeH="0" baseline="0" noProof="0">
                <a:ln>
                  <a:noFill/>
                </a:ln>
                <a:solidFill>
                  <a:srgbClr val="C00000"/>
                </a:solidFill>
                <a:effectLst/>
                <a:uLnTx/>
                <a:uFillTx/>
                <a:latin typeface="Arial"/>
                <a:ea typeface="+mn-ea"/>
                <a:cs typeface="Arial"/>
                <a:sym typeface="Arial"/>
              </a:rPr>
              <a:t>Giải:</a:t>
            </a:r>
          </a:p>
        </p:txBody>
      </p:sp>
      <p:pic>
        <p:nvPicPr>
          <p:cNvPr id="7" name="Picture 6"/>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4278284" y="1629608"/>
            <a:ext cx="9753600" cy="48006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125724" y="6819900"/>
                <a:ext cx="14058720" cy="2790508"/>
              </a:xfrm>
              <a:prstGeom prst="rect">
                <a:avLst/>
              </a:prstGeom>
            </p:spPr>
            <p:txBody>
              <a:bodyPr wrap="none">
                <a:spAutoFit/>
              </a:bodyPr>
              <a:lstStyle/>
              <a:p>
                <a:pPr algn="just">
                  <a:lnSpc>
                    <a:spcPct val="150000"/>
                  </a:lnSpc>
                  <a:spcBef>
                    <a:spcPts val="400"/>
                  </a:spcBef>
                  <a:spcAft>
                    <a:spcPts val="400"/>
                  </a:spcAft>
                </a:pPr>
                <a:r>
                  <a:rPr lang="en-US" sz="3600">
                    <a:solidFill>
                      <a:srgbClr val="000000"/>
                    </a:solidFill>
                    <a:ea typeface="Malgun Gothic" panose="020B0503020000020004" pitchFamily="34" charset="-127"/>
                    <a:cs typeface="Times New Roman" panose="02020603050405020304" pitchFamily="18" charset="0"/>
                  </a:rPr>
                  <a:t>b) Ta có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𝐻</m:t>
                    </m:r>
                  </m:oMath>
                </a14:m>
                <a:r>
                  <a:rPr lang="en-US" sz="3600">
                    <a:solidFill>
                      <a:srgbClr val="000000"/>
                    </a:solidFill>
                    <a:effectLst/>
                    <a:ea typeface="Malgun Gothic" panose="020B0503020000020004" pitchFamily="34" charset="-127"/>
                    <a:cs typeface="Times New Roman" panose="02020603050405020304" pitchFamily="18" charset="0"/>
                  </a:rPr>
                  <a:t> là trung điểm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𝐷𝐸</m:t>
                    </m:r>
                  </m:oMath>
                </a14:m>
                <a:r>
                  <a:rPr lang="en-US" sz="3600">
                    <a:solidFill>
                      <a:srgbClr val="000000"/>
                    </a:solidFill>
                    <a:effectLst/>
                    <a:ea typeface="Malgun Gothic" panose="020B0503020000020004" pitchFamily="34" charset="-127"/>
                    <a:cs typeface="Times New Roman" panose="02020603050405020304" pitchFamily="18" charset="0"/>
                  </a:rPr>
                  <a:t> (do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𝐴𝐵</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𝐷𝐸</m:t>
                    </m:r>
                  </m:oMath>
                </a14:m>
                <a:r>
                  <a:rPr lang="en-US" sz="3600">
                    <a:solidFill>
                      <a:srgbClr val="000000"/>
                    </a:solidFill>
                    <a:effectLst/>
                    <a:ea typeface="Malgun Gothic" panose="020B0503020000020004" pitchFamily="34" charset="-127"/>
                    <a:cs typeface="Times New Roman" panose="02020603050405020304" pitchFamily="18" charset="0"/>
                  </a:rPr>
                  <a:t> tại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𝐻</m:t>
                    </m:r>
                  </m:oMath>
                </a14:m>
                <a:r>
                  <a:rPr lang="en-US" sz="3600">
                    <a:solidFill>
                      <a:srgbClr val="000000"/>
                    </a:solidFill>
                    <a:effectLst/>
                    <a:ea typeface="Malgun Gothic" panose="020B0503020000020004" pitchFamily="34" charset="-127"/>
                    <a:cs typeface="Times New Roman" panose="02020603050405020304" pitchFamily="18" charset="0"/>
                  </a:rPr>
                  <a:t>);</a:t>
                </a:r>
                <a:r>
                  <a:rPr lang="en-US" sz="3600">
                    <a:ea typeface="Calibri" panose="020F0502020204030204" pitchFamily="34" charset="0"/>
                    <a:cs typeface="Times New Roman" panose="02020603050405020304" pitchFamily="18" charset="0"/>
                  </a:rPr>
                  <a:t>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𝐻</m:t>
                    </m:r>
                  </m:oMath>
                </a14:m>
                <a:r>
                  <a:rPr lang="en-US" sz="3600">
                    <a:solidFill>
                      <a:srgbClr val="000000"/>
                    </a:solidFill>
                    <a:effectLst/>
                    <a:ea typeface="Malgun Gothic" panose="020B0503020000020004" pitchFamily="34" charset="-127"/>
                    <a:cs typeface="Times New Roman" panose="02020603050405020304" pitchFamily="18" charset="0"/>
                  </a:rPr>
                  <a:t> là trung điểm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𝐴𝐶</m:t>
                    </m:r>
                  </m:oMath>
                </a14:m>
                <a:r>
                  <a:rPr lang="en-US" sz="3600">
                    <a:solidFill>
                      <a:srgbClr val="000000"/>
                    </a:solidFill>
                    <a:effectLst/>
                    <a:ea typeface="Malgun Gothic" panose="020B0503020000020004" pitchFamily="34" charset="-127"/>
                    <a:cs typeface="Times New Roman" panose="02020603050405020304" pitchFamily="18" charset="0"/>
                  </a:rPr>
                  <a:t>.</a:t>
                </a:r>
                <a:endParaRPr lang="en-US" sz="3600">
                  <a:effectLst/>
                  <a:ea typeface="Calibri" panose="020F0502020204030204" pitchFamily="34" charset="0"/>
                  <a:cs typeface="Times New Roman" panose="02020603050405020304" pitchFamily="18" charset="0"/>
                </a:endParaRPr>
              </a:p>
              <a:p>
                <a:pPr algn="just">
                  <a:lnSpc>
                    <a:spcPct val="150000"/>
                  </a:lnSpc>
                  <a:spcBef>
                    <a:spcPts val="400"/>
                  </a:spcBef>
                  <a:spcAft>
                    <a:spcPts val="400"/>
                  </a:spcAft>
                </a:pPr>
                <a:r>
                  <a:rPr lang="en-US" sz="3600">
                    <a:solidFill>
                      <a:srgbClr val="000000"/>
                    </a:solidFill>
                    <a:effectLst/>
                    <a:ea typeface="Malgun Gothic" panose="020B0503020000020004" pitchFamily="34" charset="-127"/>
                    <a:cs typeface="Times New Roman" panose="02020603050405020304" pitchFamily="18" charset="0"/>
                  </a:rPr>
                  <a:t>    Suy ra tứ giác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𝐴𝐷𝐶𝐸</m:t>
                    </m:r>
                  </m:oMath>
                </a14:m>
                <a:r>
                  <a:rPr lang="en-US" sz="3600">
                    <a:solidFill>
                      <a:srgbClr val="000000"/>
                    </a:solidFill>
                    <a:effectLst/>
                    <a:ea typeface="Malgun Gothic" panose="020B0503020000020004" pitchFamily="34" charset="-127"/>
                    <a:cs typeface="Times New Roman" panose="02020603050405020304" pitchFamily="18" charset="0"/>
                  </a:rPr>
                  <a:t> là hình bình hành.</a:t>
                </a:r>
                <a:endParaRPr lang="en-US" sz="3600">
                  <a:effectLst/>
                  <a:ea typeface="Calibri" panose="020F0502020204030204" pitchFamily="34" charset="0"/>
                  <a:cs typeface="Times New Roman" panose="02020603050405020304" pitchFamily="18" charset="0"/>
                </a:endParaRPr>
              </a:p>
              <a:p>
                <a:pPr algn="just">
                  <a:lnSpc>
                    <a:spcPct val="150000"/>
                  </a:lnSpc>
                  <a:spcBef>
                    <a:spcPts val="400"/>
                  </a:spcBef>
                  <a:spcAft>
                    <a:spcPts val="400"/>
                  </a:spcAft>
                </a:pPr>
                <a:r>
                  <a:rPr lang="en-US" sz="3600">
                    <a:solidFill>
                      <a:srgbClr val="000000"/>
                    </a:solidFill>
                    <a:effectLst/>
                    <a:ea typeface="Malgun Gothic" panose="020B0503020000020004" pitchFamily="34" charset="-127"/>
                    <a:cs typeface="Times New Roman" panose="02020603050405020304" pitchFamily="18" charset="0"/>
                  </a:rPr>
                  <a:t>    Mặt khác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𝐷𝐸</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𝐴𝐶</m:t>
                    </m:r>
                  </m:oMath>
                </a14:m>
                <a:r>
                  <a:rPr lang="en-US" sz="3600">
                    <a:solidFill>
                      <a:srgbClr val="000000"/>
                    </a:solidFill>
                    <a:effectLst/>
                    <a:ea typeface="Malgun Gothic" panose="020B0503020000020004" pitchFamily="34" charset="-127"/>
                    <a:cs typeface="Times New Roman" panose="02020603050405020304" pitchFamily="18" charset="0"/>
                  </a:rPr>
                  <a:t> nên hình bình hành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𝐴𝐷𝐶𝐸</m:t>
                    </m:r>
                  </m:oMath>
                </a14:m>
                <a:r>
                  <a:rPr lang="en-US" sz="3600">
                    <a:solidFill>
                      <a:srgbClr val="000000"/>
                    </a:solidFill>
                    <a:effectLst/>
                    <a:ea typeface="Malgun Gothic" panose="020B0503020000020004" pitchFamily="34" charset="-127"/>
                    <a:cs typeface="Times New Roman" panose="02020603050405020304" pitchFamily="18" charset="0"/>
                  </a:rPr>
                  <a:t> là hình thoi.</a:t>
                </a:r>
                <a:endParaRPr lang="en-US" sz="3600">
                  <a:effectLs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25724" y="6819900"/>
                <a:ext cx="14058720" cy="2790508"/>
              </a:xfrm>
              <a:prstGeom prst="rect">
                <a:avLst/>
              </a:prstGeom>
              <a:blipFill>
                <a:blip r:embed="rId5"/>
                <a:stretch>
                  <a:fillRect l="-1344" r="-390" b="-3712"/>
                </a:stretch>
              </a:blipFill>
            </p:spPr>
            <p:txBody>
              <a:bodyPr/>
              <a:lstStyle/>
              <a:p>
                <a:r>
                  <a:rPr lang="en-US">
                    <a:noFill/>
                  </a:rPr>
                  <a:t> </a:t>
                </a:r>
              </a:p>
            </p:txBody>
          </p:sp>
        </mc:Fallback>
      </mc:AlternateContent>
    </p:spTree>
    <p:extLst>
      <p:ext uri="{BB962C8B-B14F-4D97-AF65-F5344CB8AC3E}">
        <p14:creationId xmlns:p14="http://schemas.microsoft.com/office/powerpoint/2010/main" val="126548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sp>
        <p:nvSpPr>
          <p:cNvPr id="6" name="Rectangle 5"/>
          <p:cNvSpPr/>
          <p:nvPr/>
        </p:nvSpPr>
        <p:spPr>
          <a:xfrm>
            <a:off x="615727" y="511342"/>
            <a:ext cx="17078715" cy="92790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p:sp>
        <p:nvSpPr>
          <p:cNvPr id="5" name="Rectangle 4"/>
          <p:cNvSpPr/>
          <p:nvPr/>
        </p:nvSpPr>
        <p:spPr>
          <a:xfrm>
            <a:off x="1143000" y="952500"/>
            <a:ext cx="1265090" cy="677108"/>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US" sz="3800" b="1" i="1" u="sng" strike="noStrike" kern="0" cap="none" spc="0" normalizeH="0" baseline="0" noProof="0">
                <a:ln>
                  <a:noFill/>
                </a:ln>
                <a:solidFill>
                  <a:srgbClr val="C00000"/>
                </a:solidFill>
                <a:effectLst/>
                <a:uLnTx/>
                <a:uFillTx/>
                <a:latin typeface="Arial"/>
                <a:ea typeface="+mn-ea"/>
                <a:cs typeface="Arial"/>
                <a:sym typeface="Arial"/>
              </a:rPr>
              <a:t>Giải:</a:t>
            </a:r>
          </a:p>
        </p:txBody>
      </p:sp>
      <p:pic>
        <p:nvPicPr>
          <p:cNvPr id="7" name="Picture 6"/>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1143000" y="2052719"/>
            <a:ext cx="6176211" cy="302326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934826" y="1638300"/>
                <a:ext cx="9144000" cy="8038483"/>
              </a:xfrm>
              <a:prstGeom prst="rect">
                <a:avLst/>
              </a:prstGeom>
            </p:spPr>
            <p:txBody>
              <a:bodyPr>
                <a:spAutoFit/>
              </a:bodyPr>
              <a:lstStyle/>
              <a:p>
                <a:pPr algn="just">
                  <a:lnSpc>
                    <a:spcPct val="150000"/>
                  </a:lnSpc>
                  <a:spcBef>
                    <a:spcPts val="300"/>
                  </a:spcBef>
                  <a:spcAft>
                    <a:spcPts val="300"/>
                  </a:spcAft>
                </a:pPr>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c) Ta có </a:t>
                </a:r>
                <a14:m>
                  <m:oMath xmlns:m="http://schemas.openxmlformats.org/officeDocument/2006/math">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𝐴𝐸𝐵</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90</m:t>
                        </m:r>
                      </m:e>
                      <m: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(góc nội tiếp chắn nửa đường tròn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hay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𝐸𝐵</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𝐴𝐸</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Mà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𝐴𝐸</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𝐷𝐶</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(do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𝐴𝐷𝐶𝐸</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là hình thoi) nên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𝐸𝐵</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𝐶𝐷</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(1)</a:t>
                </a:r>
                <a:endParaRPr lang="en-US"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Lại có </a:t>
                </a:r>
                <a14:m>
                  <m:oMath xmlns:m="http://schemas.openxmlformats.org/officeDocument/2006/math">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𝐵𝐹𝐶</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90</m:t>
                        </m:r>
                      </m:e>
                      <m: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(góc nội tiếp chắn nửa đường tròn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Suy ra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𝐵𝐹</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𝐶𝐹</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hay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𝐵𝐹</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𝐶𝐷</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(2)</a:t>
                </a:r>
                <a:endParaRPr lang="en-US"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Từ (1) và (2) suy ra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𝐸𝐵</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 </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𝐵𝐹</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trùng nhau. </a:t>
                </a:r>
              </a:p>
              <a:p>
                <a:pPr algn="just">
                  <a:lnSpc>
                    <a:spcPct val="150000"/>
                  </a:lnSpc>
                  <a:spcBef>
                    <a:spcPts val="300"/>
                  </a:spcBef>
                  <a:spcAft>
                    <a:spcPts val="300"/>
                  </a:spcAft>
                </a:pPr>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Vậy ba điểm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𝐹</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𝐵</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𝐸</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thẳng hàng.</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934826" y="1638300"/>
                <a:ext cx="9144000" cy="8038483"/>
              </a:xfrm>
              <a:prstGeom prst="rect">
                <a:avLst/>
              </a:prstGeom>
              <a:blipFill>
                <a:blip r:embed="rId5"/>
                <a:stretch>
                  <a:fillRect l="-2067" r="-2000" b="-379"/>
                </a:stretch>
              </a:blipFill>
            </p:spPr>
            <p:txBody>
              <a:bodyPr/>
              <a:lstStyle/>
              <a:p>
                <a:r>
                  <a:rPr lang="en-US">
                    <a:noFill/>
                  </a:rPr>
                  <a:t> </a:t>
                </a:r>
              </a:p>
            </p:txBody>
          </p:sp>
        </mc:Fallback>
      </mc:AlternateContent>
    </p:spTree>
    <p:extLst>
      <p:ext uri="{BB962C8B-B14F-4D97-AF65-F5344CB8AC3E}">
        <p14:creationId xmlns:p14="http://schemas.microsoft.com/office/powerpoint/2010/main" val="21665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sp>
        <p:nvSpPr>
          <p:cNvPr id="6" name="Rectangle 5"/>
          <p:cNvSpPr/>
          <p:nvPr/>
        </p:nvSpPr>
        <p:spPr>
          <a:xfrm>
            <a:off x="615727" y="511342"/>
            <a:ext cx="17078715" cy="92790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p:sp>
        <p:nvSpPr>
          <p:cNvPr id="5" name="Rectangle 4"/>
          <p:cNvSpPr/>
          <p:nvPr/>
        </p:nvSpPr>
        <p:spPr>
          <a:xfrm>
            <a:off x="1143000" y="952500"/>
            <a:ext cx="1265090" cy="677108"/>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US" sz="3800" b="1" i="1" u="sng" strike="noStrike" kern="0" cap="none" spc="0" normalizeH="0" baseline="0" noProof="0">
                <a:ln>
                  <a:noFill/>
                </a:ln>
                <a:solidFill>
                  <a:srgbClr val="C00000"/>
                </a:solidFill>
                <a:effectLst/>
                <a:uLnTx/>
                <a:uFillTx/>
                <a:latin typeface="Arial"/>
                <a:ea typeface="+mn-ea"/>
                <a:cs typeface="Arial"/>
                <a:sym typeface="Arial"/>
              </a:rPr>
              <a:t>Giải:</a:t>
            </a:r>
          </a:p>
        </p:txBody>
      </p:sp>
      <p:pic>
        <p:nvPicPr>
          <p:cNvPr id="7" name="Picture 6"/>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1143000" y="2052719"/>
            <a:ext cx="6176211" cy="302326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934826" y="1740987"/>
                <a:ext cx="9362574" cy="4240713"/>
              </a:xfrm>
              <a:prstGeom prst="rect">
                <a:avLst/>
              </a:prstGeom>
            </p:spPr>
            <p:txBody>
              <a:bodyPr wrap="square">
                <a:spAutoFit/>
              </a:bodyPr>
              <a:lstStyle/>
              <a:p>
                <a:pPr algn="just">
                  <a:lnSpc>
                    <a:spcPct val="150000"/>
                  </a:lnSpc>
                </a:pPr>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d) Tam giác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𝐹𝐷𝐸</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vuông tại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𝐹</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có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𝐹𝐻</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là đường trung tuyến, suy ra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𝐹𝐻</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𝐷𝐻</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a:t>
                </a:r>
              </a:p>
              <a:p>
                <a:pPr algn="just">
                  <a:lnSpc>
                    <a:spcPct val="150000"/>
                  </a:lnSpc>
                </a:pPr>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Do đó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𝐹𝐻𝐷</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cân tại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𝐻</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suy ra </a:t>
                </a:r>
                <a14:m>
                  <m:oMath xmlns:m="http://schemas.openxmlformats.org/officeDocument/2006/math">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𝐻𝐹𝐷</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𝐻𝐷𝐶</m:t>
                        </m:r>
                      </m:e>
                    </m:acc>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Vì </a:t>
                </a:r>
                <a14:m>
                  <m:oMath xmlns:m="http://schemas.openxmlformats.org/officeDocument/2006/math">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m:t>
                        </m:r>
                      </m:e>
                      <m: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𝐹</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𝐶</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nên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nl-NL"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𝐹𝐶</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cân tại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suy ra </a:t>
                </a:r>
                <a14:m>
                  <m:oMath xmlns:m="http://schemas.openxmlformats.org/officeDocument/2006/math">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𝑂</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𝐹𝐶</m:t>
                        </m:r>
                      </m:e>
                    </m:acc>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𝐻𝐶𝐷</m:t>
                        </m:r>
                      </m:e>
                    </m:acc>
                  </m:oMath>
                </a14:m>
                <a:r>
                  <a:rPr lang="en-US" sz="360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934826" y="1740987"/>
                <a:ext cx="9362574" cy="4240713"/>
              </a:xfrm>
              <a:prstGeom prst="rect">
                <a:avLst/>
              </a:prstGeom>
              <a:blipFill>
                <a:blip r:embed="rId5"/>
                <a:stretch>
                  <a:fillRect l="-2018" r="-1953" b="-4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143000" y="6115002"/>
                <a:ext cx="16154400" cy="3524298"/>
              </a:xfrm>
              <a:prstGeom prst="rect">
                <a:avLst/>
              </a:prstGeom>
            </p:spPr>
            <p:txBody>
              <a:bodyPr wrap="square">
                <a:spAutoFit/>
              </a:bodyPr>
              <a:lstStyle/>
              <a:p>
                <a:pPr lvl="0" algn="just">
                  <a:lnSpc>
                    <a:spcPct val="150000"/>
                  </a:lnSpc>
                </a:pPr>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Mà </a:t>
                </a:r>
                <a14:m>
                  <m:oMath xmlns:m="http://schemas.openxmlformats.org/officeDocument/2006/math">
                    <m:acc>
                      <m:accPr>
                        <m: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𝐻𝐷𝐶</m:t>
                        </m:r>
                      </m:e>
                    </m:acc>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𝐻𝐶𝐷</m:t>
                        </m:r>
                      </m:e>
                    </m:acc>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=90°</m:t>
                    </m:r>
                  </m:oMath>
                </a14:m>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 (Vì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𝐻𝐷𝐶</m:t>
                    </m:r>
                  </m:oMath>
                </a14:m>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 vuông tại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m:t>
                    </m:r>
                  </m:oMath>
                </a14:m>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 </a:t>
                </a:r>
              </a:p>
              <a:p>
                <a:pPr lvl="0" algn="just">
                  <a:lnSpc>
                    <a:spcPct val="150000"/>
                  </a:lnSpc>
                </a:pPr>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Suy ra </a:t>
                </a:r>
                <a14:m>
                  <m:oMath xmlns:m="http://schemas.openxmlformats.org/officeDocument/2006/math">
                    <m:acc>
                      <m:accPr>
                        <m: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𝐻𝐹𝐷</m:t>
                        </m:r>
                      </m:e>
                    </m:acc>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𝑂</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𝐹𝐶</m:t>
                        </m:r>
                      </m:e>
                    </m:acc>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=90°</m:t>
                    </m:r>
                  </m:oMath>
                </a14:m>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a:t>
                </a:r>
                <a:endParaRPr lang="en-US" sz="3600">
                  <a:solidFill>
                    <a:srgbClr val="222828"/>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Do đó </a:t>
                </a:r>
                <a14:m>
                  <m:oMath xmlns:m="http://schemas.openxmlformats.org/officeDocument/2006/math">
                    <m:acc>
                      <m:accPr>
                        <m: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accPr>
                      <m:e>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𝐻𝐹𝑂</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e>
                    </m:acc>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=90°</m:t>
                    </m:r>
                  </m:oMath>
                </a14:m>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 và điểm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𝐹</m:t>
                    </m:r>
                  </m:oMath>
                </a14:m>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 thuộc đường tròn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𝑂</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 nên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𝐻𝐹</m:t>
                    </m:r>
                  </m:oMath>
                </a14:m>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 là tiếp tuyến của đường tròn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𝑂</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en-US" sz="3600">
                    <a:solidFill>
                      <a:srgbClr val="000000"/>
                    </a:solidFill>
                    <a:latin typeface="Arial" panose="020B0604020202020204" pitchFamily="34" charset="0"/>
                    <a:ea typeface="Malgun Gothic" panose="020B0503020000020004" pitchFamily="34" charset="-127"/>
                    <a:cs typeface="Arial" panose="020B0604020202020204" pitchFamily="34" charset="0"/>
                  </a:rPr>
                  <a:t>).</a:t>
                </a:r>
                <a:endParaRPr lang="en-US" sz="3600">
                  <a:solidFill>
                    <a:srgbClr val="222828"/>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3000" y="6115002"/>
                <a:ext cx="16154400" cy="3524298"/>
              </a:xfrm>
              <a:prstGeom prst="rect">
                <a:avLst/>
              </a:prstGeom>
              <a:blipFill>
                <a:blip r:embed="rId6"/>
                <a:stretch>
                  <a:fillRect l="-1170" r="-1132" b="-5536"/>
                </a:stretch>
              </a:blipFill>
            </p:spPr>
            <p:txBody>
              <a:bodyPr/>
              <a:lstStyle/>
              <a:p>
                <a:r>
                  <a:rPr lang="en-US">
                    <a:noFill/>
                  </a:rPr>
                  <a:t> </a:t>
                </a:r>
              </a:p>
            </p:txBody>
          </p:sp>
        </mc:Fallback>
      </mc:AlternateContent>
    </p:spTree>
    <p:extLst>
      <p:ext uri="{BB962C8B-B14F-4D97-AF65-F5344CB8AC3E}">
        <p14:creationId xmlns:p14="http://schemas.microsoft.com/office/powerpoint/2010/main" val="35151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dissolv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dissolv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dissolve">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34BFB7F-FBF9-9C84-E881-2A2E9F1F4166}"/>
              </a:ext>
            </a:extLst>
          </p:cNvPr>
          <p:cNvPicPr>
            <a:picLocks noChangeAspect="1"/>
          </p:cNvPicPr>
          <p:nvPr/>
        </p:nvPicPr>
        <p:blipFill rotWithShape="1">
          <a:blip r:embed="rId2">
            <a:alphaModFix amt="29000"/>
            <a:extLst>
              <a:ext uri="{BEBA8EAE-BF5A-486C-A8C5-ECC9F3942E4B}">
                <a14:imgProps xmlns:a14="http://schemas.microsoft.com/office/drawing/2010/main">
                  <a14:imgLayer r:embed="rId3">
                    <a14:imgEffect>
                      <a14:colorTemperature colorTemp="7200"/>
                    </a14:imgEffect>
                    <a14:imgEffect>
                      <a14:brightnessContrast bright="20000" contrast="-40000"/>
                    </a14:imgEffect>
                  </a14:imgLayer>
                </a14:imgProps>
              </a:ext>
            </a:extLst>
          </a:blip>
          <a:srcRect l="-521" t="-2297" b="1"/>
          <a:stretch/>
        </p:blipFill>
        <p:spPr>
          <a:xfrm>
            <a:off x="4281992" y="-5295900"/>
            <a:ext cx="15453808" cy="15726916"/>
          </a:xfrm>
          <a:prstGeom prst="rect">
            <a:avLst/>
          </a:prstGeom>
        </p:spPr>
      </p:pic>
      <p:sp>
        <p:nvSpPr>
          <p:cNvPr id="2" name="TextBox 14">
            <a:extLst>
              <a:ext uri="{FF2B5EF4-FFF2-40B4-BE49-F238E27FC236}">
                <a16:creationId xmlns:a16="http://schemas.microsoft.com/office/drawing/2014/main" id="{948C3890-4ED7-CD50-6543-392F0A8B7128}"/>
              </a:ext>
            </a:extLst>
          </p:cNvPr>
          <p:cNvSpPr txBox="1"/>
          <p:nvPr/>
        </p:nvSpPr>
        <p:spPr>
          <a:xfrm>
            <a:off x="9056068" y="952500"/>
            <a:ext cx="6509114" cy="7386638"/>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9600" b="1" i="0" u="none" strike="noStrike" kern="1200" cap="none" spc="500" normalizeH="0" baseline="0" noProof="0" dirty="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TRÒ CHƠI ĐỘI NHÓM</a:t>
            </a:r>
          </a:p>
          <a:p>
            <a:pPr marL="0" marR="0" lvl="0" indent="0" algn="ctr" defTabSz="914400" rtl="0" eaLnBrk="1" fontAlgn="auto" latinLnBrk="0" hangingPunct="1">
              <a:spcBef>
                <a:spcPts val="0"/>
              </a:spcBef>
              <a:spcAft>
                <a:spcPts val="0"/>
              </a:spcAft>
              <a:buClrTx/>
              <a:buSzTx/>
              <a:buFontTx/>
              <a:buNone/>
              <a:tabLst/>
              <a:defRPr/>
            </a:pPr>
            <a:r>
              <a:rPr kumimoji="0" lang="en-US" sz="9600" b="1" i="0" u="none" strike="noStrike" kern="1200" cap="none" spc="500" normalizeH="0" baseline="0" noProof="0" dirty="0">
                <a:ln>
                  <a:noFill/>
                </a:ln>
                <a:solidFill>
                  <a:srgbClr val="FF6E00"/>
                </a:solidFill>
                <a:effectLst/>
                <a:uLnTx/>
                <a:uFillTx/>
                <a:latin typeface="Arial" panose="020B0604020202020204" pitchFamily="34" charset="0"/>
                <a:ea typeface="+mn-ea"/>
                <a:cs typeface="Arial" panose="020B0604020202020204" pitchFamily="34" charset="0"/>
              </a:rPr>
              <a:t>“</a:t>
            </a:r>
            <a:r>
              <a:rPr kumimoji="0" lang="en-US" sz="9600" b="1" i="0" u="none" strike="noStrike" kern="1200" cap="none" spc="500" normalizeH="0" baseline="0" noProof="0" dirty="0" err="1">
                <a:ln>
                  <a:noFill/>
                </a:ln>
                <a:solidFill>
                  <a:srgbClr val="FF6E00"/>
                </a:solidFill>
                <a:effectLst/>
                <a:uLnTx/>
                <a:uFillTx/>
                <a:latin typeface="Arial" panose="020B0604020202020204" pitchFamily="34" charset="0"/>
                <a:ea typeface="+mn-ea"/>
                <a:cs typeface="Arial" panose="020B0604020202020204" pitchFamily="34" charset="0"/>
              </a:rPr>
              <a:t>Ném</a:t>
            </a:r>
            <a:r>
              <a:rPr kumimoji="0" lang="en-US" sz="9600" b="1" i="0" u="none" strike="noStrike" kern="1200" cap="none" spc="500" normalizeH="0" baseline="0" noProof="0" dirty="0">
                <a:ln>
                  <a:noFill/>
                </a:ln>
                <a:solidFill>
                  <a:srgbClr val="FF6E00"/>
                </a:solidFill>
                <a:effectLst/>
                <a:uLnTx/>
                <a:uFillTx/>
                <a:latin typeface="Arial" panose="020B0604020202020204" pitchFamily="34" charset="0"/>
                <a:ea typeface="+mn-ea"/>
                <a:cs typeface="Arial" panose="020B0604020202020204" pitchFamily="34" charset="0"/>
              </a:rPr>
              <a:t> </a:t>
            </a:r>
            <a:r>
              <a:rPr kumimoji="0" lang="en-US" sz="9600" b="1" i="0" u="none" strike="noStrike" kern="1200" cap="none" spc="500" normalizeH="0" baseline="0" noProof="0" dirty="0" err="1">
                <a:ln>
                  <a:noFill/>
                </a:ln>
                <a:solidFill>
                  <a:srgbClr val="FF6E00"/>
                </a:solidFill>
                <a:effectLst/>
                <a:uLnTx/>
                <a:uFillTx/>
                <a:latin typeface="Arial" panose="020B0604020202020204" pitchFamily="34" charset="0"/>
                <a:ea typeface="+mn-ea"/>
                <a:cs typeface="Arial" panose="020B0604020202020204" pitchFamily="34" charset="0"/>
              </a:rPr>
              <a:t>vòng</a:t>
            </a:r>
            <a:r>
              <a:rPr kumimoji="0" lang="en-US" sz="9600" b="1" i="0" u="none" strike="noStrike" kern="1200" cap="none" spc="500" normalizeH="0" baseline="0" noProof="0" dirty="0">
                <a:ln>
                  <a:noFill/>
                </a:ln>
                <a:solidFill>
                  <a:srgbClr val="FF6E00"/>
                </a:solidFill>
                <a:effectLst/>
                <a:uLnTx/>
                <a:uFillTx/>
                <a:latin typeface="Arial" panose="020B0604020202020204" pitchFamily="34" charset="0"/>
                <a:ea typeface="+mn-ea"/>
                <a:cs typeface="Arial" panose="020B0604020202020204" pitchFamily="34" charset="0"/>
              </a:rPr>
              <a:t>” </a:t>
            </a:r>
          </a:p>
        </p:txBody>
      </p:sp>
      <p:sp>
        <p:nvSpPr>
          <p:cNvPr id="5" name="Freeform 20">
            <a:extLst>
              <a:ext uri="{FF2B5EF4-FFF2-40B4-BE49-F238E27FC236}">
                <a16:creationId xmlns:a16="http://schemas.microsoft.com/office/drawing/2014/main" id="{B702C1A3-653D-DC9A-4D7A-DB40054EE5B8}"/>
              </a:ext>
            </a:extLst>
          </p:cNvPr>
          <p:cNvSpPr/>
          <p:nvPr/>
        </p:nvSpPr>
        <p:spPr>
          <a:xfrm>
            <a:off x="879737" y="3479583"/>
            <a:ext cx="8466242" cy="6275603"/>
          </a:xfrm>
          <a:custGeom>
            <a:avLst/>
            <a:gdLst/>
            <a:ahLst/>
            <a:cxnLst/>
            <a:rect l="l" t="t" r="r" b="b"/>
            <a:pathLst>
              <a:path w="2461323" h="1824456">
                <a:moveTo>
                  <a:pt x="0" y="0"/>
                </a:moveTo>
                <a:lnTo>
                  <a:pt x="2461323" y="0"/>
                </a:lnTo>
                <a:lnTo>
                  <a:pt x="2461323" y="1824456"/>
                </a:lnTo>
                <a:lnTo>
                  <a:pt x="0" y="1824456"/>
                </a:lnTo>
                <a:lnTo>
                  <a:pt x="0" y="0"/>
                </a:lnTo>
                <a:close/>
              </a:path>
            </a:pathLst>
          </a:custGeom>
          <a:blipFill>
            <a:blip r:embed="rId4"/>
            <a:stretch>
              <a:fillRect/>
            </a:stretch>
          </a:blipFill>
        </p:spPr>
      </p:sp>
      <p:sp>
        <p:nvSpPr>
          <p:cNvPr id="3" name="Rectangle 2">
            <a:extLst>
              <a:ext uri="{FF2B5EF4-FFF2-40B4-BE49-F238E27FC236}">
                <a16:creationId xmlns:a16="http://schemas.microsoft.com/office/drawing/2014/main" id="{8F8306D6-09F4-CA0C-7F45-8AAD86590234}"/>
              </a:ext>
            </a:extLst>
          </p:cNvPr>
          <p:cNvSpPr/>
          <p:nvPr/>
        </p:nvSpPr>
        <p:spPr>
          <a:xfrm>
            <a:off x="401812" y="115998"/>
            <a:ext cx="5575565" cy="1015663"/>
          </a:xfrm>
          <a:prstGeom prst="rect">
            <a:avLst/>
          </a:prstGeom>
        </p:spPr>
        <p:txBody>
          <a:bodyPr wrap="none">
            <a:spAutoFit/>
          </a:bodyPr>
          <a:lstStyle/>
          <a:p>
            <a:pPr defTabSz="1828756">
              <a:buClr>
                <a:srgbClr val="143E63"/>
              </a:buClr>
              <a:buSzPts val="3000"/>
              <a:defRPr/>
            </a:pP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nhóm</a:t>
            </a:r>
            <a:endParaRPr lang="en-US" sz="6000" b="1" kern="0" dirty="0">
              <a:solidFill>
                <a:srgbClr val="71C9B9">
                  <a:lumMod val="50000"/>
                </a:srgbClr>
              </a:solidFill>
              <a:cs typeface="Arial"/>
              <a:sym typeface="Merriweather Sans"/>
            </a:endParaRPr>
          </a:p>
        </p:txBody>
      </p:sp>
    </p:spTree>
    <p:extLst>
      <p:ext uri="{BB962C8B-B14F-4D97-AF65-F5344CB8AC3E}">
        <p14:creationId xmlns:p14="http://schemas.microsoft.com/office/powerpoint/2010/main" val="2216923669"/>
      </p:ext>
    </p:extLst>
  </p:cSld>
  <p:clrMapOvr>
    <a:masterClrMapping/>
  </p:clrMapOvr>
  <p:transition spd="med">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a:hlinkClick r:id="rId3" action="ppaction://hlinksldjump"/>
            <a:extLst>
              <a:ext uri="{FF2B5EF4-FFF2-40B4-BE49-F238E27FC236}">
                <a16:creationId xmlns:a16="http://schemas.microsoft.com/office/drawing/2014/main" id="{E96605D0-08D9-2826-4282-B0222F360F8C}"/>
              </a:ext>
            </a:extLst>
          </p:cNvPr>
          <p:cNvSpPr/>
          <p:nvPr/>
        </p:nvSpPr>
        <p:spPr>
          <a:xfrm rot="706335">
            <a:off x="4557591" y="863296"/>
            <a:ext cx="2948987" cy="858893"/>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1">
            <a:hlinkClick r:id="rId6" action="ppaction://hlinksldjump"/>
            <a:extLst>
              <a:ext uri="{FF2B5EF4-FFF2-40B4-BE49-F238E27FC236}">
                <a16:creationId xmlns:a16="http://schemas.microsoft.com/office/drawing/2014/main" id="{06FA76DB-F7B5-94F5-945C-511ECA613A99}"/>
              </a:ext>
            </a:extLst>
          </p:cNvPr>
          <p:cNvSpPr/>
          <p:nvPr/>
        </p:nvSpPr>
        <p:spPr>
          <a:xfrm rot="706335">
            <a:off x="1498091" y="863297"/>
            <a:ext cx="2948987" cy="858893"/>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 name="3">
            <a:hlinkClick r:id="rId9" action="ppaction://hlinksldjump"/>
            <a:extLst>
              <a:ext uri="{FF2B5EF4-FFF2-40B4-BE49-F238E27FC236}">
                <a16:creationId xmlns:a16="http://schemas.microsoft.com/office/drawing/2014/main" id="{9D495621-9160-577F-215C-7C473D557729}"/>
              </a:ext>
            </a:extLst>
          </p:cNvPr>
          <p:cNvSpPr/>
          <p:nvPr/>
        </p:nvSpPr>
        <p:spPr>
          <a:xfrm rot="706335">
            <a:off x="7597011" y="1007687"/>
            <a:ext cx="2948987" cy="858893"/>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 name="5">
            <a:hlinkClick r:id="rId12" action="ppaction://hlinksldjump"/>
            <a:extLst>
              <a:ext uri="{FF2B5EF4-FFF2-40B4-BE49-F238E27FC236}">
                <a16:creationId xmlns:a16="http://schemas.microsoft.com/office/drawing/2014/main" id="{757A1617-817E-E487-40E7-A15859CF9BDB}"/>
              </a:ext>
            </a:extLst>
          </p:cNvPr>
          <p:cNvSpPr/>
          <p:nvPr/>
        </p:nvSpPr>
        <p:spPr>
          <a:xfrm rot="706335">
            <a:off x="13484622" y="863297"/>
            <a:ext cx="2948987" cy="858893"/>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6" name="4">
            <a:hlinkClick r:id="rId15" action="ppaction://hlinksldjump"/>
            <a:extLst>
              <a:ext uri="{FF2B5EF4-FFF2-40B4-BE49-F238E27FC236}">
                <a16:creationId xmlns:a16="http://schemas.microsoft.com/office/drawing/2014/main" id="{A825CE4E-0F93-8E09-4C7D-50C41B468BB2}"/>
              </a:ext>
            </a:extLst>
          </p:cNvPr>
          <p:cNvSpPr/>
          <p:nvPr/>
        </p:nvSpPr>
        <p:spPr>
          <a:xfrm rot="706335">
            <a:off x="10419802" y="863296"/>
            <a:ext cx="2948987" cy="858893"/>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5" name="Freeform 5">
            <a:extLst>
              <a:ext uri="{FF2B5EF4-FFF2-40B4-BE49-F238E27FC236}">
                <a16:creationId xmlns:a16="http://schemas.microsoft.com/office/drawing/2014/main" id="{7C1F2F5B-3657-205D-D610-66F6BC9AC9AA}"/>
              </a:ext>
            </a:extLst>
          </p:cNvPr>
          <p:cNvSpPr/>
          <p:nvPr/>
        </p:nvSpPr>
        <p:spPr>
          <a:xfrm>
            <a:off x="5879607" y="7353301"/>
            <a:ext cx="7336035" cy="2426165"/>
          </a:xfrm>
          <a:custGeom>
            <a:avLst/>
            <a:gdLst/>
            <a:ahLst/>
            <a:cxnLst/>
            <a:rect l="l" t="t" r="r" b="b"/>
            <a:pathLst>
              <a:path w="4963725" h="3009258">
                <a:moveTo>
                  <a:pt x="0" y="0"/>
                </a:moveTo>
                <a:lnTo>
                  <a:pt x="4963724" y="0"/>
                </a:lnTo>
                <a:lnTo>
                  <a:pt x="4963724" y="3009258"/>
                </a:lnTo>
                <a:lnTo>
                  <a:pt x="0" y="300925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3" name="1">
            <a:extLst>
              <a:ext uri="{FF2B5EF4-FFF2-40B4-BE49-F238E27FC236}">
                <a16:creationId xmlns:a16="http://schemas.microsoft.com/office/drawing/2014/main" id="{5C26BD17-2FE3-B865-8953-AF39CCC61503}"/>
              </a:ext>
            </a:extLst>
          </p:cNvPr>
          <p:cNvSpPr/>
          <p:nvPr/>
        </p:nvSpPr>
        <p:spPr>
          <a:xfrm rot="10649425">
            <a:off x="6784815" y="7044466"/>
            <a:ext cx="4696029" cy="1933664"/>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6" name="vn 2">
            <a:extLst>
              <a:ext uri="{FF2B5EF4-FFF2-40B4-BE49-F238E27FC236}">
                <a16:creationId xmlns:a16="http://schemas.microsoft.com/office/drawing/2014/main" id="{94D76F8E-FC80-2D61-EA0D-1FE3899FA777}"/>
              </a:ext>
            </a:extLst>
          </p:cNvPr>
          <p:cNvSpPr/>
          <p:nvPr/>
        </p:nvSpPr>
        <p:spPr>
          <a:xfrm rot="11277162">
            <a:off x="8134421" y="6850398"/>
            <a:ext cx="4256625" cy="1748631"/>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vn 3">
            <a:extLst>
              <a:ext uri="{FF2B5EF4-FFF2-40B4-BE49-F238E27FC236}">
                <a16:creationId xmlns:a16="http://schemas.microsoft.com/office/drawing/2014/main" id="{141DAAAE-1F66-4C95-7167-7E26DC884694}"/>
              </a:ext>
            </a:extLst>
          </p:cNvPr>
          <p:cNvSpPr/>
          <p:nvPr/>
        </p:nvSpPr>
        <p:spPr>
          <a:xfrm rot="10800000">
            <a:off x="6744734" y="6606381"/>
            <a:ext cx="4305642" cy="1880425"/>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8" name="vn4">
            <a:extLst>
              <a:ext uri="{FF2B5EF4-FFF2-40B4-BE49-F238E27FC236}">
                <a16:creationId xmlns:a16="http://schemas.microsoft.com/office/drawing/2014/main" id="{F962730D-0031-D43D-2482-2E56F89E0274}"/>
              </a:ext>
            </a:extLst>
          </p:cNvPr>
          <p:cNvSpPr/>
          <p:nvPr/>
        </p:nvSpPr>
        <p:spPr>
          <a:xfrm rot="10800000">
            <a:off x="7783158" y="6288542"/>
            <a:ext cx="4238794" cy="2220629"/>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9" name="vn5">
            <a:extLst>
              <a:ext uri="{FF2B5EF4-FFF2-40B4-BE49-F238E27FC236}">
                <a16:creationId xmlns:a16="http://schemas.microsoft.com/office/drawing/2014/main" id="{97252BB7-9AB4-F4E2-8672-6D00463E45D1}"/>
              </a:ext>
            </a:extLst>
          </p:cNvPr>
          <p:cNvSpPr/>
          <p:nvPr/>
        </p:nvSpPr>
        <p:spPr>
          <a:xfrm rot="10593317">
            <a:off x="7835707" y="6156005"/>
            <a:ext cx="4811270" cy="1893849"/>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Can 29">
            <a:extLst>
              <a:ext uri="{FF2B5EF4-FFF2-40B4-BE49-F238E27FC236}">
                <a16:creationId xmlns:a16="http://schemas.microsoft.com/office/drawing/2014/main" id="{94DC7E6C-547F-DDAD-2457-8B45532864E5}"/>
              </a:ext>
            </a:extLst>
          </p:cNvPr>
          <p:cNvSpPr/>
          <p:nvPr/>
        </p:nvSpPr>
        <p:spPr>
          <a:xfrm>
            <a:off x="8937071" y="4305300"/>
            <a:ext cx="1066800" cy="3326722"/>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hlinkClick r:id="rId20" action="ppaction://hlinksldjump"/>
          </p:cNvPr>
          <p:cNvPicPr>
            <a:picLocks noChangeAspect="1"/>
          </p:cNvPicPr>
          <p:nvPr/>
        </p:nvPicPr>
        <p:blipFill>
          <a:blip r:embed="rId21"/>
          <a:stretch>
            <a:fillRect/>
          </a:stretch>
        </p:blipFill>
        <p:spPr>
          <a:xfrm>
            <a:off x="15298683" y="8257641"/>
            <a:ext cx="2383057" cy="1644748"/>
          </a:xfrm>
          <a:prstGeom prst="rect">
            <a:avLst/>
          </a:prstGeom>
        </p:spPr>
      </p:pic>
    </p:spTree>
    <p:extLst>
      <p:ext uri="{BB962C8B-B14F-4D97-AF65-F5344CB8AC3E}">
        <p14:creationId xmlns:p14="http://schemas.microsoft.com/office/powerpoint/2010/main" val="2216987340"/>
      </p:ext>
    </p:extLst>
  </p:cSld>
  <p:clrMapOvr>
    <a:masterClrMapping/>
  </p:clrMapOvr>
  <p:transition spd="med">
    <p:circl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50"/>
                                        <p:tgtEl>
                                          <p:spTgt spid="3"/>
                                        </p:tgtEl>
                                      </p:cBhvr>
                                    </p:animEffect>
                                    <p:set>
                                      <p:cBhvr>
                                        <p:cTn id="7" dur="1" fill="hold">
                                          <p:stCondLst>
                                            <p:cond delay="249"/>
                                          </p:stCondLst>
                                        </p:cTn>
                                        <p:tgtEl>
                                          <p:spTgt spid="3"/>
                                        </p:tgtEl>
                                        <p:attrNameLst>
                                          <p:attrName>style.visibility</p:attrName>
                                        </p:attrNameLst>
                                      </p:cBhvr>
                                      <p:to>
                                        <p:strVal val="hidden"/>
                                      </p:to>
                                    </p:set>
                                  </p:childTnLst>
                                </p:cTn>
                              </p:par>
                            </p:childTnLst>
                          </p:cTn>
                        </p:par>
                        <p:par>
                          <p:cTn id="8" fill="hold">
                            <p:stCondLst>
                              <p:cond delay="250"/>
                            </p:stCondLst>
                            <p:childTnLst>
                              <p:par>
                                <p:cTn id="9" presetID="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par>
                          <p:cTn id="19" fill="hold">
                            <p:stCondLst>
                              <p:cond delay="500"/>
                            </p:stCondLst>
                            <p:childTnLst>
                              <p:par>
                                <p:cTn id="20" presetID="2" presetClass="entr" presetSubtype="1"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par>
                          <p:cTn id="30" fill="hold">
                            <p:stCondLst>
                              <p:cond delay="500"/>
                            </p:stCondLst>
                            <p:childTnLst>
                              <p:par>
                                <p:cTn id="31" presetID="2" presetClass="entr" presetSubtype="1"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par>
                          <p:cTn id="41" fill="hold">
                            <p:stCondLst>
                              <p:cond delay="500"/>
                            </p:stCondLst>
                            <p:childTnLst>
                              <p:par>
                                <p:cTn id="42" presetID="2" presetClass="entr" presetSubtype="1"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par>
                          <p:cTn id="52" fill="hold">
                            <p:stCondLst>
                              <p:cond delay="500"/>
                            </p:stCondLst>
                            <p:childTnLst>
                              <p:par>
                                <p:cTn id="53" presetID="2" presetClass="entr" presetSubtype="1"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11F05340-D394-F692-9902-9D786B1D3D1A}"/>
              </a:ext>
            </a:extLst>
          </p:cNvPr>
          <p:cNvSpPr/>
          <p:nvPr/>
        </p:nvSpPr>
        <p:spPr>
          <a:xfrm rot="9886547">
            <a:off x="-433280" y="-2076009"/>
            <a:ext cx="19154563" cy="13866452"/>
          </a:xfrm>
          <a:custGeom>
            <a:avLst/>
            <a:gdLst/>
            <a:ahLst/>
            <a:cxnLst/>
            <a:rect l="l" t="t" r="r" b="b"/>
            <a:pathLst>
              <a:path w="3083571" h="2047619">
                <a:moveTo>
                  <a:pt x="0" y="0"/>
                </a:moveTo>
                <a:lnTo>
                  <a:pt x="3083571" y="0"/>
                </a:lnTo>
                <a:lnTo>
                  <a:pt x="3083571" y="2047619"/>
                </a:lnTo>
                <a:lnTo>
                  <a:pt x="0" y="2047619"/>
                </a:lnTo>
                <a:lnTo>
                  <a:pt x="0" y="0"/>
                </a:lnTo>
                <a:close/>
              </a:path>
            </a:pathLst>
          </a:custGeom>
          <a:blipFill>
            <a:blip r:embed="rId3">
              <a:extLst>
                <a:ext uri="{96DAC541-7B7A-43D3-8B79-37D633B846F1}">
                  <asvg:svgBlip xmlns:asvg="http://schemas.microsoft.com/office/drawing/2016/SVG/main" r:embed="rId4"/>
                </a:ext>
              </a:extLst>
            </a:blip>
            <a:stretch>
              <a:fillRect l="1963" t="-423" r="1019" b="889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3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2" name="Câu hỏi">
                <a:extLst>
                  <a:ext uri="{FF2B5EF4-FFF2-40B4-BE49-F238E27FC236}">
                    <a16:creationId xmlns:a16="http://schemas.microsoft.com/office/drawing/2014/main" id="{018AD89B-885D-983C-F4F6-FC485515F49D}"/>
                  </a:ext>
                </a:extLst>
              </p:cNvPr>
              <p:cNvSpPr/>
              <p:nvPr/>
            </p:nvSpPr>
            <p:spPr>
              <a:xfrm>
                <a:off x="1732499" y="938923"/>
                <a:ext cx="14901630" cy="168997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60960" algn="ctr" defTabSz="1828800">
                  <a:lnSpc>
                    <a:spcPct val="120000"/>
                  </a:lnSpc>
                  <a:buClr>
                    <a:srgbClr val="000000"/>
                  </a:buClr>
                </a:pPr>
                <a14:m>
                  <m:oMathPara xmlns:m="http://schemas.openxmlformats.org/officeDocument/2006/math">
                    <m:oMathParaPr>
                      <m:jc m:val="center"/>
                    </m:oMathParaPr>
                    <m:oMath xmlns:m="http://schemas.openxmlformats.org/officeDocument/2006/math">
                      <m:r>
                        <m:rPr>
                          <m:nor/>
                        </m:rPr>
                        <a:rPr lang="vi-VN" sz="3800" b="1" kern="0">
                          <a:solidFill>
                            <a:prstClr val="black"/>
                          </a:solidFill>
                          <a:ea typeface="Times New Roman" panose="02020603050405020304" pitchFamily="18" charset="0"/>
                          <a:cs typeface="Arial" panose="020B0604020202020204" pitchFamily="34" charset="0"/>
                          <a:sym typeface="Arial"/>
                        </a:rPr>
                        <m:t>C</m:t>
                      </m:r>
                      <m:r>
                        <m:rPr>
                          <m:nor/>
                        </m:rPr>
                        <a:rPr lang="vi-VN" sz="3800" b="1" kern="0">
                          <a:solidFill>
                            <a:prstClr val="black"/>
                          </a:solidFill>
                          <a:ea typeface="Times New Roman" panose="02020603050405020304" pitchFamily="18" charset="0"/>
                          <a:cs typeface="Arial" panose="020B0604020202020204" pitchFamily="34" charset="0"/>
                          <a:sym typeface="Arial"/>
                        </a:rPr>
                        <m:t>â</m:t>
                      </m:r>
                      <m:r>
                        <m:rPr>
                          <m:nor/>
                        </m:rPr>
                        <a:rPr lang="vi-VN" sz="3800" b="1" kern="0">
                          <a:solidFill>
                            <a:prstClr val="black"/>
                          </a:solidFill>
                          <a:ea typeface="Times New Roman" panose="02020603050405020304" pitchFamily="18" charset="0"/>
                          <a:cs typeface="Arial" panose="020B0604020202020204" pitchFamily="34" charset="0"/>
                          <a:sym typeface="Arial"/>
                        </a:rPr>
                        <m:t>u</m:t>
                      </m:r>
                      <m:r>
                        <m:rPr>
                          <m:nor/>
                        </m:rPr>
                        <a:rPr lang="vi-VN" sz="3800" b="1" kern="0">
                          <a:solidFill>
                            <a:prstClr val="black"/>
                          </a:solidFill>
                          <a:ea typeface="Times New Roman" panose="02020603050405020304" pitchFamily="18" charset="0"/>
                          <a:cs typeface="Arial" panose="020B0604020202020204" pitchFamily="34" charset="0"/>
                          <a:sym typeface="Arial"/>
                        </a:rPr>
                        <m:t> 1. </m:t>
                      </m:r>
                      <m:r>
                        <m:rPr>
                          <m:nor/>
                        </m:rPr>
                        <a:rPr lang="vi-VN" sz="3800" kern="0">
                          <a:solidFill>
                            <a:prstClr val="black"/>
                          </a:solidFill>
                          <a:ea typeface="Times New Roman" panose="02020603050405020304" pitchFamily="18" charset="0"/>
                          <a:cs typeface="Arial" panose="020B0604020202020204" pitchFamily="34" charset="0"/>
                          <a:sym typeface="Arial"/>
                        </a:rPr>
                        <m:t>T</m:t>
                      </m:r>
                      <m:r>
                        <m:rPr>
                          <m:nor/>
                        </m:rPr>
                        <a:rPr lang="vi-VN" sz="3800" kern="0">
                          <a:solidFill>
                            <a:prstClr val="black"/>
                          </a:solidFill>
                          <a:ea typeface="Times New Roman" panose="02020603050405020304" pitchFamily="18" charset="0"/>
                          <a:cs typeface="Arial" panose="020B0604020202020204" pitchFamily="34" charset="0"/>
                          <a:sym typeface="Arial"/>
                        </a:rPr>
                        <m:t>â</m:t>
                      </m:r>
                      <m:r>
                        <m:rPr>
                          <m:nor/>
                        </m:rPr>
                        <a:rPr lang="vi-VN" sz="3800" kern="0">
                          <a:solidFill>
                            <a:prstClr val="black"/>
                          </a:solidFill>
                          <a:ea typeface="Times New Roman" panose="02020603050405020304" pitchFamily="18" charset="0"/>
                          <a:cs typeface="Arial" panose="020B0604020202020204" pitchFamily="34" charset="0"/>
                          <a:sym typeface="Arial"/>
                        </a:rPr>
                        <m:t>m</m:t>
                      </m:r>
                      <m:r>
                        <m:rPr>
                          <m:nor/>
                        </m:rPr>
                        <a:rPr lang="vi-VN" sz="3800" kern="0">
                          <a:solidFill>
                            <a:prstClr val="black"/>
                          </a:solidFill>
                          <a:ea typeface="Times New Roman" panose="02020603050405020304" pitchFamily="18" charset="0"/>
                          <a:cs typeface="Arial" panose="020B0604020202020204" pitchFamily="34" charset="0"/>
                          <a:sym typeface="Arial"/>
                        </a:rPr>
                        <m:t> đố</m:t>
                      </m:r>
                      <m:r>
                        <m:rPr>
                          <m:nor/>
                        </m:rPr>
                        <a:rPr lang="vi-VN" sz="3800" kern="0">
                          <a:solidFill>
                            <a:prstClr val="black"/>
                          </a:solidFill>
                          <a:ea typeface="Times New Roman" panose="02020603050405020304" pitchFamily="18" charset="0"/>
                          <a:cs typeface="Arial" panose="020B0604020202020204" pitchFamily="34" charset="0"/>
                          <a:sym typeface="Arial"/>
                        </a:rPr>
                        <m:t>i</m:t>
                      </m:r>
                      <m:r>
                        <m:rPr>
                          <m:nor/>
                        </m:rPr>
                        <a:rPr lang="vi-VN" sz="3800" kern="0">
                          <a:solidFill>
                            <a:prstClr val="black"/>
                          </a:solidFill>
                          <a:ea typeface="Times New Roman" panose="02020603050405020304" pitchFamily="18" charset="0"/>
                          <a:cs typeface="Arial" panose="020B0604020202020204" pitchFamily="34" charset="0"/>
                          <a:sym typeface="Arial"/>
                        </a:rPr>
                        <m:t> </m:t>
                      </m:r>
                      <m:r>
                        <m:rPr>
                          <m:nor/>
                        </m:rPr>
                        <a:rPr lang="vi-VN" sz="3800" kern="0">
                          <a:solidFill>
                            <a:prstClr val="black"/>
                          </a:solidFill>
                          <a:ea typeface="Times New Roman" panose="02020603050405020304" pitchFamily="18" charset="0"/>
                          <a:cs typeface="Arial" panose="020B0604020202020204" pitchFamily="34" charset="0"/>
                          <a:sym typeface="Arial"/>
                        </a:rPr>
                        <m:t>x</m:t>
                      </m:r>
                      <m:r>
                        <m:rPr>
                          <m:nor/>
                        </m:rPr>
                        <a:rPr lang="vi-VN" sz="3800" kern="0">
                          <a:solidFill>
                            <a:prstClr val="black"/>
                          </a:solidFill>
                          <a:ea typeface="Times New Roman" panose="02020603050405020304" pitchFamily="18" charset="0"/>
                          <a:cs typeface="Arial" panose="020B0604020202020204" pitchFamily="34" charset="0"/>
                          <a:sym typeface="Arial"/>
                        </a:rPr>
                        <m:t>ứ</m:t>
                      </m:r>
                      <m:r>
                        <m:rPr>
                          <m:nor/>
                        </m:rPr>
                        <a:rPr lang="vi-VN" sz="3800" kern="0">
                          <a:solidFill>
                            <a:prstClr val="black"/>
                          </a:solidFill>
                          <a:ea typeface="Times New Roman" panose="02020603050405020304" pitchFamily="18" charset="0"/>
                          <a:cs typeface="Arial" panose="020B0604020202020204" pitchFamily="34" charset="0"/>
                          <a:sym typeface="Arial"/>
                        </a:rPr>
                        <m:t>ng</m:t>
                      </m:r>
                      <m:r>
                        <m:rPr>
                          <m:nor/>
                        </m:rPr>
                        <a:rPr lang="vi-VN" sz="3800" kern="0">
                          <a:solidFill>
                            <a:prstClr val="black"/>
                          </a:solidFill>
                          <a:ea typeface="Times New Roman" panose="02020603050405020304" pitchFamily="18" charset="0"/>
                          <a:cs typeface="Arial" panose="020B0604020202020204" pitchFamily="34" charset="0"/>
                          <a:sym typeface="Arial"/>
                        </a:rPr>
                        <m:t> </m:t>
                      </m:r>
                      <m:r>
                        <m:rPr>
                          <m:nor/>
                        </m:rPr>
                        <a:rPr lang="vi-VN" sz="3800" kern="0">
                          <a:solidFill>
                            <a:prstClr val="black"/>
                          </a:solidFill>
                          <a:ea typeface="Times New Roman" panose="02020603050405020304" pitchFamily="18" charset="0"/>
                          <a:cs typeface="Arial" panose="020B0604020202020204" pitchFamily="34" charset="0"/>
                          <a:sym typeface="Arial"/>
                        </a:rPr>
                        <m:t>c</m:t>
                      </m:r>
                      <m:r>
                        <m:rPr>
                          <m:nor/>
                        </m:rPr>
                        <a:rPr lang="vi-VN" sz="3800" kern="0">
                          <a:solidFill>
                            <a:prstClr val="black"/>
                          </a:solidFill>
                          <a:ea typeface="Times New Roman" panose="02020603050405020304" pitchFamily="18" charset="0"/>
                          <a:cs typeface="Arial" panose="020B0604020202020204" pitchFamily="34" charset="0"/>
                          <a:sym typeface="Arial"/>
                        </a:rPr>
                        <m:t>ủ</m:t>
                      </m:r>
                      <m:r>
                        <m:rPr>
                          <m:nor/>
                        </m:rPr>
                        <a:rPr lang="vi-VN" sz="3800" kern="0">
                          <a:solidFill>
                            <a:prstClr val="black"/>
                          </a:solidFill>
                          <a:ea typeface="Times New Roman" panose="02020603050405020304" pitchFamily="18" charset="0"/>
                          <a:cs typeface="Arial" panose="020B0604020202020204" pitchFamily="34" charset="0"/>
                          <a:sym typeface="Arial"/>
                        </a:rPr>
                        <m:t>a</m:t>
                      </m:r>
                      <m:r>
                        <m:rPr>
                          <m:nor/>
                        </m:rPr>
                        <a:rPr lang="vi-VN" sz="3800" kern="0">
                          <a:solidFill>
                            <a:prstClr val="black"/>
                          </a:solidFill>
                          <a:ea typeface="Times New Roman" panose="02020603050405020304" pitchFamily="18" charset="0"/>
                          <a:cs typeface="Arial" panose="020B0604020202020204" pitchFamily="34" charset="0"/>
                          <a:sym typeface="Arial"/>
                        </a:rPr>
                        <m:t> đườ</m:t>
                      </m:r>
                      <m:r>
                        <m:rPr>
                          <m:nor/>
                        </m:rPr>
                        <a:rPr lang="vi-VN" sz="3800" kern="0">
                          <a:solidFill>
                            <a:prstClr val="black"/>
                          </a:solidFill>
                          <a:ea typeface="Times New Roman" panose="02020603050405020304" pitchFamily="18" charset="0"/>
                          <a:cs typeface="Arial" panose="020B0604020202020204" pitchFamily="34" charset="0"/>
                          <a:sym typeface="Arial"/>
                        </a:rPr>
                        <m:t>ng</m:t>
                      </m:r>
                      <m:r>
                        <m:rPr>
                          <m:nor/>
                        </m:rPr>
                        <a:rPr lang="vi-VN" sz="3800" kern="0">
                          <a:solidFill>
                            <a:prstClr val="black"/>
                          </a:solidFill>
                          <a:ea typeface="Times New Roman" panose="02020603050405020304" pitchFamily="18" charset="0"/>
                          <a:cs typeface="Arial" panose="020B0604020202020204" pitchFamily="34" charset="0"/>
                          <a:sym typeface="Arial"/>
                        </a:rPr>
                        <m:t> </m:t>
                      </m:r>
                      <m:r>
                        <m:rPr>
                          <m:nor/>
                        </m:rPr>
                        <a:rPr lang="vi-VN" sz="3800" kern="0">
                          <a:solidFill>
                            <a:prstClr val="black"/>
                          </a:solidFill>
                          <a:ea typeface="Times New Roman" panose="02020603050405020304" pitchFamily="18" charset="0"/>
                          <a:cs typeface="Arial" panose="020B0604020202020204" pitchFamily="34" charset="0"/>
                          <a:sym typeface="Arial"/>
                        </a:rPr>
                        <m:t>tr</m:t>
                      </m:r>
                      <m:r>
                        <m:rPr>
                          <m:nor/>
                        </m:rPr>
                        <a:rPr lang="vi-VN" sz="3800" kern="0">
                          <a:solidFill>
                            <a:prstClr val="black"/>
                          </a:solidFill>
                          <a:ea typeface="Times New Roman" panose="02020603050405020304" pitchFamily="18" charset="0"/>
                          <a:cs typeface="Arial" panose="020B0604020202020204" pitchFamily="34" charset="0"/>
                          <a:sym typeface="Arial"/>
                        </a:rPr>
                        <m:t>ò</m:t>
                      </m:r>
                      <m:r>
                        <m:rPr>
                          <m:nor/>
                        </m:rPr>
                        <a:rPr lang="vi-VN" sz="3800" kern="0">
                          <a:solidFill>
                            <a:prstClr val="black"/>
                          </a:solidFill>
                          <a:ea typeface="Times New Roman" panose="02020603050405020304" pitchFamily="18" charset="0"/>
                          <a:cs typeface="Arial" panose="020B0604020202020204" pitchFamily="34" charset="0"/>
                          <a:sym typeface="Arial"/>
                        </a:rPr>
                        <m:t>n</m:t>
                      </m:r>
                      <m:r>
                        <m:rPr>
                          <m:nor/>
                        </m:rPr>
                        <a:rPr lang="vi-VN" sz="3800" kern="0">
                          <a:solidFill>
                            <a:prstClr val="black"/>
                          </a:solidFill>
                          <a:ea typeface="Times New Roman" panose="02020603050405020304" pitchFamily="18" charset="0"/>
                          <a:cs typeface="Arial" panose="020B0604020202020204" pitchFamily="34" charset="0"/>
                          <a:sym typeface="Arial"/>
                        </a:rPr>
                        <m:t> </m:t>
                      </m:r>
                      <m:r>
                        <m:rPr>
                          <m:nor/>
                        </m:rPr>
                        <a:rPr lang="vi-VN" sz="3800" kern="0">
                          <a:solidFill>
                            <a:prstClr val="black"/>
                          </a:solidFill>
                          <a:ea typeface="Times New Roman" panose="02020603050405020304" pitchFamily="18" charset="0"/>
                          <a:cs typeface="Arial" panose="020B0604020202020204" pitchFamily="34" charset="0"/>
                          <a:sym typeface="Arial"/>
                        </a:rPr>
                        <m:t>l</m:t>
                      </m:r>
                      <m:r>
                        <m:rPr>
                          <m:nor/>
                        </m:rPr>
                        <a:rPr lang="vi-VN" sz="3800" kern="0">
                          <a:solidFill>
                            <a:prstClr val="black"/>
                          </a:solidFill>
                          <a:ea typeface="Times New Roman" panose="02020603050405020304" pitchFamily="18" charset="0"/>
                          <a:cs typeface="Arial" panose="020B0604020202020204" pitchFamily="34" charset="0"/>
                          <a:sym typeface="Arial"/>
                        </a:rPr>
                        <m:t>à:</m:t>
                      </m:r>
                    </m:oMath>
                  </m:oMathPara>
                </a14:m>
                <a:endParaRPr lang="en-US" sz="3800" ker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62"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1732499" y="938923"/>
                <a:ext cx="14901630" cy="1689977"/>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Đáp án đúng">
                <a:extLst>
                  <a:ext uri="{FF2B5EF4-FFF2-40B4-BE49-F238E27FC236}">
                    <a16:creationId xmlns:a16="http://schemas.microsoft.com/office/drawing/2014/main" id="{4D1DA2F5-D9A5-C765-0E47-25DD326F3067}"/>
                  </a:ext>
                </a:extLst>
              </p:cNvPr>
              <p:cNvSpPr/>
              <p:nvPr/>
            </p:nvSpPr>
            <p:spPr>
              <a:xfrm>
                <a:off x="1732501" y="3263703"/>
                <a:ext cx="5997370" cy="191132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defRPr/>
                </a:pPr>
                <a14:m>
                  <m:oMathPara xmlns:m="http://schemas.openxmlformats.org/officeDocument/2006/math">
                    <m:oMathParaPr>
                      <m:jc m:val="centerGroup"/>
                    </m:oMathParaPr>
                    <m:oMath xmlns:m="http://schemas.openxmlformats.org/officeDocument/2006/math">
                      <m:r>
                        <m:rPr>
                          <m:nor/>
                        </m:rPr>
                        <a:rPr lang="vi-VN" sz="3800" kern="0">
                          <a:solidFill>
                            <a:prstClr val="black"/>
                          </a:solidFill>
                          <a:ea typeface="Calibri" panose="020F0502020204030204" pitchFamily="34" charset="0"/>
                          <a:cs typeface="Arial" panose="020B0604020202020204" pitchFamily="34" charset="0"/>
                          <a:sym typeface="Arial"/>
                        </a:rPr>
                        <m:t>A</m:t>
                      </m:r>
                      <m:r>
                        <m:rPr>
                          <m:nor/>
                        </m:rPr>
                        <a:rPr lang="vi-VN" sz="3800" kern="0">
                          <a:solidFill>
                            <a:prstClr val="black"/>
                          </a:solidFill>
                          <a:ea typeface="Calibri" panose="020F0502020204030204" pitchFamily="34" charset="0"/>
                          <a:cs typeface="Arial" panose="020B0604020202020204" pitchFamily="34" charset="0"/>
                          <a:sym typeface="Arial"/>
                        </a:rPr>
                        <m:t>. Đ</m:t>
                      </m:r>
                      <m:r>
                        <m:rPr>
                          <m:nor/>
                        </m:rPr>
                        <a:rPr lang="vi-VN" sz="3800" kern="0">
                          <a:solidFill>
                            <a:prstClr val="black"/>
                          </a:solidFill>
                          <a:ea typeface="Calibri" panose="020F0502020204030204" pitchFamily="34" charset="0"/>
                          <a:cs typeface="Arial" panose="020B0604020202020204" pitchFamily="34" charset="0"/>
                          <a:sym typeface="Arial"/>
                        </a:rPr>
                        <m:t>i</m:t>
                      </m:r>
                      <m:r>
                        <m:rPr>
                          <m:nor/>
                        </m:rPr>
                        <a:rPr lang="vi-VN" sz="3800" kern="0">
                          <a:solidFill>
                            <a:prstClr val="black"/>
                          </a:solidFill>
                          <a:ea typeface="Calibri" panose="020F0502020204030204" pitchFamily="34" charset="0"/>
                          <a:cs typeface="Arial" panose="020B0604020202020204" pitchFamily="34" charset="0"/>
                          <a:sym typeface="Arial"/>
                        </a:rPr>
                        <m:t>ể</m:t>
                      </m:r>
                      <m:r>
                        <m:rPr>
                          <m:nor/>
                        </m:rPr>
                        <a:rPr lang="vi-VN" sz="3800" kern="0">
                          <a:solidFill>
                            <a:prstClr val="black"/>
                          </a:solidFill>
                          <a:ea typeface="Calibri" panose="020F0502020204030204" pitchFamily="34" charset="0"/>
                          <a:cs typeface="Arial" panose="020B0604020202020204" pitchFamily="34" charset="0"/>
                          <a:sym typeface="Arial"/>
                        </a:rPr>
                        <m:t>m</m:t>
                      </m:r>
                      <m:r>
                        <m:rPr>
                          <m:nor/>
                        </m:rPr>
                        <a:rPr lang="vi-VN" sz="3800" kern="0">
                          <a:solidFill>
                            <a:prstClr val="black"/>
                          </a:solidFill>
                          <a:ea typeface="Calibri" panose="020F0502020204030204" pitchFamily="34" charset="0"/>
                          <a:cs typeface="Arial" panose="020B0604020202020204" pitchFamily="34" charset="0"/>
                          <a:sym typeface="Arial"/>
                        </a:rPr>
                        <m:t> </m:t>
                      </m:r>
                      <m:r>
                        <m:rPr>
                          <m:nor/>
                        </m:rPr>
                        <a:rPr lang="vi-VN" sz="3800" kern="0">
                          <a:solidFill>
                            <a:prstClr val="black"/>
                          </a:solidFill>
                          <a:ea typeface="Calibri" panose="020F0502020204030204" pitchFamily="34" charset="0"/>
                          <a:cs typeface="Arial" panose="020B0604020202020204" pitchFamily="34" charset="0"/>
                          <a:sym typeface="Arial"/>
                        </a:rPr>
                        <m:t>b</m:t>
                      </m:r>
                      <m:r>
                        <m:rPr>
                          <m:nor/>
                        </m:rPr>
                        <a:rPr lang="vi-VN" sz="3800" kern="0">
                          <a:solidFill>
                            <a:prstClr val="black"/>
                          </a:solidFill>
                          <a:ea typeface="Calibri" panose="020F0502020204030204" pitchFamily="34" charset="0"/>
                          <a:cs typeface="Arial" panose="020B0604020202020204" pitchFamily="34" charset="0"/>
                          <a:sym typeface="Arial"/>
                        </a:rPr>
                        <m:t>ấ</m:t>
                      </m:r>
                      <m:r>
                        <m:rPr>
                          <m:nor/>
                        </m:rPr>
                        <a:rPr lang="vi-VN" sz="3800" kern="0">
                          <a:solidFill>
                            <a:prstClr val="black"/>
                          </a:solidFill>
                          <a:ea typeface="Calibri" panose="020F0502020204030204" pitchFamily="34" charset="0"/>
                          <a:cs typeface="Arial" panose="020B0604020202020204" pitchFamily="34" charset="0"/>
                          <a:sym typeface="Arial"/>
                        </a:rPr>
                        <m:t>t</m:t>
                      </m:r>
                      <m:r>
                        <m:rPr>
                          <m:nor/>
                        </m:rPr>
                        <a:rPr lang="vi-VN" sz="3800" kern="0">
                          <a:solidFill>
                            <a:prstClr val="black"/>
                          </a:solidFill>
                          <a:ea typeface="Calibri" panose="020F0502020204030204" pitchFamily="34" charset="0"/>
                          <a:cs typeface="Arial" panose="020B0604020202020204" pitchFamily="34" charset="0"/>
                          <a:sym typeface="Arial"/>
                        </a:rPr>
                        <m:t> </m:t>
                      </m:r>
                      <m:r>
                        <m:rPr>
                          <m:nor/>
                        </m:rPr>
                        <a:rPr lang="vi-VN" sz="3800" kern="0">
                          <a:solidFill>
                            <a:prstClr val="black"/>
                          </a:solidFill>
                          <a:ea typeface="Calibri" panose="020F0502020204030204" pitchFamily="34" charset="0"/>
                          <a:cs typeface="Arial" panose="020B0604020202020204" pitchFamily="34" charset="0"/>
                          <a:sym typeface="Arial"/>
                        </a:rPr>
                        <m:t>k</m:t>
                      </m:r>
                      <m:r>
                        <m:rPr>
                          <m:nor/>
                        </m:rPr>
                        <a:rPr lang="vi-VN" sz="3800" kern="0">
                          <a:solidFill>
                            <a:prstClr val="black"/>
                          </a:solidFill>
                          <a:ea typeface="Calibri" panose="020F0502020204030204" pitchFamily="34" charset="0"/>
                          <a:cs typeface="Arial" panose="020B0604020202020204" pitchFamily="34" charset="0"/>
                          <a:sym typeface="Arial"/>
                        </a:rPr>
                        <m:t>ì </m:t>
                      </m:r>
                      <m:r>
                        <m:rPr>
                          <m:nor/>
                        </m:rPr>
                        <a:rPr lang="vi-VN" sz="3800" kern="0">
                          <a:solidFill>
                            <a:prstClr val="black"/>
                          </a:solidFill>
                          <a:ea typeface="Calibri" panose="020F0502020204030204" pitchFamily="34" charset="0"/>
                          <a:cs typeface="Arial" panose="020B0604020202020204" pitchFamily="34" charset="0"/>
                          <a:sym typeface="Arial"/>
                        </a:rPr>
                        <m:t>b</m:t>
                      </m:r>
                      <m:r>
                        <m:rPr>
                          <m:nor/>
                        </m:rPr>
                        <a:rPr lang="vi-VN" sz="3800" kern="0">
                          <a:solidFill>
                            <a:prstClr val="black"/>
                          </a:solidFill>
                          <a:ea typeface="Calibri" panose="020F0502020204030204" pitchFamily="34" charset="0"/>
                          <a:cs typeface="Arial" panose="020B0604020202020204" pitchFamily="34" charset="0"/>
                          <a:sym typeface="Arial"/>
                        </a:rPr>
                        <m:t>ê</m:t>
                      </m:r>
                      <m:r>
                        <m:rPr>
                          <m:nor/>
                        </m:rPr>
                        <a:rPr lang="vi-VN" sz="3800" kern="0">
                          <a:solidFill>
                            <a:prstClr val="black"/>
                          </a:solidFill>
                          <a:ea typeface="Calibri" panose="020F0502020204030204" pitchFamily="34" charset="0"/>
                          <a:cs typeface="Arial" panose="020B0604020202020204" pitchFamily="34" charset="0"/>
                          <a:sym typeface="Arial"/>
                        </a:rPr>
                        <m:t>n</m:t>
                      </m:r>
                      <m:r>
                        <m:rPr>
                          <m:nor/>
                        </m:rPr>
                        <a:rPr lang="vi-VN" sz="3800" kern="0">
                          <a:solidFill>
                            <a:prstClr val="black"/>
                          </a:solidFill>
                          <a:ea typeface="Calibri" panose="020F0502020204030204" pitchFamily="34" charset="0"/>
                          <a:cs typeface="Arial" panose="020B0604020202020204" pitchFamily="34" charset="0"/>
                          <a:sym typeface="Arial"/>
                        </a:rPr>
                        <m:t> </m:t>
                      </m:r>
                      <m:r>
                        <m:rPr>
                          <m:nor/>
                        </m:rPr>
                        <a:rPr lang="vi-VN" sz="3800" kern="0">
                          <a:solidFill>
                            <a:prstClr val="black"/>
                          </a:solidFill>
                          <a:ea typeface="Calibri" panose="020F0502020204030204" pitchFamily="34" charset="0"/>
                          <a:cs typeface="Arial" panose="020B0604020202020204" pitchFamily="34" charset="0"/>
                          <a:sym typeface="Arial"/>
                        </a:rPr>
                        <m:t>trong</m:t>
                      </m:r>
                      <m:r>
                        <m:rPr>
                          <m:nor/>
                        </m:rPr>
                        <a:rPr lang="vi-VN" sz="3800" kern="0">
                          <a:solidFill>
                            <a:prstClr val="black"/>
                          </a:solidFill>
                          <a:ea typeface="Calibri" panose="020F0502020204030204" pitchFamily="34" charset="0"/>
                          <a:cs typeface="Arial" panose="020B0604020202020204" pitchFamily="34" charset="0"/>
                          <a:sym typeface="Arial"/>
                        </a:rPr>
                        <m:t> đườ</m:t>
                      </m:r>
                      <m:r>
                        <m:rPr>
                          <m:nor/>
                        </m:rPr>
                        <a:rPr lang="vi-VN" sz="3800" kern="0">
                          <a:solidFill>
                            <a:prstClr val="black"/>
                          </a:solidFill>
                          <a:ea typeface="Calibri" panose="020F0502020204030204" pitchFamily="34" charset="0"/>
                          <a:cs typeface="Arial" panose="020B0604020202020204" pitchFamily="34" charset="0"/>
                          <a:sym typeface="Arial"/>
                        </a:rPr>
                        <m:t>ng</m:t>
                      </m:r>
                      <m:r>
                        <m:rPr>
                          <m:nor/>
                        </m:rPr>
                        <a:rPr lang="vi-VN" sz="3800" kern="0">
                          <a:solidFill>
                            <a:prstClr val="black"/>
                          </a:solidFill>
                          <a:ea typeface="Calibri" panose="020F0502020204030204" pitchFamily="34" charset="0"/>
                          <a:cs typeface="Arial" panose="020B0604020202020204" pitchFamily="34" charset="0"/>
                          <a:sym typeface="Arial"/>
                        </a:rPr>
                        <m:t> </m:t>
                      </m:r>
                      <m:r>
                        <m:rPr>
                          <m:nor/>
                        </m:rPr>
                        <a:rPr lang="vi-VN" sz="3800" kern="0">
                          <a:solidFill>
                            <a:prstClr val="black"/>
                          </a:solidFill>
                          <a:ea typeface="Calibri" panose="020F0502020204030204" pitchFamily="34" charset="0"/>
                          <a:cs typeface="Arial" panose="020B0604020202020204" pitchFamily="34" charset="0"/>
                          <a:sym typeface="Arial"/>
                        </a:rPr>
                        <m:t>tr</m:t>
                      </m:r>
                      <m:r>
                        <m:rPr>
                          <m:nor/>
                        </m:rPr>
                        <a:rPr lang="vi-VN" sz="3800" kern="0">
                          <a:solidFill>
                            <a:prstClr val="black"/>
                          </a:solidFill>
                          <a:ea typeface="Calibri" panose="020F0502020204030204" pitchFamily="34" charset="0"/>
                          <a:cs typeface="Arial" panose="020B0604020202020204" pitchFamily="34" charset="0"/>
                          <a:sym typeface="Arial"/>
                        </a:rPr>
                        <m:t>ò</m:t>
                      </m:r>
                      <m:r>
                        <m:rPr>
                          <m:nor/>
                        </m:rPr>
                        <a:rPr lang="vi-VN" sz="3800" kern="0">
                          <a:solidFill>
                            <a:prstClr val="black"/>
                          </a:solidFill>
                          <a:ea typeface="Calibri" panose="020F0502020204030204" pitchFamily="34" charset="0"/>
                          <a:cs typeface="Arial" panose="020B0604020202020204" pitchFamily="34" charset="0"/>
                          <a:sym typeface="Arial"/>
                        </a:rPr>
                        <m:t>n</m:t>
                      </m:r>
                      <m:r>
                        <m:rPr>
                          <m:nor/>
                        </m:rPr>
                        <a:rPr lang="vi-VN" sz="3800" kern="0">
                          <a:solidFill>
                            <a:prstClr val="black"/>
                          </a:solidFill>
                          <a:ea typeface="Calibri" panose="020F0502020204030204" pitchFamily="34" charset="0"/>
                          <a:cs typeface="Arial" panose="020B0604020202020204" pitchFamily="34" charset="0"/>
                          <a:sym typeface="Arial"/>
                        </a:rPr>
                        <m:t>.		</m:t>
                      </m:r>
                    </m:oMath>
                  </m:oMathPara>
                </a14:m>
                <a:endParaRPr lang="vi-VN" sz="3800" noProof="1">
                  <a:solidFill>
                    <a:prstClr val="black"/>
                  </a:solidFill>
                  <a:latin typeface="Arial" panose="020B0604020202020204" pitchFamily="34" charset="0"/>
                  <a:cs typeface="Arial" panose="020B0604020202020204" pitchFamily="34" charset="0"/>
                  <a:sym typeface="Arial"/>
                </a:endParaRPr>
              </a:p>
            </p:txBody>
          </p:sp>
        </mc:Choice>
        <mc:Fallback xmlns="">
          <p:sp>
            <p:nvSpPr>
              <p:cNvPr id="63"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1732501" y="3263703"/>
                <a:ext cx="5997370" cy="1911320"/>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p:sp>
        <p:nvSpPr>
          <p:cNvPr id="64" name="Đáp án sai 1">
            <a:extLst>
              <a:ext uri="{FF2B5EF4-FFF2-40B4-BE49-F238E27FC236}">
                <a16:creationId xmlns:a16="http://schemas.microsoft.com/office/drawing/2014/main" id="{1713963F-2894-56F2-E53C-4371936FB85C}"/>
              </a:ext>
            </a:extLst>
          </p:cNvPr>
          <p:cNvSpPr/>
          <p:nvPr/>
        </p:nvSpPr>
        <p:spPr>
          <a:xfrm>
            <a:off x="1732499" y="5675424"/>
            <a:ext cx="5997370" cy="191132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lnSpc>
                <a:spcPct val="150000"/>
              </a:lnSpc>
              <a:defRPr/>
            </a:pPr>
            <a:r>
              <a:rPr lang="vi-VN" sz="3800" noProof="1">
                <a:solidFill>
                  <a:prstClr val="black"/>
                </a:solidFill>
                <a:cs typeface="Arial" panose="020B0604020202020204" pitchFamily="34" charset="0"/>
                <a:sym typeface="Arial"/>
              </a:rPr>
              <a:t>C. Điểm bất kì trên đường</a:t>
            </a:r>
            <a:r>
              <a:rPr lang="en-US" sz="3800" noProof="1">
                <a:solidFill>
                  <a:prstClr val="black"/>
                </a:solidFill>
                <a:cs typeface="Arial" panose="020B0604020202020204" pitchFamily="34" charset="0"/>
                <a:sym typeface="Arial"/>
              </a:rPr>
              <a:t> </a:t>
            </a:r>
            <a:r>
              <a:rPr lang="vi-VN" sz="3800" noProof="1">
                <a:solidFill>
                  <a:prstClr val="black"/>
                </a:solidFill>
                <a:cs typeface="Arial" panose="020B0604020202020204" pitchFamily="34" charset="0"/>
                <a:sym typeface="Arial"/>
              </a:rPr>
              <a:t>tròn</a:t>
            </a:r>
            <a:r>
              <a:rPr lang="en-US" sz="3800" noProof="1">
                <a:solidFill>
                  <a:prstClr val="black"/>
                </a:solidFill>
                <a:cs typeface="Arial" panose="020B0604020202020204" pitchFamily="34" charset="0"/>
                <a:sym typeface="Arial"/>
              </a:rPr>
              <a:t>.</a:t>
            </a:r>
            <a:endParaRPr lang="vi-VN" sz="3800" noProof="1">
              <a:solidFill>
                <a:prstClr val="black"/>
              </a:solidFil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01" name="Đáp án sai 2">
                <a:extLst>
                  <a:ext uri="{FF2B5EF4-FFF2-40B4-BE49-F238E27FC236}">
                    <a16:creationId xmlns:a16="http://schemas.microsoft.com/office/drawing/2014/main" id="{72E080E8-9CBE-7E1E-25CC-340E27A4D017}"/>
                  </a:ext>
                </a:extLst>
              </p:cNvPr>
              <p:cNvSpPr/>
              <p:nvPr/>
            </p:nvSpPr>
            <p:spPr>
              <a:xfrm>
                <a:off x="10636757" y="3263703"/>
                <a:ext cx="5997370" cy="191132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60960" algn="ctr" defTabSz="1828800">
                  <a:lnSpc>
                    <a:spcPct val="150000"/>
                  </a:lnSpc>
                  <a:buClr>
                    <a:srgbClr val="000000"/>
                  </a:buClr>
                </a:pPr>
                <a14:m>
                  <m:oMathPara xmlns:m="http://schemas.openxmlformats.org/officeDocument/2006/math">
                    <m:oMathParaPr>
                      <m:jc m:val="centerGroup"/>
                    </m:oMathParaPr>
                    <m:oMath xmlns:m="http://schemas.openxmlformats.org/officeDocument/2006/math">
                      <m:r>
                        <m:rPr>
                          <m:nor/>
                        </m:rPr>
                        <a:rPr lang="vi-VN" sz="3800" kern="0">
                          <a:solidFill>
                            <a:prstClr val="black"/>
                          </a:solidFill>
                          <a:ea typeface="Times New Roman" panose="02020603050405020304" pitchFamily="18" charset="0"/>
                          <a:cs typeface="Arial" panose="020B0604020202020204" pitchFamily="34" charset="0"/>
                          <a:sym typeface="Arial"/>
                        </a:rPr>
                        <m:t>B</m:t>
                      </m:r>
                      <m:r>
                        <m:rPr>
                          <m:nor/>
                        </m:rPr>
                        <a:rPr lang="vi-VN" sz="3800" kern="0">
                          <a:solidFill>
                            <a:prstClr val="black"/>
                          </a:solidFill>
                          <a:ea typeface="Times New Roman" panose="02020603050405020304" pitchFamily="18" charset="0"/>
                          <a:cs typeface="Arial" panose="020B0604020202020204" pitchFamily="34" charset="0"/>
                          <a:sym typeface="Arial"/>
                        </a:rPr>
                        <m:t>. Đ</m:t>
                      </m:r>
                      <m:r>
                        <m:rPr>
                          <m:nor/>
                        </m:rPr>
                        <a:rPr lang="vi-VN" sz="3800" kern="0">
                          <a:solidFill>
                            <a:prstClr val="black"/>
                          </a:solidFill>
                          <a:ea typeface="Times New Roman" panose="02020603050405020304" pitchFamily="18" charset="0"/>
                          <a:cs typeface="Arial" panose="020B0604020202020204" pitchFamily="34" charset="0"/>
                          <a:sym typeface="Arial"/>
                        </a:rPr>
                        <m:t>i</m:t>
                      </m:r>
                      <m:r>
                        <m:rPr>
                          <m:nor/>
                        </m:rPr>
                        <a:rPr lang="vi-VN" sz="3800" kern="0">
                          <a:solidFill>
                            <a:prstClr val="black"/>
                          </a:solidFill>
                          <a:ea typeface="Times New Roman" panose="02020603050405020304" pitchFamily="18" charset="0"/>
                          <a:cs typeface="Arial" panose="020B0604020202020204" pitchFamily="34" charset="0"/>
                          <a:sym typeface="Arial"/>
                        </a:rPr>
                        <m:t>ể</m:t>
                      </m:r>
                      <m:r>
                        <m:rPr>
                          <m:nor/>
                        </m:rPr>
                        <a:rPr lang="vi-VN" sz="3800" kern="0">
                          <a:solidFill>
                            <a:prstClr val="black"/>
                          </a:solidFill>
                          <a:ea typeface="Times New Roman" panose="02020603050405020304" pitchFamily="18" charset="0"/>
                          <a:cs typeface="Arial" panose="020B0604020202020204" pitchFamily="34" charset="0"/>
                          <a:sym typeface="Arial"/>
                        </a:rPr>
                        <m:t>m</m:t>
                      </m:r>
                      <m:r>
                        <m:rPr>
                          <m:nor/>
                        </m:rPr>
                        <a:rPr lang="vi-VN" sz="3800" kern="0">
                          <a:solidFill>
                            <a:prstClr val="black"/>
                          </a:solidFill>
                          <a:ea typeface="Times New Roman" panose="02020603050405020304" pitchFamily="18" charset="0"/>
                          <a:cs typeface="Arial" panose="020B0604020202020204" pitchFamily="34" charset="0"/>
                          <a:sym typeface="Arial"/>
                        </a:rPr>
                        <m:t> </m:t>
                      </m:r>
                      <m:r>
                        <m:rPr>
                          <m:nor/>
                        </m:rPr>
                        <a:rPr lang="vi-VN" sz="3800" kern="0">
                          <a:solidFill>
                            <a:prstClr val="black"/>
                          </a:solidFill>
                          <a:ea typeface="Times New Roman" panose="02020603050405020304" pitchFamily="18" charset="0"/>
                          <a:cs typeface="Arial" panose="020B0604020202020204" pitchFamily="34" charset="0"/>
                          <a:sym typeface="Arial"/>
                        </a:rPr>
                        <m:t>b</m:t>
                      </m:r>
                      <m:r>
                        <m:rPr>
                          <m:nor/>
                        </m:rPr>
                        <a:rPr lang="vi-VN" sz="3800" kern="0">
                          <a:solidFill>
                            <a:prstClr val="black"/>
                          </a:solidFill>
                          <a:ea typeface="Times New Roman" panose="02020603050405020304" pitchFamily="18" charset="0"/>
                          <a:cs typeface="Arial" panose="020B0604020202020204" pitchFamily="34" charset="0"/>
                          <a:sym typeface="Arial"/>
                        </a:rPr>
                        <m:t>ấ</m:t>
                      </m:r>
                      <m:r>
                        <m:rPr>
                          <m:nor/>
                        </m:rPr>
                        <a:rPr lang="vi-VN" sz="3800" kern="0">
                          <a:solidFill>
                            <a:prstClr val="black"/>
                          </a:solidFill>
                          <a:ea typeface="Times New Roman" panose="02020603050405020304" pitchFamily="18" charset="0"/>
                          <a:cs typeface="Arial" panose="020B0604020202020204" pitchFamily="34" charset="0"/>
                          <a:sym typeface="Arial"/>
                        </a:rPr>
                        <m:t>t</m:t>
                      </m:r>
                      <m:r>
                        <m:rPr>
                          <m:nor/>
                        </m:rPr>
                        <a:rPr lang="vi-VN" sz="3800" kern="0">
                          <a:solidFill>
                            <a:prstClr val="black"/>
                          </a:solidFill>
                          <a:ea typeface="Times New Roman" panose="02020603050405020304" pitchFamily="18" charset="0"/>
                          <a:cs typeface="Arial" panose="020B0604020202020204" pitchFamily="34" charset="0"/>
                          <a:sym typeface="Arial"/>
                        </a:rPr>
                        <m:t> </m:t>
                      </m:r>
                      <m:r>
                        <m:rPr>
                          <m:nor/>
                        </m:rPr>
                        <a:rPr lang="vi-VN" sz="3800" kern="0">
                          <a:solidFill>
                            <a:prstClr val="black"/>
                          </a:solidFill>
                          <a:ea typeface="Times New Roman" panose="02020603050405020304" pitchFamily="18" charset="0"/>
                          <a:cs typeface="Arial" panose="020B0604020202020204" pitchFamily="34" charset="0"/>
                          <a:sym typeface="Arial"/>
                        </a:rPr>
                        <m:t>k</m:t>
                      </m:r>
                      <m:r>
                        <m:rPr>
                          <m:nor/>
                        </m:rPr>
                        <a:rPr lang="vi-VN" sz="3800" kern="0">
                          <a:solidFill>
                            <a:prstClr val="black"/>
                          </a:solidFill>
                          <a:ea typeface="Times New Roman" panose="02020603050405020304" pitchFamily="18" charset="0"/>
                          <a:cs typeface="Arial" panose="020B0604020202020204" pitchFamily="34" charset="0"/>
                          <a:sym typeface="Arial"/>
                        </a:rPr>
                        <m:t>ì </m:t>
                      </m:r>
                      <m:r>
                        <m:rPr>
                          <m:nor/>
                        </m:rPr>
                        <a:rPr lang="vi-VN" sz="3800" kern="0">
                          <a:solidFill>
                            <a:prstClr val="black"/>
                          </a:solidFill>
                          <a:ea typeface="Times New Roman" panose="02020603050405020304" pitchFamily="18" charset="0"/>
                          <a:cs typeface="Arial" panose="020B0604020202020204" pitchFamily="34" charset="0"/>
                          <a:sym typeface="Arial"/>
                        </a:rPr>
                        <m:t>b</m:t>
                      </m:r>
                      <m:r>
                        <m:rPr>
                          <m:nor/>
                        </m:rPr>
                        <a:rPr lang="vi-VN" sz="3800" kern="0">
                          <a:solidFill>
                            <a:prstClr val="black"/>
                          </a:solidFill>
                          <a:ea typeface="Times New Roman" panose="02020603050405020304" pitchFamily="18" charset="0"/>
                          <a:cs typeface="Arial" panose="020B0604020202020204" pitchFamily="34" charset="0"/>
                          <a:sym typeface="Arial"/>
                        </a:rPr>
                        <m:t>ê</m:t>
                      </m:r>
                      <m:r>
                        <m:rPr>
                          <m:nor/>
                        </m:rPr>
                        <a:rPr lang="vi-VN" sz="3800" kern="0">
                          <a:solidFill>
                            <a:prstClr val="black"/>
                          </a:solidFill>
                          <a:ea typeface="Times New Roman" panose="02020603050405020304" pitchFamily="18" charset="0"/>
                          <a:cs typeface="Arial" panose="020B0604020202020204" pitchFamily="34" charset="0"/>
                          <a:sym typeface="Arial"/>
                        </a:rPr>
                        <m:t>n</m:t>
                      </m:r>
                      <m:r>
                        <m:rPr>
                          <m:nor/>
                        </m:rPr>
                        <a:rPr lang="vi-VN" sz="3800" kern="0">
                          <a:solidFill>
                            <a:prstClr val="black"/>
                          </a:solidFill>
                          <a:ea typeface="Times New Roman" panose="02020603050405020304" pitchFamily="18" charset="0"/>
                          <a:cs typeface="Arial" panose="020B0604020202020204" pitchFamily="34" charset="0"/>
                          <a:sym typeface="Arial"/>
                        </a:rPr>
                        <m:t> </m:t>
                      </m:r>
                      <m:r>
                        <m:rPr>
                          <m:nor/>
                        </m:rPr>
                        <a:rPr lang="vi-VN" sz="3800" kern="0">
                          <a:solidFill>
                            <a:prstClr val="black"/>
                          </a:solidFill>
                          <a:ea typeface="Times New Roman" panose="02020603050405020304" pitchFamily="18" charset="0"/>
                          <a:cs typeface="Arial" panose="020B0604020202020204" pitchFamily="34" charset="0"/>
                          <a:sym typeface="Arial"/>
                        </a:rPr>
                        <m:t>ngo</m:t>
                      </m:r>
                      <m:r>
                        <m:rPr>
                          <m:nor/>
                        </m:rPr>
                        <a:rPr lang="vi-VN" sz="3800" kern="0">
                          <a:solidFill>
                            <a:prstClr val="black"/>
                          </a:solidFill>
                          <a:ea typeface="Times New Roman" panose="02020603050405020304" pitchFamily="18" charset="0"/>
                          <a:cs typeface="Arial" panose="020B0604020202020204" pitchFamily="34" charset="0"/>
                          <a:sym typeface="Arial"/>
                        </a:rPr>
                        <m:t>à</m:t>
                      </m:r>
                      <m:r>
                        <m:rPr>
                          <m:nor/>
                        </m:rPr>
                        <a:rPr lang="vi-VN" sz="3800" kern="0">
                          <a:solidFill>
                            <a:prstClr val="black"/>
                          </a:solidFill>
                          <a:ea typeface="Times New Roman" panose="02020603050405020304" pitchFamily="18" charset="0"/>
                          <a:cs typeface="Arial" panose="020B0604020202020204" pitchFamily="34" charset="0"/>
                          <a:sym typeface="Arial"/>
                        </a:rPr>
                        <m:t>i</m:t>
                      </m:r>
                      <m:r>
                        <m:rPr>
                          <m:nor/>
                        </m:rPr>
                        <a:rPr lang="vi-VN" sz="3800" kern="0">
                          <a:solidFill>
                            <a:prstClr val="black"/>
                          </a:solidFill>
                          <a:ea typeface="Times New Roman" panose="02020603050405020304" pitchFamily="18" charset="0"/>
                          <a:cs typeface="Arial" panose="020B0604020202020204" pitchFamily="34" charset="0"/>
                          <a:sym typeface="Arial"/>
                        </a:rPr>
                        <m:t> đườ</m:t>
                      </m:r>
                      <m:r>
                        <m:rPr>
                          <m:nor/>
                        </m:rPr>
                        <a:rPr lang="vi-VN" sz="3800" kern="0">
                          <a:solidFill>
                            <a:prstClr val="black"/>
                          </a:solidFill>
                          <a:ea typeface="Times New Roman" panose="02020603050405020304" pitchFamily="18" charset="0"/>
                          <a:cs typeface="Arial" panose="020B0604020202020204" pitchFamily="34" charset="0"/>
                          <a:sym typeface="Arial"/>
                        </a:rPr>
                        <m:t>ng</m:t>
                      </m:r>
                      <m:r>
                        <m:rPr>
                          <m:nor/>
                        </m:rPr>
                        <a:rPr lang="vi-VN" sz="3800" kern="0">
                          <a:solidFill>
                            <a:prstClr val="black"/>
                          </a:solidFill>
                          <a:ea typeface="Times New Roman" panose="02020603050405020304" pitchFamily="18" charset="0"/>
                          <a:cs typeface="Arial" panose="020B0604020202020204" pitchFamily="34" charset="0"/>
                          <a:sym typeface="Arial"/>
                        </a:rPr>
                        <m:t> </m:t>
                      </m:r>
                      <m:r>
                        <m:rPr>
                          <m:nor/>
                        </m:rPr>
                        <a:rPr lang="vi-VN" sz="3800" kern="0">
                          <a:solidFill>
                            <a:prstClr val="black"/>
                          </a:solidFill>
                          <a:ea typeface="Times New Roman" panose="02020603050405020304" pitchFamily="18" charset="0"/>
                          <a:cs typeface="Arial" panose="020B0604020202020204" pitchFamily="34" charset="0"/>
                          <a:sym typeface="Arial"/>
                        </a:rPr>
                        <m:t>tr</m:t>
                      </m:r>
                      <m:r>
                        <m:rPr>
                          <m:nor/>
                        </m:rPr>
                        <a:rPr lang="vi-VN" sz="3800" kern="0">
                          <a:solidFill>
                            <a:prstClr val="black"/>
                          </a:solidFill>
                          <a:ea typeface="Times New Roman" panose="02020603050405020304" pitchFamily="18" charset="0"/>
                          <a:cs typeface="Arial" panose="020B0604020202020204" pitchFamily="34" charset="0"/>
                          <a:sym typeface="Arial"/>
                        </a:rPr>
                        <m:t>ò</m:t>
                      </m:r>
                      <m:r>
                        <m:rPr>
                          <m:nor/>
                        </m:rPr>
                        <a:rPr lang="vi-VN" sz="3800" kern="0">
                          <a:solidFill>
                            <a:prstClr val="black"/>
                          </a:solidFill>
                          <a:ea typeface="Times New Roman" panose="02020603050405020304" pitchFamily="18" charset="0"/>
                          <a:cs typeface="Arial" panose="020B0604020202020204" pitchFamily="34" charset="0"/>
                          <a:sym typeface="Arial"/>
                        </a:rPr>
                        <m:t>n</m:t>
                      </m:r>
                      <m:r>
                        <m:rPr>
                          <m:nor/>
                        </m:rPr>
                        <a:rPr lang="vi-VN" sz="3800" kern="0">
                          <a:solidFill>
                            <a:prstClr val="black"/>
                          </a:solidFill>
                          <a:ea typeface="Times New Roman" panose="02020603050405020304" pitchFamily="18" charset="0"/>
                          <a:cs typeface="Arial" panose="020B0604020202020204" pitchFamily="34" charset="0"/>
                          <a:sym typeface="Arial"/>
                        </a:rPr>
                        <m:t>.</m:t>
                      </m:r>
                    </m:oMath>
                  </m:oMathPara>
                </a14:m>
                <a:endParaRPr lang="en-US" sz="3800" ker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1"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10636757" y="3263703"/>
                <a:ext cx="5997370" cy="1911320"/>
              </a:xfrm>
              <a:prstGeom prst="roundRect">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Đáp án sai 3">
                <a:extLst>
                  <a:ext uri="{FF2B5EF4-FFF2-40B4-BE49-F238E27FC236}">
                    <a16:creationId xmlns:a16="http://schemas.microsoft.com/office/drawing/2014/main" id="{98AC7C36-17E6-7D99-2014-5789447F054D}"/>
                  </a:ext>
                </a:extLst>
              </p:cNvPr>
              <p:cNvSpPr/>
              <p:nvPr/>
            </p:nvSpPr>
            <p:spPr>
              <a:xfrm>
                <a:off x="10636757" y="5675424"/>
                <a:ext cx="5997370" cy="191132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60960" algn="ctr" defTabSz="1828800">
                  <a:lnSpc>
                    <a:spcPct val="150000"/>
                  </a:lnSpc>
                  <a:buClr>
                    <a:srgbClr val="000000"/>
                  </a:buClr>
                </a:pPr>
                <a14:m>
                  <m:oMathPara xmlns:m="http://schemas.openxmlformats.org/officeDocument/2006/math">
                    <m:oMathParaPr>
                      <m:jc m:val="centerGroup"/>
                    </m:oMathParaPr>
                    <m:oMath xmlns:m="http://schemas.openxmlformats.org/officeDocument/2006/math">
                      <m:r>
                        <m:rPr>
                          <m:nor/>
                        </m:rPr>
                        <a:rPr lang="vi-VN" sz="3800" kern="0">
                          <a:solidFill>
                            <a:prstClr val="black"/>
                          </a:solidFill>
                          <a:ea typeface="Times New Roman" panose="02020603050405020304" pitchFamily="18" charset="0"/>
                          <a:cs typeface="Arial" panose="020B0604020202020204" pitchFamily="34" charset="0"/>
                          <a:sym typeface="Arial"/>
                        </a:rPr>
                        <m:t>D</m:t>
                      </m:r>
                      <m:r>
                        <m:rPr>
                          <m:nor/>
                        </m:rPr>
                        <a:rPr lang="vi-VN" sz="3800" kern="0">
                          <a:solidFill>
                            <a:prstClr val="black"/>
                          </a:solidFill>
                          <a:ea typeface="Times New Roman" panose="02020603050405020304" pitchFamily="18" charset="0"/>
                          <a:cs typeface="Arial" panose="020B0604020202020204" pitchFamily="34" charset="0"/>
                          <a:sym typeface="Arial"/>
                        </a:rPr>
                        <m:t>. </m:t>
                      </m:r>
                      <m:r>
                        <m:rPr>
                          <m:nor/>
                        </m:rPr>
                        <a:rPr lang="vi-VN" sz="3800" kern="0">
                          <a:solidFill>
                            <a:prstClr val="black"/>
                          </a:solidFill>
                          <a:ea typeface="Times New Roman" panose="02020603050405020304" pitchFamily="18" charset="0"/>
                          <a:cs typeface="Arial" panose="020B0604020202020204" pitchFamily="34" charset="0"/>
                          <a:sym typeface="Arial"/>
                        </a:rPr>
                        <m:t>T</m:t>
                      </m:r>
                      <m:r>
                        <m:rPr>
                          <m:nor/>
                        </m:rPr>
                        <a:rPr lang="vi-VN" sz="3800" kern="0">
                          <a:solidFill>
                            <a:prstClr val="black"/>
                          </a:solidFill>
                          <a:ea typeface="Times New Roman" panose="02020603050405020304" pitchFamily="18" charset="0"/>
                          <a:cs typeface="Arial" panose="020B0604020202020204" pitchFamily="34" charset="0"/>
                          <a:sym typeface="Arial"/>
                        </a:rPr>
                        <m:t>â</m:t>
                      </m:r>
                      <m:r>
                        <m:rPr>
                          <m:nor/>
                        </m:rPr>
                        <a:rPr lang="vi-VN" sz="3800" kern="0">
                          <a:solidFill>
                            <a:prstClr val="black"/>
                          </a:solidFill>
                          <a:ea typeface="Times New Roman" panose="02020603050405020304" pitchFamily="18" charset="0"/>
                          <a:cs typeface="Arial" panose="020B0604020202020204" pitchFamily="34" charset="0"/>
                          <a:sym typeface="Arial"/>
                        </a:rPr>
                        <m:t>m</m:t>
                      </m:r>
                      <m:r>
                        <m:rPr>
                          <m:nor/>
                        </m:rPr>
                        <a:rPr lang="vi-VN" sz="3800" kern="0">
                          <a:solidFill>
                            <a:prstClr val="black"/>
                          </a:solidFill>
                          <a:ea typeface="Times New Roman" panose="02020603050405020304" pitchFamily="18" charset="0"/>
                          <a:cs typeface="Arial" panose="020B0604020202020204" pitchFamily="34" charset="0"/>
                          <a:sym typeface="Arial"/>
                        </a:rPr>
                        <m:t> </m:t>
                      </m:r>
                      <m:r>
                        <m:rPr>
                          <m:nor/>
                        </m:rPr>
                        <a:rPr lang="vi-VN" sz="3800" kern="0">
                          <a:solidFill>
                            <a:prstClr val="black"/>
                          </a:solidFill>
                          <a:ea typeface="Times New Roman" panose="02020603050405020304" pitchFamily="18" charset="0"/>
                          <a:cs typeface="Arial" panose="020B0604020202020204" pitchFamily="34" charset="0"/>
                          <a:sym typeface="Arial"/>
                        </a:rPr>
                        <m:t>c</m:t>
                      </m:r>
                      <m:r>
                        <m:rPr>
                          <m:nor/>
                        </m:rPr>
                        <a:rPr lang="vi-VN" sz="3800" kern="0">
                          <a:solidFill>
                            <a:prstClr val="black"/>
                          </a:solidFill>
                          <a:ea typeface="Times New Roman" panose="02020603050405020304" pitchFamily="18" charset="0"/>
                          <a:cs typeface="Arial" panose="020B0604020202020204" pitchFamily="34" charset="0"/>
                          <a:sym typeface="Arial"/>
                        </a:rPr>
                        <m:t>ủ</m:t>
                      </m:r>
                      <m:r>
                        <m:rPr>
                          <m:nor/>
                        </m:rPr>
                        <a:rPr lang="vi-VN" sz="3800" kern="0">
                          <a:solidFill>
                            <a:prstClr val="black"/>
                          </a:solidFill>
                          <a:ea typeface="Times New Roman" panose="02020603050405020304" pitchFamily="18" charset="0"/>
                          <a:cs typeface="Arial" panose="020B0604020202020204" pitchFamily="34" charset="0"/>
                          <a:sym typeface="Arial"/>
                        </a:rPr>
                        <m:t>a</m:t>
                      </m:r>
                      <m:r>
                        <m:rPr>
                          <m:nor/>
                        </m:rPr>
                        <a:rPr lang="vi-VN" sz="3800" kern="0">
                          <a:solidFill>
                            <a:prstClr val="black"/>
                          </a:solidFill>
                          <a:ea typeface="Times New Roman" panose="02020603050405020304" pitchFamily="18" charset="0"/>
                          <a:cs typeface="Arial" panose="020B0604020202020204" pitchFamily="34" charset="0"/>
                          <a:sym typeface="Arial"/>
                        </a:rPr>
                        <m:t> đườ</m:t>
                      </m:r>
                      <m:r>
                        <m:rPr>
                          <m:nor/>
                        </m:rPr>
                        <a:rPr lang="vi-VN" sz="3800" kern="0">
                          <a:solidFill>
                            <a:prstClr val="black"/>
                          </a:solidFill>
                          <a:ea typeface="Times New Roman" panose="02020603050405020304" pitchFamily="18" charset="0"/>
                          <a:cs typeface="Arial" panose="020B0604020202020204" pitchFamily="34" charset="0"/>
                          <a:sym typeface="Arial"/>
                        </a:rPr>
                        <m:t>ng</m:t>
                      </m:r>
                      <m:r>
                        <m:rPr>
                          <m:nor/>
                        </m:rPr>
                        <a:rPr lang="vi-VN" sz="3800" kern="0">
                          <a:solidFill>
                            <a:prstClr val="black"/>
                          </a:solidFill>
                          <a:ea typeface="Times New Roman" panose="02020603050405020304" pitchFamily="18" charset="0"/>
                          <a:cs typeface="Arial" panose="020B0604020202020204" pitchFamily="34" charset="0"/>
                          <a:sym typeface="Arial"/>
                        </a:rPr>
                        <m:t> </m:t>
                      </m:r>
                      <m:r>
                        <m:rPr>
                          <m:nor/>
                        </m:rPr>
                        <a:rPr lang="vi-VN" sz="3800" kern="0">
                          <a:solidFill>
                            <a:prstClr val="black"/>
                          </a:solidFill>
                          <a:ea typeface="Times New Roman" panose="02020603050405020304" pitchFamily="18" charset="0"/>
                          <a:cs typeface="Arial" panose="020B0604020202020204" pitchFamily="34" charset="0"/>
                          <a:sym typeface="Arial"/>
                        </a:rPr>
                        <m:t>tr</m:t>
                      </m:r>
                      <m:r>
                        <m:rPr>
                          <m:nor/>
                        </m:rPr>
                        <a:rPr lang="vi-VN" sz="3800" kern="0">
                          <a:solidFill>
                            <a:prstClr val="black"/>
                          </a:solidFill>
                          <a:ea typeface="Times New Roman" panose="02020603050405020304" pitchFamily="18" charset="0"/>
                          <a:cs typeface="Arial" panose="020B0604020202020204" pitchFamily="34" charset="0"/>
                          <a:sym typeface="Arial"/>
                        </a:rPr>
                        <m:t>ò</m:t>
                      </m:r>
                      <m:r>
                        <m:rPr>
                          <m:nor/>
                        </m:rPr>
                        <a:rPr lang="vi-VN" sz="3800" kern="0">
                          <a:solidFill>
                            <a:prstClr val="black"/>
                          </a:solidFill>
                          <a:ea typeface="Times New Roman" panose="02020603050405020304" pitchFamily="18" charset="0"/>
                          <a:cs typeface="Arial" panose="020B0604020202020204" pitchFamily="34" charset="0"/>
                          <a:sym typeface="Arial"/>
                        </a:rPr>
                        <m:t>n</m:t>
                      </m:r>
                      <m:r>
                        <m:rPr>
                          <m:nor/>
                        </m:rPr>
                        <a:rPr lang="vi-VN" sz="3800" kern="0">
                          <a:solidFill>
                            <a:prstClr val="black"/>
                          </a:solidFill>
                          <a:ea typeface="Times New Roman" panose="02020603050405020304" pitchFamily="18" charset="0"/>
                          <a:cs typeface="Arial" panose="020B0604020202020204" pitchFamily="34" charset="0"/>
                          <a:sym typeface="Arial"/>
                        </a:rPr>
                        <m:t>.</m:t>
                      </m:r>
                    </m:oMath>
                  </m:oMathPara>
                </a14:m>
                <a:endParaRPr lang="en-US" sz="3800" ker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2"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10636757" y="5675424"/>
                <a:ext cx="5997370" cy="1911320"/>
              </a:xfrm>
              <a:prstGeom prst="roundRect">
                <a:avLst/>
              </a:prstGeom>
              <a:blipFill>
                <a:blip r:embed="rId10"/>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Đáp án đúng">
                <a:extLst>
                  <a:ext uri="{FF2B5EF4-FFF2-40B4-BE49-F238E27FC236}">
                    <a16:creationId xmlns:a16="http://schemas.microsoft.com/office/drawing/2014/main" id="{F26A5EAB-E5AD-94BE-45D6-5F46AA945CA3}"/>
                  </a:ext>
                </a:extLst>
              </p:cNvPr>
              <p:cNvSpPr/>
              <p:nvPr/>
            </p:nvSpPr>
            <p:spPr>
              <a:xfrm>
                <a:off x="10636758" y="5675424"/>
                <a:ext cx="5997370" cy="1911320"/>
              </a:xfrm>
              <a:prstGeom prst="round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60960" lvl="0" algn="ctr" defTabSz="1828800">
                  <a:lnSpc>
                    <a:spcPct val="150000"/>
                  </a:lnSpc>
                  <a:buClr>
                    <a:srgbClr val="000000"/>
                  </a:buClr>
                </a:pPr>
                <a14:m>
                  <m:oMathPara xmlns:m="http://schemas.openxmlformats.org/officeDocument/2006/math">
                    <m:oMathParaPr>
                      <m:jc m:val="center"/>
                    </m:oMathParaPr>
                    <m:oMath xmlns:m="http://schemas.openxmlformats.org/officeDocument/2006/math">
                      <m:r>
                        <m:rPr>
                          <m:nor/>
                        </m:rPr>
                        <a:rPr lang="vi-VN" sz="3800" b="1" kern="0" smtClean="0">
                          <a:solidFill>
                            <a:schemeClr val="bg1"/>
                          </a:solidFill>
                          <a:ea typeface="Times New Roman" panose="02020603050405020304" pitchFamily="18" charset="0"/>
                          <a:cs typeface="Arial" panose="020B0604020202020204" pitchFamily="34" charset="0"/>
                          <a:sym typeface="Arial"/>
                        </a:rPr>
                        <m:t>D</m:t>
                      </m:r>
                      <m:r>
                        <m:rPr>
                          <m:nor/>
                        </m:rPr>
                        <a:rPr lang="vi-VN" sz="3800" b="1" kern="0" smtClean="0">
                          <a:solidFill>
                            <a:schemeClr val="bg1"/>
                          </a:solidFill>
                          <a:ea typeface="Times New Roman" panose="02020603050405020304" pitchFamily="18" charset="0"/>
                          <a:cs typeface="Arial" panose="020B0604020202020204" pitchFamily="34" charset="0"/>
                          <a:sym typeface="Arial"/>
                        </a:rPr>
                        <m:t>. </m:t>
                      </m:r>
                      <m:r>
                        <m:rPr>
                          <m:nor/>
                        </m:rPr>
                        <a:rPr lang="vi-VN" sz="3800" b="1" kern="0" smtClean="0">
                          <a:solidFill>
                            <a:schemeClr val="bg1"/>
                          </a:solidFill>
                          <a:ea typeface="Times New Roman" panose="02020603050405020304" pitchFamily="18" charset="0"/>
                          <a:cs typeface="Arial" panose="020B0604020202020204" pitchFamily="34" charset="0"/>
                          <a:sym typeface="Arial"/>
                        </a:rPr>
                        <m:t>T</m:t>
                      </m:r>
                      <m:r>
                        <m:rPr>
                          <m:nor/>
                        </m:rPr>
                        <a:rPr lang="vi-VN" sz="3800" b="1" kern="0" smtClean="0">
                          <a:solidFill>
                            <a:schemeClr val="bg1"/>
                          </a:solidFill>
                          <a:ea typeface="Times New Roman" panose="02020603050405020304" pitchFamily="18" charset="0"/>
                          <a:cs typeface="Arial" panose="020B0604020202020204" pitchFamily="34" charset="0"/>
                          <a:sym typeface="Arial"/>
                        </a:rPr>
                        <m:t>â</m:t>
                      </m:r>
                      <m:r>
                        <m:rPr>
                          <m:nor/>
                        </m:rPr>
                        <a:rPr lang="vi-VN" sz="3800" b="1" kern="0" smtClean="0">
                          <a:solidFill>
                            <a:schemeClr val="bg1"/>
                          </a:solidFill>
                          <a:ea typeface="Times New Roman" panose="02020603050405020304" pitchFamily="18" charset="0"/>
                          <a:cs typeface="Arial" panose="020B0604020202020204" pitchFamily="34" charset="0"/>
                          <a:sym typeface="Arial"/>
                        </a:rPr>
                        <m:t>m</m:t>
                      </m:r>
                      <m:r>
                        <m:rPr>
                          <m:nor/>
                        </m:rPr>
                        <a:rPr lang="vi-VN" sz="3800" b="1" kern="0" smtClean="0">
                          <a:solidFill>
                            <a:schemeClr val="bg1"/>
                          </a:solidFill>
                          <a:ea typeface="Times New Roman" panose="02020603050405020304" pitchFamily="18" charset="0"/>
                          <a:cs typeface="Arial" panose="020B0604020202020204" pitchFamily="34" charset="0"/>
                          <a:sym typeface="Arial"/>
                        </a:rPr>
                        <m:t> </m:t>
                      </m:r>
                      <m:r>
                        <m:rPr>
                          <m:nor/>
                        </m:rPr>
                        <a:rPr lang="vi-VN" sz="3800" b="1" kern="0" smtClean="0">
                          <a:solidFill>
                            <a:schemeClr val="bg1"/>
                          </a:solidFill>
                          <a:ea typeface="Times New Roman" panose="02020603050405020304" pitchFamily="18" charset="0"/>
                          <a:cs typeface="Arial" panose="020B0604020202020204" pitchFamily="34" charset="0"/>
                          <a:sym typeface="Arial"/>
                        </a:rPr>
                        <m:t>c</m:t>
                      </m:r>
                      <m:r>
                        <m:rPr>
                          <m:nor/>
                        </m:rPr>
                        <a:rPr lang="vi-VN" sz="3800" b="1" kern="0" smtClean="0">
                          <a:solidFill>
                            <a:schemeClr val="bg1"/>
                          </a:solidFill>
                          <a:ea typeface="Times New Roman" panose="02020603050405020304" pitchFamily="18" charset="0"/>
                          <a:cs typeface="Arial" panose="020B0604020202020204" pitchFamily="34" charset="0"/>
                          <a:sym typeface="Arial"/>
                        </a:rPr>
                        <m:t>ủ</m:t>
                      </m:r>
                      <m:r>
                        <m:rPr>
                          <m:nor/>
                        </m:rPr>
                        <a:rPr lang="vi-VN" sz="3800" b="1" kern="0" smtClean="0">
                          <a:solidFill>
                            <a:schemeClr val="bg1"/>
                          </a:solidFill>
                          <a:ea typeface="Times New Roman" panose="02020603050405020304" pitchFamily="18" charset="0"/>
                          <a:cs typeface="Arial" panose="020B0604020202020204" pitchFamily="34" charset="0"/>
                          <a:sym typeface="Arial"/>
                        </a:rPr>
                        <m:t>a</m:t>
                      </m:r>
                      <m:r>
                        <m:rPr>
                          <m:nor/>
                        </m:rPr>
                        <a:rPr lang="vi-VN" sz="3800" b="1" kern="0" smtClean="0">
                          <a:solidFill>
                            <a:schemeClr val="bg1"/>
                          </a:solidFill>
                          <a:ea typeface="Times New Roman" panose="02020603050405020304" pitchFamily="18" charset="0"/>
                          <a:cs typeface="Arial" panose="020B0604020202020204" pitchFamily="34" charset="0"/>
                          <a:sym typeface="Arial"/>
                        </a:rPr>
                        <m:t> đườ</m:t>
                      </m:r>
                      <m:r>
                        <m:rPr>
                          <m:nor/>
                        </m:rPr>
                        <a:rPr lang="vi-VN" sz="3800" b="1" kern="0" smtClean="0">
                          <a:solidFill>
                            <a:schemeClr val="bg1"/>
                          </a:solidFill>
                          <a:ea typeface="Times New Roman" panose="02020603050405020304" pitchFamily="18" charset="0"/>
                          <a:cs typeface="Arial" panose="020B0604020202020204" pitchFamily="34" charset="0"/>
                          <a:sym typeface="Arial"/>
                        </a:rPr>
                        <m:t>ng</m:t>
                      </m:r>
                      <m:r>
                        <m:rPr>
                          <m:nor/>
                        </m:rPr>
                        <a:rPr lang="vi-VN" sz="3800" b="1" kern="0" smtClean="0">
                          <a:solidFill>
                            <a:schemeClr val="bg1"/>
                          </a:solidFill>
                          <a:ea typeface="Times New Roman" panose="02020603050405020304" pitchFamily="18" charset="0"/>
                          <a:cs typeface="Arial" panose="020B0604020202020204" pitchFamily="34" charset="0"/>
                          <a:sym typeface="Arial"/>
                        </a:rPr>
                        <m:t> </m:t>
                      </m:r>
                      <m:r>
                        <m:rPr>
                          <m:nor/>
                        </m:rPr>
                        <a:rPr lang="vi-VN" sz="3800" b="1" kern="0" smtClean="0">
                          <a:solidFill>
                            <a:schemeClr val="bg1"/>
                          </a:solidFill>
                          <a:ea typeface="Times New Roman" panose="02020603050405020304" pitchFamily="18" charset="0"/>
                          <a:cs typeface="Arial" panose="020B0604020202020204" pitchFamily="34" charset="0"/>
                          <a:sym typeface="Arial"/>
                        </a:rPr>
                        <m:t>tr</m:t>
                      </m:r>
                      <m:r>
                        <m:rPr>
                          <m:nor/>
                        </m:rPr>
                        <a:rPr lang="vi-VN" sz="3800" b="1" kern="0" smtClean="0">
                          <a:solidFill>
                            <a:schemeClr val="bg1"/>
                          </a:solidFill>
                          <a:ea typeface="Times New Roman" panose="02020603050405020304" pitchFamily="18" charset="0"/>
                          <a:cs typeface="Arial" panose="020B0604020202020204" pitchFamily="34" charset="0"/>
                          <a:sym typeface="Arial"/>
                        </a:rPr>
                        <m:t>ò</m:t>
                      </m:r>
                      <m:r>
                        <m:rPr>
                          <m:nor/>
                        </m:rPr>
                        <a:rPr lang="vi-VN" sz="3800" b="1" kern="0" smtClean="0">
                          <a:solidFill>
                            <a:schemeClr val="bg1"/>
                          </a:solidFill>
                          <a:ea typeface="Times New Roman" panose="02020603050405020304" pitchFamily="18" charset="0"/>
                          <a:cs typeface="Arial" panose="020B0604020202020204" pitchFamily="34" charset="0"/>
                          <a:sym typeface="Arial"/>
                        </a:rPr>
                        <m:t>n</m:t>
                      </m:r>
                      <m:r>
                        <m:rPr>
                          <m:nor/>
                        </m:rPr>
                        <a:rPr lang="vi-VN" sz="3800" b="1" kern="0" smtClean="0">
                          <a:solidFill>
                            <a:schemeClr val="bg1"/>
                          </a:solidFill>
                          <a:ea typeface="Times New Roman" panose="02020603050405020304" pitchFamily="18" charset="0"/>
                          <a:cs typeface="Arial" panose="020B0604020202020204" pitchFamily="34" charset="0"/>
                          <a:sym typeface="Arial"/>
                        </a:rPr>
                        <m:t>.</m:t>
                      </m:r>
                    </m:oMath>
                  </m:oMathPara>
                </a14:m>
                <a:endParaRPr lang="en-US" sz="3800" b="1" kern="0">
                  <a:solidFill>
                    <a:schemeClr val="bg1"/>
                  </a:solidFill>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3"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10636758" y="5675424"/>
                <a:ext cx="5997370" cy="1911320"/>
              </a:xfrm>
              <a:prstGeom prst="roundRect">
                <a:avLst/>
              </a:prstGeom>
              <a:blipFill>
                <a:blip r:embed="rId11"/>
                <a:stretch>
                  <a:fillRect/>
                </a:stretch>
              </a:blipFill>
              <a:ln w="12700">
                <a:solidFill>
                  <a:srgbClr val="000000"/>
                </a:solidFill>
              </a:ln>
            </p:spPr>
            <p:txBody>
              <a:bodyPr/>
              <a:lstStyle/>
              <a:p>
                <a:r>
                  <a:rPr lang="en-US">
                    <a:noFill/>
                  </a:rPr>
                  <a:t> </a:t>
                </a:r>
              </a:p>
            </p:txBody>
          </p:sp>
        </mc:Fallback>
      </mc:AlternateContent>
      <p:pic>
        <p:nvPicPr>
          <p:cNvPr id="104" name="Picture 103">
            <a:hlinkClick r:id="rId12" action="ppaction://hlinksldjump"/>
          </p:cNvPr>
          <p:cNvPicPr>
            <a:picLocks noChangeAspect="1"/>
          </p:cNvPicPr>
          <p:nvPr/>
        </p:nvPicPr>
        <p:blipFill>
          <a:blip r:embed="rId13"/>
          <a:stretch>
            <a:fillRect/>
          </a:stretch>
        </p:blipFill>
        <p:spPr>
          <a:xfrm>
            <a:off x="14593419" y="8496300"/>
            <a:ext cx="2040708" cy="1555924"/>
          </a:xfrm>
          <a:prstGeom prst="rect">
            <a:avLst/>
          </a:prstGeom>
        </p:spPr>
      </p:pic>
    </p:spTree>
    <p:extLst>
      <p:ext uri="{BB962C8B-B14F-4D97-AF65-F5344CB8AC3E}">
        <p14:creationId xmlns:p14="http://schemas.microsoft.com/office/powerpoint/2010/main" val="17246827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11F05340-D394-F692-9902-9D786B1D3D1A}"/>
              </a:ext>
            </a:extLst>
          </p:cNvPr>
          <p:cNvSpPr/>
          <p:nvPr/>
        </p:nvSpPr>
        <p:spPr>
          <a:xfrm rot="9886547">
            <a:off x="-433280" y="-2076009"/>
            <a:ext cx="19154563" cy="13866452"/>
          </a:xfrm>
          <a:custGeom>
            <a:avLst/>
            <a:gdLst/>
            <a:ahLst/>
            <a:cxnLst/>
            <a:rect l="l" t="t" r="r" b="b"/>
            <a:pathLst>
              <a:path w="3083571" h="2047619">
                <a:moveTo>
                  <a:pt x="0" y="0"/>
                </a:moveTo>
                <a:lnTo>
                  <a:pt x="3083571" y="0"/>
                </a:lnTo>
                <a:lnTo>
                  <a:pt x="3083571" y="2047619"/>
                </a:lnTo>
                <a:lnTo>
                  <a:pt x="0" y="2047619"/>
                </a:lnTo>
                <a:lnTo>
                  <a:pt x="0" y="0"/>
                </a:lnTo>
                <a:close/>
              </a:path>
            </a:pathLst>
          </a:custGeom>
          <a:blipFill>
            <a:blip r:embed="rId3">
              <a:extLst>
                <a:ext uri="{96DAC541-7B7A-43D3-8B79-37D633B846F1}">
                  <asvg:svgBlip xmlns:asvg="http://schemas.microsoft.com/office/drawing/2016/SVG/main" r:embed="rId4"/>
                </a:ext>
              </a:extLst>
            </a:blip>
            <a:stretch>
              <a:fillRect l="1963" t="-423" r="1019" b="889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2" name="Câu hỏi">
                <a:extLst>
                  <a:ext uri="{FF2B5EF4-FFF2-40B4-BE49-F238E27FC236}">
                    <a16:creationId xmlns:a16="http://schemas.microsoft.com/office/drawing/2014/main" id="{018AD89B-885D-983C-F4F6-FC485515F49D}"/>
                  </a:ext>
                </a:extLst>
              </p:cNvPr>
              <p:cNvSpPr/>
              <p:nvPr/>
            </p:nvSpPr>
            <p:spPr>
              <a:xfrm>
                <a:off x="1732499" y="871457"/>
                <a:ext cx="14901630" cy="23709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nSpc>
                    <a:spcPct val="150000"/>
                  </a:lnSpc>
                </a:pPr>
                <a:r>
                  <a:rPr lang="fr-FR" sz="3700" b="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Câu 2</a:t>
                </a:r>
                <a:r>
                  <a:rPr lang="fr-FR" sz="37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Cho hai tiếp tuyến tại </a:t>
                </a:r>
                <a14:m>
                  <m:oMath xmlns:m="http://schemas.openxmlformats.org/officeDocument/2006/math">
                    <m:r>
                      <a:rPr lang="fr-FR" sz="3700" i="1">
                        <a:solidFill>
                          <a:schemeClr val="tx1">
                            <a:lumMod val="95000"/>
                            <a:lumOff val="5000"/>
                          </a:schemeClr>
                        </a:solidFill>
                        <a:effectLst/>
                        <a:latin typeface="Cambria Math" panose="02040503050406030204" pitchFamily="18" charset="0"/>
                        <a:ea typeface="Times New Roman" panose="02020603050405020304" pitchFamily="18" charset="0"/>
                      </a:rPr>
                      <m:t>𝐴</m:t>
                    </m:r>
                  </m:oMath>
                </a14:m>
                <a:r>
                  <a:rPr lang="fr-FR" sz="37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3700" i="1">
                        <a:solidFill>
                          <a:schemeClr val="tx1">
                            <a:lumMod val="95000"/>
                            <a:lumOff val="5000"/>
                          </a:schemeClr>
                        </a:solidFill>
                        <a:effectLst/>
                        <a:latin typeface="Cambria Math" panose="02040503050406030204" pitchFamily="18" charset="0"/>
                        <a:ea typeface="Times New Roman" panose="02020603050405020304" pitchFamily="18" charset="0"/>
                      </a:rPr>
                      <m:t>𝐵</m:t>
                    </m:r>
                  </m:oMath>
                </a14:m>
                <a:r>
                  <a:rPr lang="fr-FR" sz="37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của đường tròn (</a:t>
                </a:r>
                <a14:m>
                  <m:oMath xmlns:m="http://schemas.openxmlformats.org/officeDocument/2006/math">
                    <m:r>
                      <a:rPr lang="fr-FR" sz="3700" i="1">
                        <a:solidFill>
                          <a:schemeClr val="tx1">
                            <a:lumMod val="95000"/>
                            <a:lumOff val="5000"/>
                          </a:schemeClr>
                        </a:solidFill>
                        <a:effectLst/>
                        <a:latin typeface="Cambria Math" panose="02040503050406030204" pitchFamily="18" charset="0"/>
                        <a:ea typeface="Times New Roman" panose="02020603050405020304" pitchFamily="18" charset="0"/>
                      </a:rPr>
                      <m:t>𝑂</m:t>
                    </m:r>
                  </m:oMath>
                </a14:m>
                <a:r>
                  <a:rPr lang="fr-FR" sz="37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cắt nhau tại </a:t>
                </a:r>
                <a14:m>
                  <m:oMath xmlns:m="http://schemas.openxmlformats.org/officeDocument/2006/math">
                    <m:r>
                      <a:rPr lang="fr-FR" sz="3700" i="1">
                        <a:solidFill>
                          <a:schemeClr val="tx1">
                            <a:lumMod val="95000"/>
                            <a:lumOff val="5000"/>
                          </a:schemeClr>
                        </a:solidFill>
                        <a:effectLst/>
                        <a:latin typeface="Cambria Math" panose="02040503050406030204" pitchFamily="18" charset="0"/>
                        <a:ea typeface="Times New Roman" panose="02020603050405020304" pitchFamily="18" charset="0"/>
                      </a:rPr>
                      <m:t>𝑀</m:t>
                    </m:r>
                  </m:oMath>
                </a14:m>
                <a:r>
                  <a:rPr lang="fr-FR" sz="37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biết </a:t>
                </a:r>
                <a14:m>
                  <m:oMath xmlns:m="http://schemas.openxmlformats.org/officeDocument/2006/math">
                    <m:acc>
                      <m:accPr>
                        <m:chr m:val="̂"/>
                        <m:ctrlPr>
                          <a:rPr lang="en-US" sz="3700" i="1">
                            <a:solidFill>
                              <a:schemeClr val="tx1">
                                <a:lumMod val="95000"/>
                                <a:lumOff val="5000"/>
                              </a:schemeClr>
                            </a:solidFill>
                            <a:effectLst/>
                            <a:latin typeface="Cambria Math" panose="02040503050406030204" pitchFamily="18" charset="0"/>
                            <a:ea typeface="Times New Roman" panose="02020603050405020304" pitchFamily="18" charset="0"/>
                          </a:rPr>
                        </m:ctrlPr>
                      </m:accPr>
                      <m:e>
                        <m:r>
                          <a:rPr lang="fr-FR" sz="3700" i="1">
                            <a:solidFill>
                              <a:schemeClr val="tx1">
                                <a:lumMod val="95000"/>
                                <a:lumOff val="5000"/>
                              </a:schemeClr>
                            </a:solidFill>
                            <a:effectLst/>
                            <a:latin typeface="Cambria Math" panose="02040503050406030204" pitchFamily="18" charset="0"/>
                            <a:ea typeface="Times New Roman" panose="02020603050405020304" pitchFamily="18" charset="0"/>
                          </a:rPr>
                          <m:t>𝐴𝑀𝐵</m:t>
                        </m:r>
                      </m:e>
                    </m:acc>
                    <m:r>
                      <a:rPr lang="fr-FR" sz="3700" i="1">
                        <a:solidFill>
                          <a:schemeClr val="tx1">
                            <a:lumMod val="95000"/>
                            <a:lumOff val="5000"/>
                          </a:schemeClr>
                        </a:solidFill>
                        <a:effectLst/>
                        <a:latin typeface="Cambria Math" panose="02040503050406030204" pitchFamily="18" charset="0"/>
                        <a:ea typeface="Times New Roman" panose="02020603050405020304" pitchFamily="18" charset="0"/>
                      </a:rPr>
                      <m:t>=50°</m:t>
                    </m:r>
                  </m:oMath>
                </a14:m>
                <a:r>
                  <a:rPr lang="fr-FR" sz="37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Tính </a:t>
                </a:r>
                <a14:m>
                  <m:oMath xmlns:m="http://schemas.openxmlformats.org/officeDocument/2006/math">
                    <m:acc>
                      <m:accPr>
                        <m:chr m:val="̂"/>
                        <m:ctrlPr>
                          <a:rPr lang="en-US" sz="3700" i="1">
                            <a:solidFill>
                              <a:schemeClr val="tx1">
                                <a:lumMod val="95000"/>
                                <a:lumOff val="5000"/>
                              </a:schemeClr>
                            </a:solidFill>
                            <a:effectLst/>
                            <a:latin typeface="Cambria Math" panose="02040503050406030204" pitchFamily="18" charset="0"/>
                            <a:ea typeface="Times New Roman" panose="02020603050405020304" pitchFamily="18" charset="0"/>
                          </a:rPr>
                        </m:ctrlPr>
                      </m:accPr>
                      <m:e>
                        <m:r>
                          <a:rPr lang="fr-FR" sz="3700" i="1">
                            <a:solidFill>
                              <a:schemeClr val="tx1">
                                <a:lumMod val="95000"/>
                                <a:lumOff val="5000"/>
                              </a:schemeClr>
                            </a:solidFill>
                            <a:effectLst/>
                            <a:latin typeface="Cambria Math" panose="02040503050406030204" pitchFamily="18" charset="0"/>
                            <a:ea typeface="Times New Roman" panose="02020603050405020304" pitchFamily="18" charset="0"/>
                          </a:rPr>
                          <m:t>𝐴𝑀𝑂</m:t>
                        </m:r>
                      </m:e>
                    </m:acc>
                  </m:oMath>
                </a14:m>
                <a:r>
                  <a:rPr lang="fr-FR" sz="37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3700" i="1">
                            <a:solidFill>
                              <a:schemeClr val="tx1">
                                <a:lumMod val="95000"/>
                                <a:lumOff val="5000"/>
                              </a:schemeClr>
                            </a:solidFill>
                            <a:effectLst/>
                            <a:latin typeface="Cambria Math" panose="02040503050406030204" pitchFamily="18" charset="0"/>
                            <a:ea typeface="Times New Roman" panose="02020603050405020304" pitchFamily="18" charset="0"/>
                          </a:rPr>
                        </m:ctrlPr>
                      </m:accPr>
                      <m:e>
                        <m:r>
                          <a:rPr lang="fr-FR" sz="3700" i="1">
                            <a:solidFill>
                              <a:schemeClr val="tx1">
                                <a:lumMod val="95000"/>
                                <a:lumOff val="5000"/>
                              </a:schemeClr>
                            </a:solidFill>
                            <a:effectLst/>
                            <a:latin typeface="Cambria Math" panose="02040503050406030204" pitchFamily="18" charset="0"/>
                            <a:ea typeface="Times New Roman" panose="02020603050405020304" pitchFamily="18" charset="0"/>
                          </a:rPr>
                          <m:t>𝐵𝑂𝑀</m:t>
                        </m:r>
                      </m:e>
                    </m:acc>
                  </m:oMath>
                </a14:m>
                <a:r>
                  <a:rPr lang="en-US" sz="37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62"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1732499" y="871457"/>
                <a:ext cx="14901630" cy="2370934"/>
              </a:xfrm>
              <a:prstGeom prst="roundRect">
                <a:avLst/>
              </a:prstGeom>
              <a:blipFill>
                <a:blip r:embed="rId7"/>
                <a:stretch>
                  <a:fillRect l="-450"/>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Đáp án đúng">
                <a:extLst>
                  <a:ext uri="{FF2B5EF4-FFF2-40B4-BE49-F238E27FC236}">
                    <a16:creationId xmlns:a16="http://schemas.microsoft.com/office/drawing/2014/main" id="{4D1DA2F5-D9A5-C765-0E47-25DD326F3067}"/>
                  </a:ext>
                </a:extLst>
              </p:cNvPr>
              <p:cNvSpPr/>
              <p:nvPr/>
            </p:nvSpPr>
            <p:spPr>
              <a:xfrm>
                <a:off x="1732498" y="3789469"/>
                <a:ext cx="6725699" cy="17079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14:m>
                  <m:oMathPara xmlns:m="http://schemas.openxmlformats.org/officeDocument/2006/math">
                    <m:oMathParaPr>
                      <m:jc m:val="centerGroup"/>
                    </m:oMathParaPr>
                    <m:oMath xmlns:m="http://schemas.openxmlformats.org/officeDocument/2006/math">
                      <m:r>
                        <m:rPr>
                          <m:nor/>
                        </m:rPr>
                        <a:rPr lang="vi-VN" sz="3700" kern="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m:t>A</m:t>
                      </m:r>
                      <m:r>
                        <m:rPr>
                          <m:nor/>
                        </m:rPr>
                        <a:rPr lang="vi-VN" sz="3700" kern="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m:t>. </m:t>
                      </m:r>
                      <m:acc>
                        <m:accPr>
                          <m:chr m:val="̂"/>
                          <m:ctrlPr>
                            <a:rPr lang="en-US" sz="3700" i="1">
                              <a:solidFill>
                                <a:schemeClr val="tx1">
                                  <a:lumMod val="95000"/>
                                  <a:lumOff val="5000"/>
                                </a:schemeClr>
                              </a:solidFill>
                              <a:effectLst/>
                              <a:latin typeface="Cambria Math" panose="02040503050406030204" pitchFamily="18" charset="0"/>
                            </a:rPr>
                          </m:ctrlPr>
                        </m:accPr>
                        <m:e>
                          <m:r>
                            <a:rPr lang="fr-FR" sz="37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𝐴𝑀𝑂</m:t>
                          </m:r>
                        </m:e>
                      </m:acc>
                      <m:r>
                        <a:rPr lang="fr-FR" sz="37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=35°</m:t>
                      </m:r>
                      <m:r>
                        <m:rPr>
                          <m:nor/>
                        </m:rPr>
                        <a:rPr lang="fr-FR" sz="3700" kern="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m:t> </m:t>
                      </m:r>
                      <m:r>
                        <m:rPr>
                          <m:nor/>
                        </m:rPr>
                        <a:rPr lang="fr-FR" sz="3700" kern="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m:t>v</m:t>
                      </m:r>
                      <m:r>
                        <m:rPr>
                          <m:nor/>
                        </m:rPr>
                        <a:rPr lang="fr-FR" sz="3700" kern="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m:t>à </m:t>
                      </m:r>
                      <m:acc>
                        <m:accPr>
                          <m:chr m:val="̂"/>
                          <m:ctrlPr>
                            <a:rPr lang="en-US" sz="3700" i="1">
                              <a:solidFill>
                                <a:schemeClr val="tx1">
                                  <a:lumMod val="95000"/>
                                  <a:lumOff val="5000"/>
                                </a:schemeClr>
                              </a:solidFill>
                              <a:effectLst/>
                              <a:latin typeface="Cambria Math" panose="02040503050406030204" pitchFamily="18" charset="0"/>
                            </a:rPr>
                          </m:ctrlPr>
                        </m:accPr>
                        <m:e>
                          <m:r>
                            <a:rPr lang="fr-FR" sz="37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𝐵𝑂𝑀</m:t>
                          </m:r>
                        </m:e>
                      </m:acc>
                      <m:r>
                        <a:rPr lang="fr-FR" sz="37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=55°</m:t>
                      </m:r>
                    </m:oMath>
                  </m:oMathPara>
                </a14:m>
                <a:endParaRPr kumimoji="0" lang="vi-VN" sz="3700" b="0" i="0" u="none" strike="noStrike" kern="1200" cap="none" spc="0" normalizeH="0" baseline="0" noProof="1">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Arial"/>
                </a:endParaRPr>
              </a:p>
            </p:txBody>
          </p:sp>
        </mc:Choice>
        <mc:Fallback xmlns="">
          <p:sp>
            <p:nvSpPr>
              <p:cNvPr id="63"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1732498" y="3789469"/>
                <a:ext cx="6725699" cy="1707923"/>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Đáp án sai 1">
                <a:extLst>
                  <a:ext uri="{FF2B5EF4-FFF2-40B4-BE49-F238E27FC236}">
                    <a16:creationId xmlns:a16="http://schemas.microsoft.com/office/drawing/2014/main" id="{1713963F-2894-56F2-E53C-4371936FB85C}"/>
                  </a:ext>
                </a:extLst>
              </p:cNvPr>
              <p:cNvSpPr/>
              <p:nvPr/>
            </p:nvSpPr>
            <p:spPr>
              <a:xfrm>
                <a:off x="1732498" y="6026377"/>
                <a:ext cx="6725699" cy="17079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700" ker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C.</a:t>
                </a:r>
                <a:r>
                  <a:rPr lang="en-US" sz="3700" ker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37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700" i="1">
                            <a:solidFill>
                              <a:schemeClr val="tx1">
                                <a:lumMod val="95000"/>
                                <a:lumOff val="5000"/>
                              </a:schemeClr>
                            </a:solidFill>
                            <a:effectLst/>
                            <a:latin typeface="Cambria Math" panose="02040503050406030204" pitchFamily="18" charset="0"/>
                          </a:rPr>
                        </m:ctrlPr>
                      </m:accPr>
                      <m:e>
                        <m:r>
                          <a:rPr lang="fr-FR" sz="37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𝐴𝑀𝑂</m:t>
                        </m:r>
                      </m:e>
                    </m:acc>
                    <m:r>
                      <a:rPr lang="fr-FR" sz="37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=25°</m:t>
                    </m:r>
                  </m:oMath>
                </a14:m>
                <a:r>
                  <a:rPr lang="fr-FR" sz="3700" kern="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3700" i="1">
                            <a:solidFill>
                              <a:schemeClr val="tx1">
                                <a:lumMod val="95000"/>
                                <a:lumOff val="5000"/>
                              </a:schemeClr>
                            </a:solidFill>
                            <a:effectLst/>
                            <a:latin typeface="Cambria Math" panose="02040503050406030204" pitchFamily="18" charset="0"/>
                          </a:rPr>
                        </m:ctrlPr>
                      </m:accPr>
                      <m:e>
                        <m:r>
                          <a:rPr lang="fr-FR" sz="37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𝐵𝑂𝑀</m:t>
                        </m:r>
                      </m:e>
                    </m:acc>
                    <m:r>
                      <a:rPr lang="fr-FR" sz="37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=65°</m:t>
                    </m:r>
                  </m:oMath>
                </a14:m>
                <a:endParaRPr kumimoji="0" lang="vi-VN" sz="3700" b="0" i="0" u="none" strike="noStrike" kern="1200" cap="none" spc="0" normalizeH="0" baseline="0" noProof="1">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Arial"/>
                </a:endParaRPr>
              </a:p>
            </p:txBody>
          </p:sp>
        </mc:Choice>
        <mc:Fallback xmlns="">
          <p:sp>
            <p:nvSpPr>
              <p:cNvPr id="64"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1732498" y="6026377"/>
                <a:ext cx="6725699" cy="1707923"/>
              </a:xfrm>
              <a:prstGeom prst="roundRect">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Đáp án sai 2">
                <a:extLst>
                  <a:ext uri="{FF2B5EF4-FFF2-40B4-BE49-F238E27FC236}">
                    <a16:creationId xmlns:a16="http://schemas.microsoft.com/office/drawing/2014/main" id="{72E080E8-9CBE-7E1E-25CC-340E27A4D017}"/>
                  </a:ext>
                </a:extLst>
              </p:cNvPr>
              <p:cNvSpPr/>
              <p:nvPr/>
            </p:nvSpPr>
            <p:spPr>
              <a:xfrm>
                <a:off x="9908428" y="3789469"/>
                <a:ext cx="6725699" cy="17079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14:m>
                  <m:oMathPara xmlns:m="http://schemas.openxmlformats.org/officeDocument/2006/math">
                    <m:oMathParaPr>
                      <m:jc m:val="centerGroup"/>
                    </m:oMathParaPr>
                    <m:oMath xmlns:m="http://schemas.openxmlformats.org/officeDocument/2006/math">
                      <m:r>
                        <m:rPr>
                          <m:nor/>
                        </m:rPr>
                        <a:rPr lang="vi-VN" sz="37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B</m:t>
                      </m:r>
                      <m:r>
                        <m:rPr>
                          <m:nor/>
                        </m:rPr>
                        <a:rPr lang="vi-VN" sz="37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 </m:t>
                      </m:r>
                      <m:acc>
                        <m:accPr>
                          <m:chr m:val="̂"/>
                          <m:ctrlPr>
                            <a:rPr lang="en-US" sz="3700" i="1">
                              <a:solidFill>
                                <a:schemeClr val="tx1">
                                  <a:lumMod val="95000"/>
                                  <a:lumOff val="5000"/>
                                </a:schemeClr>
                              </a:solidFill>
                              <a:effectLst/>
                              <a:latin typeface="Cambria Math" panose="02040503050406030204" pitchFamily="18" charset="0"/>
                              <a:ea typeface="Times New Roman" panose="02020603050405020304" pitchFamily="18" charset="0"/>
                            </a:rPr>
                          </m:ctrlPr>
                        </m:accPr>
                        <m:e>
                          <m:r>
                            <a:rPr lang="fr-FR" sz="3700" i="1">
                              <a:solidFill>
                                <a:schemeClr val="tx1">
                                  <a:lumMod val="95000"/>
                                  <a:lumOff val="5000"/>
                                </a:schemeClr>
                              </a:solidFill>
                              <a:effectLst/>
                              <a:latin typeface="Cambria Math" panose="02040503050406030204" pitchFamily="18" charset="0"/>
                              <a:ea typeface="Times New Roman" panose="02020603050405020304" pitchFamily="18" charset="0"/>
                            </a:rPr>
                            <m:t>𝐴𝑀𝑂</m:t>
                          </m:r>
                        </m:e>
                      </m:acc>
                      <m:r>
                        <a:rPr lang="fr-FR" sz="3700" i="1">
                          <a:solidFill>
                            <a:schemeClr val="tx1">
                              <a:lumMod val="95000"/>
                              <a:lumOff val="5000"/>
                            </a:schemeClr>
                          </a:solidFill>
                          <a:effectLst/>
                          <a:latin typeface="Cambria Math" panose="02040503050406030204" pitchFamily="18" charset="0"/>
                          <a:ea typeface="Times New Roman" panose="02020603050405020304" pitchFamily="18" charset="0"/>
                        </a:rPr>
                        <m:t>=65°</m:t>
                      </m:r>
                      <m:r>
                        <m:rPr>
                          <m:nor/>
                        </m:rPr>
                        <a:rPr lang="fr-FR" sz="37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fr-FR" sz="37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v</m:t>
                      </m:r>
                      <m:r>
                        <m:rPr>
                          <m:nor/>
                        </m:rPr>
                        <a:rPr lang="fr-FR" sz="37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à </m:t>
                      </m:r>
                      <m:acc>
                        <m:accPr>
                          <m:chr m:val="̂"/>
                          <m:ctrlPr>
                            <a:rPr lang="en-US" sz="3700" i="1">
                              <a:solidFill>
                                <a:schemeClr val="tx1">
                                  <a:lumMod val="95000"/>
                                  <a:lumOff val="5000"/>
                                </a:schemeClr>
                              </a:solidFill>
                              <a:effectLst/>
                              <a:latin typeface="Cambria Math" panose="02040503050406030204" pitchFamily="18" charset="0"/>
                              <a:ea typeface="Times New Roman" panose="02020603050405020304" pitchFamily="18" charset="0"/>
                            </a:rPr>
                          </m:ctrlPr>
                        </m:accPr>
                        <m:e>
                          <m:r>
                            <a:rPr lang="fr-FR" sz="3700" i="1">
                              <a:solidFill>
                                <a:schemeClr val="tx1">
                                  <a:lumMod val="95000"/>
                                  <a:lumOff val="5000"/>
                                </a:schemeClr>
                              </a:solidFill>
                              <a:effectLst/>
                              <a:latin typeface="Cambria Math" panose="02040503050406030204" pitchFamily="18" charset="0"/>
                              <a:ea typeface="Times New Roman" panose="02020603050405020304" pitchFamily="18" charset="0"/>
                            </a:rPr>
                            <m:t>𝐵𝑂𝑀</m:t>
                          </m:r>
                        </m:e>
                      </m:acc>
                      <m:r>
                        <a:rPr lang="fr-FR" sz="3700" i="1">
                          <a:solidFill>
                            <a:schemeClr val="tx1">
                              <a:lumMod val="95000"/>
                              <a:lumOff val="5000"/>
                            </a:schemeClr>
                          </a:solidFill>
                          <a:effectLst/>
                          <a:latin typeface="Cambria Math" panose="02040503050406030204" pitchFamily="18" charset="0"/>
                          <a:ea typeface="Times New Roman" panose="02020603050405020304" pitchFamily="18" charset="0"/>
                        </a:rPr>
                        <m:t>=25°</m:t>
                      </m:r>
                      <m:r>
                        <m:rPr>
                          <m:nor/>
                        </m:rPr>
                        <a:rPr lang="nl-NL" sz="37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	</m:t>
                      </m:r>
                    </m:oMath>
                  </m:oMathPara>
                </a14:m>
                <a:endParaRPr lang="en-US" sz="37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1"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9908428" y="3789469"/>
                <a:ext cx="6725699" cy="1707923"/>
              </a:xfrm>
              <a:prstGeom prst="roundRect">
                <a:avLst/>
              </a:prstGeom>
              <a:blipFill>
                <a:blip r:embed="rId10"/>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Đáp án sai 3">
                <a:extLst>
                  <a:ext uri="{FF2B5EF4-FFF2-40B4-BE49-F238E27FC236}">
                    <a16:creationId xmlns:a16="http://schemas.microsoft.com/office/drawing/2014/main" id="{98AC7C36-17E6-7D99-2014-5789447F054D}"/>
                  </a:ext>
                </a:extLst>
              </p:cNvPr>
              <p:cNvSpPr/>
              <p:nvPr/>
            </p:nvSpPr>
            <p:spPr>
              <a:xfrm>
                <a:off x="9908430" y="6026377"/>
                <a:ext cx="6725699" cy="17079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60960" lvl="0" algn="ctr" defTabSz="1828800">
                  <a:buClr>
                    <a:srgbClr val="000000"/>
                  </a:buClr>
                </a:pPr>
                <a14:m>
                  <m:oMathPara xmlns:m="http://schemas.openxmlformats.org/officeDocument/2006/math">
                    <m:oMathParaPr>
                      <m:jc m:val="centerGroup"/>
                    </m:oMathParaPr>
                    <m:oMath xmlns:m="http://schemas.openxmlformats.org/officeDocument/2006/math">
                      <m:r>
                        <m:rPr>
                          <m:nor/>
                        </m:rPr>
                        <a:rPr lang="vi-VN" sz="3700" kern="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m:t>D</m:t>
                      </m:r>
                      <m:r>
                        <m:rPr>
                          <m:nor/>
                        </m:rPr>
                        <a:rPr lang="vi-VN" sz="3700" kern="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m:t>. </m:t>
                      </m:r>
                      <m:acc>
                        <m:accPr>
                          <m:chr m:val="̂"/>
                          <m:ctrlPr>
                            <a:rPr lang="en-US" sz="3700" i="1">
                              <a:solidFill>
                                <a:schemeClr val="tx1">
                                  <a:lumMod val="95000"/>
                                  <a:lumOff val="5000"/>
                                </a:schemeClr>
                              </a:solidFill>
                              <a:effectLst/>
                              <a:latin typeface="Cambria Math" panose="02040503050406030204" pitchFamily="18" charset="0"/>
                            </a:rPr>
                          </m:ctrlPr>
                        </m:accPr>
                        <m:e>
                          <m:r>
                            <a:rPr lang="fr-FR" sz="37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𝐴𝑀𝑂</m:t>
                          </m:r>
                        </m:e>
                      </m:acc>
                      <m:r>
                        <a:rPr lang="fr-FR" sz="37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=55°</m:t>
                      </m:r>
                      <m:r>
                        <m:rPr>
                          <m:nor/>
                        </m:rPr>
                        <a:rPr lang="fr-FR" sz="3700" kern="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m:t> </m:t>
                      </m:r>
                      <m:r>
                        <m:rPr>
                          <m:nor/>
                        </m:rPr>
                        <a:rPr lang="fr-FR" sz="3700" kern="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m:t>v</m:t>
                      </m:r>
                      <m:r>
                        <m:rPr>
                          <m:nor/>
                        </m:rPr>
                        <a:rPr lang="fr-FR" sz="3700" kern="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m:t>à </m:t>
                      </m:r>
                      <m:acc>
                        <m:accPr>
                          <m:chr m:val="̂"/>
                          <m:ctrlPr>
                            <a:rPr lang="en-US" sz="3700" i="1">
                              <a:solidFill>
                                <a:schemeClr val="tx1">
                                  <a:lumMod val="95000"/>
                                  <a:lumOff val="5000"/>
                                </a:schemeClr>
                              </a:solidFill>
                              <a:effectLst/>
                              <a:latin typeface="Cambria Math" panose="02040503050406030204" pitchFamily="18" charset="0"/>
                            </a:rPr>
                          </m:ctrlPr>
                        </m:accPr>
                        <m:e>
                          <m:r>
                            <a:rPr lang="fr-FR" sz="37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𝐵𝑂𝑀</m:t>
                          </m:r>
                        </m:e>
                      </m:acc>
                      <m:r>
                        <a:rPr lang="fr-FR" sz="37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=35°</m:t>
                      </m:r>
                      <m:r>
                        <m:rPr>
                          <m:nor/>
                        </m:rPr>
                        <a:rPr lang="nl-NL" sz="3700" kern="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m:t>	</m:t>
                      </m:r>
                    </m:oMath>
                  </m:oMathPara>
                </a14:m>
                <a:endParaRPr kumimoji="0" lang="en-US" sz="3700" b="0" i="0" u="none" strike="noStrike" kern="0" cap="none" spc="0" normalizeH="0" baseline="0" noProof="0">
                  <a:ln>
                    <a:noFill/>
                  </a:ln>
                  <a:solidFill>
                    <a:schemeClr val="tx1">
                      <a:lumMod val="95000"/>
                      <a:lumOff val="5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2"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9908430" y="6026377"/>
                <a:ext cx="6725699" cy="1707923"/>
              </a:xfrm>
              <a:prstGeom prst="roundRect">
                <a:avLst/>
              </a:prstGeom>
              <a:blipFill>
                <a:blip r:embed="rId11"/>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Đáp án đúng">
                <a:extLst>
                  <a:ext uri="{FF2B5EF4-FFF2-40B4-BE49-F238E27FC236}">
                    <a16:creationId xmlns:a16="http://schemas.microsoft.com/office/drawing/2014/main" id="{F26A5EAB-E5AD-94BE-45D6-5F46AA945CA3}"/>
                  </a:ext>
                </a:extLst>
              </p:cNvPr>
              <p:cNvSpPr/>
              <p:nvPr/>
            </p:nvSpPr>
            <p:spPr>
              <a:xfrm>
                <a:off x="1676400" y="6026377"/>
                <a:ext cx="6882113" cy="1709321"/>
              </a:xfrm>
              <a:prstGeom prst="round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14:m>
                  <m:oMathPara xmlns:m="http://schemas.openxmlformats.org/officeDocument/2006/math">
                    <m:oMathParaPr>
                      <m:jc m:val="centerGroup"/>
                    </m:oMathParaPr>
                    <m:oMath xmlns:m="http://schemas.openxmlformats.org/officeDocument/2006/math">
                      <m:r>
                        <m:rPr>
                          <m:nor/>
                        </m:rPr>
                        <a:rPr lang="vi-VN" sz="3700" b="1" kern="0" smtClean="0">
                          <a:solidFill>
                            <a:schemeClr val="bg1"/>
                          </a:solidFill>
                          <a:ea typeface="Calibri" panose="020F0502020204030204" pitchFamily="34" charset="0"/>
                          <a:cs typeface="Arial" panose="020B0604020202020204" pitchFamily="34" charset="0"/>
                        </a:rPr>
                        <m:t>C</m:t>
                      </m:r>
                      <m:r>
                        <m:rPr>
                          <m:nor/>
                        </m:rPr>
                        <a:rPr lang="vi-VN" sz="3700" b="1" kern="0" smtClean="0">
                          <a:solidFill>
                            <a:schemeClr val="bg1"/>
                          </a:solidFill>
                          <a:ea typeface="Calibri" panose="020F0502020204030204" pitchFamily="34" charset="0"/>
                          <a:cs typeface="Arial" panose="020B0604020202020204" pitchFamily="34" charset="0"/>
                        </a:rPr>
                        <m:t>.</m:t>
                      </m:r>
                      <m:r>
                        <m:rPr>
                          <m:nor/>
                        </m:rPr>
                        <a:rPr lang="en-US" sz="3700" b="1" kern="0" smtClean="0">
                          <a:solidFill>
                            <a:schemeClr val="bg1"/>
                          </a:solidFill>
                          <a:latin typeface="Arial" panose="020B0604020202020204" pitchFamily="34" charset="0"/>
                          <a:ea typeface="Calibri" panose="020F0502020204030204" pitchFamily="34" charset="0"/>
                          <a:cs typeface="Arial" panose="020B0604020202020204" pitchFamily="34" charset="0"/>
                        </a:rPr>
                        <m:t> </m:t>
                      </m:r>
                      <m:r>
                        <a:rPr lang="vi-VN" sz="37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700" b="1" i="1">
                              <a:solidFill>
                                <a:schemeClr val="bg1"/>
                              </a:solidFill>
                              <a:latin typeface="Cambria Math" panose="02040503050406030204" pitchFamily="18" charset="0"/>
                            </a:rPr>
                          </m:ctrlPr>
                        </m:accPr>
                        <m:e>
                          <m:r>
                            <a:rPr lang="fr-FR" sz="37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𝑨𝑴𝑶</m:t>
                          </m:r>
                        </m:e>
                      </m:acc>
                      <m:r>
                        <a:rPr lang="fr-FR" sz="37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fr-FR" sz="37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𝟐𝟓</m:t>
                      </m:r>
                      <m:r>
                        <a:rPr lang="fr-FR" sz="37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m:rPr>
                          <m:nor/>
                        </m:rPr>
                        <a:rPr lang="fr-FR" sz="3700" b="1" kern="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3700" b="1" kern="0">
                          <a:solidFill>
                            <a:schemeClr val="bg1"/>
                          </a:solidFill>
                          <a:latin typeface="Arial" panose="020B0604020202020204" pitchFamily="34" charset="0"/>
                          <a:ea typeface="Calibri" panose="020F0502020204030204" pitchFamily="34" charset="0"/>
                          <a:cs typeface="Arial" panose="020B0604020202020204" pitchFamily="34" charset="0"/>
                        </a:rPr>
                        <m:t>v</m:t>
                      </m:r>
                      <m:r>
                        <m:rPr>
                          <m:nor/>
                        </m:rPr>
                        <a:rPr lang="fr-FR" sz="3700" b="1" kern="0">
                          <a:solidFill>
                            <a:schemeClr val="bg1"/>
                          </a:solidFill>
                          <a:latin typeface="Arial" panose="020B0604020202020204" pitchFamily="34" charset="0"/>
                          <a:ea typeface="Calibri" panose="020F0502020204030204" pitchFamily="34" charset="0"/>
                          <a:cs typeface="Arial" panose="020B0604020202020204" pitchFamily="34" charset="0"/>
                        </a:rPr>
                        <m:t>à </m:t>
                      </m:r>
                      <m:acc>
                        <m:accPr>
                          <m:chr m:val="̂"/>
                          <m:ctrlPr>
                            <a:rPr lang="en-US" sz="3700" b="1" i="1">
                              <a:solidFill>
                                <a:schemeClr val="bg1"/>
                              </a:solidFill>
                              <a:latin typeface="Cambria Math" panose="02040503050406030204" pitchFamily="18" charset="0"/>
                            </a:rPr>
                          </m:ctrlPr>
                        </m:accPr>
                        <m:e>
                          <m:r>
                            <a:rPr lang="fr-FR" sz="37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𝑩𝑶𝑴</m:t>
                          </m:r>
                        </m:e>
                      </m:acc>
                      <m:r>
                        <a:rPr lang="fr-FR" sz="37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fr-FR" sz="37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𝟔𝟓</m:t>
                      </m:r>
                      <m:r>
                        <a:rPr lang="fr-FR" sz="37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vi-VN" sz="3700" b="1" noProof="1">
                  <a:solidFill>
                    <a:schemeClr val="bg1"/>
                  </a:solidFill>
                  <a:cs typeface="Arial" panose="020B0604020202020204" pitchFamily="34" charset="0"/>
                  <a:sym typeface="Arial"/>
                </a:endParaRPr>
              </a:p>
            </p:txBody>
          </p:sp>
        </mc:Choice>
        <mc:Fallback xmlns="">
          <p:sp>
            <p:nvSpPr>
              <p:cNvPr id="103"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1676400" y="6026377"/>
                <a:ext cx="6882113" cy="1709321"/>
              </a:xfrm>
              <a:prstGeom prst="roundRect">
                <a:avLst/>
              </a:prstGeom>
              <a:blipFill>
                <a:blip r:embed="rId12"/>
                <a:stretch>
                  <a:fillRect/>
                </a:stretch>
              </a:blipFill>
              <a:ln w="12700">
                <a:solidFill>
                  <a:srgbClr val="000000"/>
                </a:solidFill>
              </a:ln>
            </p:spPr>
            <p:txBody>
              <a:bodyPr/>
              <a:lstStyle/>
              <a:p>
                <a:r>
                  <a:rPr lang="en-US">
                    <a:noFill/>
                  </a:rPr>
                  <a:t> </a:t>
                </a:r>
              </a:p>
            </p:txBody>
          </p:sp>
        </mc:Fallback>
      </mc:AlternateContent>
      <p:pic>
        <p:nvPicPr>
          <p:cNvPr id="10" name="Picture 9">
            <a:hlinkClick r:id="rId13" action="ppaction://hlinksldjump"/>
          </p:cNvPr>
          <p:cNvPicPr>
            <a:picLocks noChangeAspect="1"/>
          </p:cNvPicPr>
          <p:nvPr/>
        </p:nvPicPr>
        <p:blipFill>
          <a:blip r:embed="rId14"/>
          <a:stretch>
            <a:fillRect/>
          </a:stretch>
        </p:blipFill>
        <p:spPr>
          <a:xfrm>
            <a:off x="14593419" y="8496300"/>
            <a:ext cx="2040708" cy="1555924"/>
          </a:xfrm>
          <a:prstGeom prst="rect">
            <a:avLst/>
          </a:prstGeom>
        </p:spPr>
      </p:pic>
    </p:spTree>
    <p:extLst>
      <p:ext uri="{BB962C8B-B14F-4D97-AF65-F5344CB8AC3E}">
        <p14:creationId xmlns:p14="http://schemas.microsoft.com/office/powerpoint/2010/main" val="15394441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11F05340-D394-F692-9902-9D786B1D3D1A}"/>
              </a:ext>
            </a:extLst>
          </p:cNvPr>
          <p:cNvSpPr/>
          <p:nvPr/>
        </p:nvSpPr>
        <p:spPr>
          <a:xfrm rot="9886547">
            <a:off x="-433280" y="-2076009"/>
            <a:ext cx="19154563" cy="13866452"/>
          </a:xfrm>
          <a:custGeom>
            <a:avLst/>
            <a:gdLst/>
            <a:ahLst/>
            <a:cxnLst/>
            <a:rect l="l" t="t" r="r" b="b"/>
            <a:pathLst>
              <a:path w="3083571" h="2047619">
                <a:moveTo>
                  <a:pt x="0" y="0"/>
                </a:moveTo>
                <a:lnTo>
                  <a:pt x="3083571" y="0"/>
                </a:lnTo>
                <a:lnTo>
                  <a:pt x="3083571" y="2047619"/>
                </a:lnTo>
                <a:lnTo>
                  <a:pt x="0" y="2047619"/>
                </a:lnTo>
                <a:lnTo>
                  <a:pt x="0" y="0"/>
                </a:lnTo>
                <a:close/>
              </a:path>
            </a:pathLst>
          </a:custGeom>
          <a:blipFill>
            <a:blip r:embed="rId3">
              <a:extLst>
                <a:ext uri="{96DAC541-7B7A-43D3-8B79-37D633B846F1}">
                  <asvg:svgBlip xmlns:asvg="http://schemas.microsoft.com/office/drawing/2016/SVG/main" r:embed="rId4"/>
                </a:ext>
              </a:extLst>
            </a:blip>
            <a:stretch>
              <a:fillRect l="1963" t="-423" r="1019" b="889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38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2" name="Câu hỏi">
                <a:extLst>
                  <a:ext uri="{FF2B5EF4-FFF2-40B4-BE49-F238E27FC236}">
                    <a16:creationId xmlns:a16="http://schemas.microsoft.com/office/drawing/2014/main" id="{018AD89B-885D-983C-F4F6-FC485515F49D}"/>
                  </a:ext>
                </a:extLst>
              </p:cNvPr>
              <p:cNvSpPr/>
              <p:nvPr/>
            </p:nvSpPr>
            <p:spPr>
              <a:xfrm>
                <a:off x="1732499" y="871457"/>
                <a:ext cx="14901630" cy="23709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fr-FR" sz="3800" b="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Câu 3.</a:t>
                </a:r>
                <a: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Cho đường tròn (</a:t>
                </a:r>
                <a14:m>
                  <m:oMath xmlns:m="http://schemas.openxmlformats.org/officeDocument/2006/math">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𝑂</m:t>
                    </m:r>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m:t>
                    </m:r>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𝑅</m:t>
                    </m:r>
                  </m:oMath>
                </a14:m>
                <a:r>
                  <a:rPr lang="en-US"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Gọi </a:t>
                </a:r>
                <a14:m>
                  <m:oMath xmlns:m="http://schemas.openxmlformats.org/officeDocument/2006/math">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𝐻</m:t>
                    </m:r>
                  </m:oMath>
                </a14:m>
                <a:r>
                  <a:rPr lang="en-US"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là trung điểm của bán kính </a:t>
                </a:r>
                <a14:m>
                  <m:oMath xmlns:m="http://schemas.openxmlformats.org/officeDocument/2006/math">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𝑂𝐴</m:t>
                    </m:r>
                  </m:oMath>
                </a14:m>
                <a:r>
                  <a:rPr lang="en-US"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dây </a:t>
                </a:r>
                <a14:m>
                  <m:oMath xmlns:m="http://schemas.openxmlformats.org/officeDocument/2006/math">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𝐶𝐷</m:t>
                    </m:r>
                  </m:oMath>
                </a14:m>
                <a:r>
                  <a:rPr lang="en-US"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vuông góc với </a:t>
                </a:r>
                <a14:m>
                  <m:oMath xmlns:m="http://schemas.openxmlformats.org/officeDocument/2006/math">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𝑂𝐴</m:t>
                    </m:r>
                  </m:oMath>
                </a14:m>
                <a:r>
                  <a:rPr lang="en-US"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tại </a:t>
                </a:r>
                <a14:m>
                  <m:oMath xmlns:m="http://schemas.openxmlformats.org/officeDocument/2006/math">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𝐻</m:t>
                    </m:r>
                  </m:oMath>
                </a14:m>
                <a:r>
                  <a:rPr lang="en-US"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Tính số đo cung lớn </a:t>
                </a:r>
                <a14:m>
                  <m:oMath xmlns:m="http://schemas.openxmlformats.org/officeDocument/2006/math">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𝐶𝐷</m:t>
                    </m:r>
                  </m:oMath>
                </a14:m>
                <a:r>
                  <a:rPr lang="en-US"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62"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1732499" y="871457"/>
                <a:ext cx="14901630" cy="2370934"/>
              </a:xfrm>
              <a:prstGeom prst="roundRect">
                <a:avLst/>
              </a:prstGeom>
              <a:blipFill>
                <a:blip r:embed="rId7"/>
                <a:stretch>
                  <a:fillRect l="-531" r="-286"/>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Đáp án đúng">
                <a:extLst>
                  <a:ext uri="{FF2B5EF4-FFF2-40B4-BE49-F238E27FC236}">
                    <a16:creationId xmlns:a16="http://schemas.microsoft.com/office/drawing/2014/main" id="{4D1DA2F5-D9A5-C765-0E47-25DD326F3067}"/>
                  </a:ext>
                </a:extLst>
              </p:cNvPr>
              <p:cNvSpPr/>
              <p:nvPr/>
            </p:nvSpPr>
            <p:spPr>
              <a:xfrm>
                <a:off x="1732498" y="3789469"/>
                <a:ext cx="6725699" cy="17079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14:m>
                  <m:oMathPara xmlns:m="http://schemas.openxmlformats.org/officeDocument/2006/math">
                    <m:oMathParaPr>
                      <m:jc m:val="centerGroup"/>
                    </m:oMathParaPr>
                    <m:oMath xmlns:m="http://schemas.openxmlformats.org/officeDocument/2006/math">
                      <m:r>
                        <m:rPr>
                          <m:nor/>
                        </m:rPr>
                        <a:rPr lang="vi-VN" sz="3800" kern="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m:t>A</m:t>
                      </m:r>
                      <m:r>
                        <m:rPr>
                          <m:nor/>
                        </m:rPr>
                        <a:rPr lang="vi-VN" sz="3800" kern="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m:t>. </m:t>
                      </m:r>
                      <m:r>
                        <a:rPr lang="fr-FR"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260°</m:t>
                      </m:r>
                      <m:r>
                        <m:rPr>
                          <m:nor/>
                        </m:rPr>
                        <a:rPr lang="fr-FR" sz="3800" kern="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m:t>	</m:t>
                      </m:r>
                    </m:oMath>
                  </m:oMathPara>
                </a14:m>
                <a:endParaRPr kumimoji="0" lang="vi-VN" sz="3800" b="0" i="0" u="none" strike="noStrike" kern="1200" cap="none" spc="0" normalizeH="0" baseline="0" noProof="1">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Arial"/>
                </a:endParaRPr>
              </a:p>
            </p:txBody>
          </p:sp>
        </mc:Choice>
        <mc:Fallback xmlns="">
          <p:sp>
            <p:nvSpPr>
              <p:cNvPr id="63"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1732498" y="3789469"/>
                <a:ext cx="6725699" cy="1707923"/>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Đáp án sai 1">
                <a:extLst>
                  <a:ext uri="{FF2B5EF4-FFF2-40B4-BE49-F238E27FC236}">
                    <a16:creationId xmlns:a16="http://schemas.microsoft.com/office/drawing/2014/main" id="{1713963F-2894-56F2-E53C-4371936FB85C}"/>
                  </a:ext>
                </a:extLst>
              </p:cNvPr>
              <p:cNvSpPr/>
              <p:nvPr/>
            </p:nvSpPr>
            <p:spPr>
              <a:xfrm>
                <a:off x="1732498" y="6026377"/>
                <a:ext cx="6725699" cy="17079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ker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fr-FR"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240°</m:t>
                    </m:r>
                  </m:oMath>
                </a14:m>
                <a:endParaRPr kumimoji="0" lang="vi-VN" sz="3800" b="0" i="0" u="none" strike="noStrike" kern="1200" cap="none" spc="0" normalizeH="0" baseline="0" noProof="1">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Arial"/>
                </a:endParaRPr>
              </a:p>
            </p:txBody>
          </p:sp>
        </mc:Choice>
        <mc:Fallback xmlns="">
          <p:sp>
            <p:nvSpPr>
              <p:cNvPr id="64"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1732498" y="6026377"/>
                <a:ext cx="6725699" cy="1707923"/>
              </a:xfrm>
              <a:prstGeom prst="roundRect">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Đáp án sai 2">
                <a:extLst>
                  <a:ext uri="{FF2B5EF4-FFF2-40B4-BE49-F238E27FC236}">
                    <a16:creationId xmlns:a16="http://schemas.microsoft.com/office/drawing/2014/main" id="{72E080E8-9CBE-7E1E-25CC-340E27A4D017}"/>
                  </a:ext>
                </a:extLst>
              </p:cNvPr>
              <p:cNvSpPr/>
              <p:nvPr/>
            </p:nvSpPr>
            <p:spPr>
              <a:xfrm>
                <a:off x="9908428" y="3789469"/>
                <a:ext cx="6725699" cy="17079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14:m>
                  <m:oMathPara xmlns:m="http://schemas.openxmlformats.org/officeDocument/2006/math">
                    <m:oMathParaPr>
                      <m:jc m:val="centerGroup"/>
                    </m:oMathParaPr>
                    <m:oMath xmlns:m="http://schemas.openxmlformats.org/officeDocument/2006/math">
                      <m:r>
                        <m:rPr>
                          <m:nor/>
                        </m:rPr>
                        <a:rPr lang="vi-VN"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B</m:t>
                      </m:r>
                      <m:r>
                        <m:rPr>
                          <m:nor/>
                        </m:rPr>
                        <a:rPr lang="vi-VN"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 </m:t>
                      </m:r>
                      <m:r>
                        <a:rPr lang="fr-FR" sz="3800" i="1">
                          <a:solidFill>
                            <a:schemeClr val="tx1">
                              <a:lumMod val="95000"/>
                              <a:lumOff val="5000"/>
                            </a:schemeClr>
                          </a:solidFill>
                          <a:effectLst/>
                          <a:latin typeface="Cambria Math" panose="02040503050406030204" pitchFamily="18" charset="0"/>
                          <a:ea typeface="Times New Roman" panose="02020603050405020304" pitchFamily="18" charset="0"/>
                        </a:rPr>
                        <m:t>300°</m:t>
                      </m:r>
                    </m:oMath>
                  </m:oMathPara>
                </a14:m>
                <a:endParaRPr lang="en-US"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1"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9908428" y="3789469"/>
                <a:ext cx="6725699" cy="1707923"/>
              </a:xfrm>
              <a:prstGeom prst="roundRect">
                <a:avLst/>
              </a:prstGeom>
              <a:blipFill>
                <a:blip r:embed="rId10"/>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Đáp án sai 3">
                <a:extLst>
                  <a:ext uri="{FF2B5EF4-FFF2-40B4-BE49-F238E27FC236}">
                    <a16:creationId xmlns:a16="http://schemas.microsoft.com/office/drawing/2014/main" id="{98AC7C36-17E6-7D99-2014-5789447F054D}"/>
                  </a:ext>
                </a:extLst>
              </p:cNvPr>
              <p:cNvSpPr/>
              <p:nvPr/>
            </p:nvSpPr>
            <p:spPr>
              <a:xfrm>
                <a:off x="9908430" y="6026377"/>
                <a:ext cx="6725699" cy="17079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14:m>
                  <m:oMathPara xmlns:m="http://schemas.openxmlformats.org/officeDocument/2006/math">
                    <m:oMathParaPr>
                      <m:jc m:val="centerGroup"/>
                    </m:oMathParaPr>
                    <m:oMath xmlns:m="http://schemas.openxmlformats.org/officeDocument/2006/math">
                      <m:r>
                        <m:rPr>
                          <m:nor/>
                        </m:rPr>
                        <a:rPr lang="vi-VN"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D</m:t>
                      </m:r>
                      <m:r>
                        <m:rPr>
                          <m:nor/>
                        </m:rPr>
                        <a:rPr lang="vi-VN"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 </m:t>
                      </m:r>
                      <m:r>
                        <a:rPr lang="fr-FR" sz="3800" i="1">
                          <a:solidFill>
                            <a:schemeClr val="tx1">
                              <a:lumMod val="95000"/>
                              <a:lumOff val="5000"/>
                            </a:schemeClr>
                          </a:solidFill>
                          <a:effectLst/>
                          <a:latin typeface="Cambria Math" panose="02040503050406030204" pitchFamily="18" charset="0"/>
                          <a:ea typeface="Times New Roman" panose="02020603050405020304" pitchFamily="18" charset="0"/>
                        </a:rPr>
                        <m:t>120°</m:t>
                      </m:r>
                    </m:oMath>
                  </m:oMathPara>
                </a14:m>
                <a:endParaRPr lang="en-US"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2"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9908430" y="6026377"/>
                <a:ext cx="6725699" cy="1707923"/>
              </a:xfrm>
              <a:prstGeom prst="roundRect">
                <a:avLst/>
              </a:prstGeom>
              <a:blipFill>
                <a:blip r:embed="rId11"/>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Đáp án đúng">
                <a:extLst>
                  <a:ext uri="{FF2B5EF4-FFF2-40B4-BE49-F238E27FC236}">
                    <a16:creationId xmlns:a16="http://schemas.microsoft.com/office/drawing/2014/main" id="{F26A5EAB-E5AD-94BE-45D6-5F46AA945CA3}"/>
                  </a:ext>
                </a:extLst>
              </p:cNvPr>
              <p:cNvSpPr/>
              <p:nvPr/>
            </p:nvSpPr>
            <p:spPr>
              <a:xfrm>
                <a:off x="1720465" y="6008330"/>
                <a:ext cx="6737731" cy="1725970"/>
              </a:xfrm>
              <a:prstGeom prst="round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14:m>
                  <m:oMathPara xmlns:m="http://schemas.openxmlformats.org/officeDocument/2006/math">
                    <m:oMathParaPr>
                      <m:jc m:val="centerGroup"/>
                    </m:oMathParaPr>
                    <m:oMath xmlns:m="http://schemas.openxmlformats.org/officeDocument/2006/math">
                      <m:r>
                        <m:rPr>
                          <m:nor/>
                        </m:rPr>
                        <a:rPr lang="vi-VN" sz="3800" b="1" kern="0" smtClean="0">
                          <a:solidFill>
                            <a:schemeClr val="bg1"/>
                          </a:solidFill>
                          <a:ea typeface="Calibri" panose="020F0502020204030204" pitchFamily="34" charset="0"/>
                          <a:cs typeface="Arial" panose="020B0604020202020204" pitchFamily="34" charset="0"/>
                        </a:rPr>
                        <m:t>C</m:t>
                      </m:r>
                      <m:r>
                        <m:rPr>
                          <m:nor/>
                        </m:rPr>
                        <a:rPr lang="vi-VN" sz="3800" b="1" kern="0" smtClean="0">
                          <a:solidFill>
                            <a:schemeClr val="bg1"/>
                          </a:solidFill>
                          <a:ea typeface="Calibri" panose="020F0502020204030204" pitchFamily="34" charset="0"/>
                          <a:cs typeface="Arial" panose="020B0604020202020204" pitchFamily="34" charset="0"/>
                        </a:rPr>
                        <m:t>. </m:t>
                      </m:r>
                      <m:r>
                        <a:rPr lang="fr-FR" sz="38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𝟐𝟒𝟎</m:t>
                      </m:r>
                      <m:r>
                        <a:rPr lang="fr-FR" sz="38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vi-VN" sz="3800" b="1" noProof="1">
                  <a:solidFill>
                    <a:schemeClr val="bg1"/>
                  </a:solidFill>
                  <a:cs typeface="Arial" panose="020B0604020202020204" pitchFamily="34" charset="0"/>
                  <a:sym typeface="Arial"/>
                </a:endParaRPr>
              </a:p>
            </p:txBody>
          </p:sp>
        </mc:Choice>
        <mc:Fallback xmlns="">
          <p:sp>
            <p:nvSpPr>
              <p:cNvPr id="103"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1720465" y="6008330"/>
                <a:ext cx="6737731" cy="1725970"/>
              </a:xfrm>
              <a:prstGeom prst="roundRect">
                <a:avLst/>
              </a:prstGeom>
              <a:blipFill>
                <a:blip r:embed="rId12"/>
                <a:stretch>
                  <a:fillRect/>
                </a:stretch>
              </a:blipFill>
              <a:ln w="12700">
                <a:solidFill>
                  <a:srgbClr val="000000"/>
                </a:solidFill>
              </a:ln>
            </p:spPr>
            <p:txBody>
              <a:bodyPr/>
              <a:lstStyle/>
              <a:p>
                <a:r>
                  <a:rPr lang="en-US">
                    <a:noFill/>
                  </a:rPr>
                  <a:t> </a:t>
                </a:r>
              </a:p>
            </p:txBody>
          </p:sp>
        </mc:Fallback>
      </mc:AlternateContent>
      <p:pic>
        <p:nvPicPr>
          <p:cNvPr id="10" name="Picture 9">
            <a:hlinkClick r:id="rId13" action="ppaction://hlinksldjump"/>
          </p:cNvPr>
          <p:cNvPicPr>
            <a:picLocks noChangeAspect="1"/>
          </p:cNvPicPr>
          <p:nvPr/>
        </p:nvPicPr>
        <p:blipFill>
          <a:blip r:embed="rId9"/>
          <a:stretch>
            <a:fillRect/>
          </a:stretch>
        </p:blipFill>
        <p:spPr>
          <a:xfrm>
            <a:off x="14593419" y="8496300"/>
            <a:ext cx="2040708" cy="1555924"/>
          </a:xfrm>
          <a:prstGeom prst="rect">
            <a:avLst/>
          </a:prstGeom>
        </p:spPr>
      </p:pic>
    </p:spTree>
    <p:extLst>
      <p:ext uri="{BB962C8B-B14F-4D97-AF65-F5344CB8AC3E}">
        <p14:creationId xmlns:p14="http://schemas.microsoft.com/office/powerpoint/2010/main" val="18462200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11F05340-D394-F692-9902-9D786B1D3D1A}"/>
              </a:ext>
            </a:extLst>
          </p:cNvPr>
          <p:cNvSpPr/>
          <p:nvPr/>
        </p:nvSpPr>
        <p:spPr>
          <a:xfrm rot="9886547">
            <a:off x="-433280" y="-2076009"/>
            <a:ext cx="19154563" cy="13866452"/>
          </a:xfrm>
          <a:custGeom>
            <a:avLst/>
            <a:gdLst/>
            <a:ahLst/>
            <a:cxnLst/>
            <a:rect l="l" t="t" r="r" b="b"/>
            <a:pathLst>
              <a:path w="3083571" h="2047619">
                <a:moveTo>
                  <a:pt x="0" y="0"/>
                </a:moveTo>
                <a:lnTo>
                  <a:pt x="3083571" y="0"/>
                </a:lnTo>
                <a:lnTo>
                  <a:pt x="3083571" y="2047619"/>
                </a:lnTo>
                <a:lnTo>
                  <a:pt x="0" y="2047619"/>
                </a:lnTo>
                <a:lnTo>
                  <a:pt x="0" y="0"/>
                </a:lnTo>
                <a:close/>
              </a:path>
            </a:pathLst>
          </a:custGeom>
          <a:blipFill>
            <a:blip r:embed="rId3">
              <a:extLst>
                <a:ext uri="{96DAC541-7B7A-43D3-8B79-37D633B846F1}">
                  <asvg:svgBlip xmlns:asvg="http://schemas.microsoft.com/office/drawing/2016/SVG/main" r:embed="rId4"/>
                </a:ext>
              </a:extLst>
            </a:blip>
            <a:stretch>
              <a:fillRect l="1963" t="-423" r="1019" b="889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2" name="Câu hỏi">
                <a:extLst>
                  <a:ext uri="{FF2B5EF4-FFF2-40B4-BE49-F238E27FC236}">
                    <a16:creationId xmlns:a16="http://schemas.microsoft.com/office/drawing/2014/main" id="{018AD89B-885D-983C-F4F6-FC485515F49D}"/>
                  </a:ext>
                </a:extLst>
              </p:cNvPr>
              <p:cNvSpPr/>
              <p:nvPr/>
            </p:nvSpPr>
            <p:spPr>
              <a:xfrm>
                <a:off x="1732499" y="938923"/>
                <a:ext cx="14901630" cy="168997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14:m>
                  <m:oMathPara xmlns:m="http://schemas.openxmlformats.org/officeDocument/2006/math">
                    <m:oMathParaPr>
                      <m:jc m:val="centerGroup"/>
                    </m:oMathParaPr>
                    <m:oMath xmlns:m="http://schemas.openxmlformats.org/officeDocument/2006/math">
                      <m:r>
                        <m:rPr>
                          <m:nor/>
                        </m:rPr>
                        <a:rPr lang="fr-FR" sz="3800" b="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C</m:t>
                      </m:r>
                      <m:r>
                        <m:rPr>
                          <m:nor/>
                        </m:rPr>
                        <a:rPr lang="fr-FR" sz="3800" b="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â</m:t>
                      </m:r>
                      <m:r>
                        <m:rPr>
                          <m:nor/>
                        </m:rPr>
                        <a:rPr lang="fr-FR" sz="3800" b="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u</m:t>
                      </m:r>
                      <m:r>
                        <m:rPr>
                          <m:nor/>
                        </m:rPr>
                        <a:rPr lang="fr-FR" sz="3800" b="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 4.</m:t>
                      </m:r>
                      <m:r>
                        <m:rPr>
                          <m:nor/>
                        </m:rPr>
                        <a:rPr lang="fr-FR"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 </m:t>
                      </m:r>
                      <m:r>
                        <m:rPr>
                          <m:nor/>
                        </m:rPr>
                        <a:rPr lang="fr-FR"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T</m:t>
                      </m:r>
                      <m:r>
                        <m:rPr>
                          <m:nor/>
                        </m:rPr>
                        <a:rPr lang="fr-FR"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í</m:t>
                      </m:r>
                      <m:r>
                        <m:rPr>
                          <m:nor/>
                        </m:rPr>
                        <a:rPr lang="fr-FR"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nh</m:t>
                      </m:r>
                      <m:r>
                        <m:rPr>
                          <m:nor/>
                        </m:rPr>
                        <a:rPr lang="fr-FR"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 độ </m:t>
                      </m:r>
                      <m:r>
                        <m:rPr>
                          <m:nor/>
                        </m:rPr>
                        <a:rPr lang="fr-FR"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d</m:t>
                      </m:r>
                      <m:r>
                        <m:rPr>
                          <m:nor/>
                        </m:rPr>
                        <a:rPr lang="fr-FR"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à</m:t>
                      </m:r>
                      <m:r>
                        <m:rPr>
                          <m:nor/>
                        </m:rPr>
                        <a:rPr lang="fr-FR"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i</m:t>
                      </m:r>
                      <m:r>
                        <m:rPr>
                          <m:nor/>
                        </m:rPr>
                        <a:rPr lang="fr-FR"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 </m:t>
                      </m:r>
                      <m:r>
                        <m:rPr>
                          <m:nor/>
                        </m:rPr>
                        <a:rPr lang="fr-FR"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cung</m:t>
                      </m:r>
                      <m:r>
                        <m:rPr>
                          <m:nor/>
                        </m:rPr>
                        <a:rPr lang="fr-FR"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 </m:t>
                      </m:r>
                      <m:r>
                        <a:rPr lang="fr-FR" sz="3800" i="1">
                          <a:solidFill>
                            <a:schemeClr val="tx1">
                              <a:lumMod val="95000"/>
                              <a:lumOff val="5000"/>
                            </a:schemeClr>
                          </a:solidFill>
                          <a:effectLst/>
                          <a:latin typeface="Cambria Math" panose="02040503050406030204" pitchFamily="18" charset="0"/>
                          <a:ea typeface="Times New Roman" panose="02020603050405020304" pitchFamily="18" charset="0"/>
                        </a:rPr>
                        <m:t>45°</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c</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ủ</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a</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m</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ộ</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t</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 đườ</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ng</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tr</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ò</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n</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c</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ó </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b</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á</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n</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k</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í</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nh</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 5</m:t>
                      </m:r>
                      <m:r>
                        <m:rPr>
                          <m:nor/>
                        </m:rPr>
                        <a:rPr lang="en-US" sz="3800" b="0" i="0" smtClean="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dm</m:t>
                      </m:r>
                      <m:r>
                        <m:rPr>
                          <m:nor/>
                        </m:rP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m:t>.</m:t>
                      </m:r>
                    </m:oMath>
                  </m:oMathPara>
                </a14:m>
                <a:endParaRPr lang="en-US"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2"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1732499" y="938923"/>
                <a:ext cx="14901630" cy="1689977"/>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Đáp án đúng">
                <a:extLst>
                  <a:ext uri="{FF2B5EF4-FFF2-40B4-BE49-F238E27FC236}">
                    <a16:creationId xmlns:a16="http://schemas.microsoft.com/office/drawing/2014/main" id="{4D1DA2F5-D9A5-C765-0E47-25DD326F3067}"/>
                  </a:ext>
                </a:extLst>
              </p:cNvPr>
              <p:cNvSpPr/>
              <p:nvPr/>
            </p:nvSpPr>
            <p:spPr>
              <a:xfrm>
                <a:off x="1732501" y="3263703"/>
                <a:ext cx="5997370" cy="191132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14:m>
                  <m:oMathPara xmlns:m="http://schemas.openxmlformats.org/officeDocument/2006/math">
                    <m:oMathParaPr>
                      <m:jc m:val="centerGroup"/>
                    </m:oMathParaPr>
                    <m:oMath xmlns:m="http://schemas.openxmlformats.org/officeDocument/2006/math">
                      <m:r>
                        <m:rPr>
                          <m:nor/>
                        </m:rPr>
                        <a:rPr lang="vi-VN" sz="3800" kern="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m:t>A</m:t>
                      </m:r>
                      <m:r>
                        <m:rPr>
                          <m:nor/>
                        </m:rPr>
                        <a:rPr lang="vi-VN" sz="3800" kern="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m:t>. </m:t>
                      </m:r>
                      <m:f>
                        <m:fPr>
                          <m:ctrlPr>
                            <a:rPr lang="en-US" sz="3800" i="1">
                              <a:solidFill>
                                <a:schemeClr val="tx1">
                                  <a:lumMod val="95000"/>
                                  <a:lumOff val="5000"/>
                                </a:schemeClr>
                              </a:solidFill>
                              <a:effectLst/>
                              <a:latin typeface="Cambria Math" panose="02040503050406030204" pitchFamily="18" charset="0"/>
                            </a:rPr>
                          </m:ctrlPr>
                        </m:fPr>
                        <m:num>
                          <m:r>
                            <a:rPr lang="vi-VN"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𝜋</m:t>
                          </m:r>
                        </m:num>
                        <m:den>
                          <m:r>
                            <a:rPr lang="en-US"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8</m:t>
                          </m:r>
                        </m:den>
                      </m:f>
                      <m:r>
                        <m:rPr>
                          <m:nor/>
                        </m:rPr>
                        <a:rPr lang="en-US" sz="3800" kern="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m:t>	</m:t>
                      </m:r>
                    </m:oMath>
                  </m:oMathPara>
                </a14:m>
                <a:endParaRPr kumimoji="0" lang="vi-VN" sz="3800" b="0" i="0" u="none" strike="noStrike" kern="1200" cap="none" spc="0" normalizeH="0" baseline="0" noProof="1">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Arial"/>
                </a:endParaRPr>
              </a:p>
            </p:txBody>
          </p:sp>
        </mc:Choice>
        <mc:Fallback xmlns="">
          <p:sp>
            <p:nvSpPr>
              <p:cNvPr id="63"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1732501" y="3263703"/>
                <a:ext cx="5997370" cy="1911320"/>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Đáp án sai 1">
                <a:extLst>
                  <a:ext uri="{FF2B5EF4-FFF2-40B4-BE49-F238E27FC236}">
                    <a16:creationId xmlns:a16="http://schemas.microsoft.com/office/drawing/2014/main" id="{1713963F-2894-56F2-E53C-4371936FB85C}"/>
                  </a:ext>
                </a:extLst>
              </p:cNvPr>
              <p:cNvSpPr/>
              <p:nvPr/>
            </p:nvSpPr>
            <p:spPr>
              <a:xfrm>
                <a:off x="1732499" y="5675424"/>
                <a:ext cx="5997370" cy="191132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371600">
                  <a:defRPr/>
                </a:pPr>
                <a14:m>
                  <m:oMathPara xmlns:m="http://schemas.openxmlformats.org/officeDocument/2006/math">
                    <m:oMathParaPr>
                      <m:jc m:val="center"/>
                    </m:oMathParaPr>
                    <m:oMath xmlns:m="http://schemas.openxmlformats.org/officeDocument/2006/math">
                      <m:r>
                        <m:rPr>
                          <m:nor/>
                        </m:rPr>
                        <a:rPr lang="vi-VN" sz="3800" kern="0" smtClean="0">
                          <a:solidFill>
                            <a:schemeClr val="tx1">
                              <a:lumMod val="95000"/>
                              <a:lumOff val="5000"/>
                            </a:schemeClr>
                          </a:solidFill>
                          <a:ea typeface="Calibri" panose="020F0502020204030204" pitchFamily="34" charset="0"/>
                          <a:cs typeface="Arial" panose="020B0604020202020204" pitchFamily="34" charset="0"/>
                        </a:rPr>
                        <m:t>C</m:t>
                      </m:r>
                      <m:r>
                        <m:rPr>
                          <m:nor/>
                        </m:rPr>
                        <a:rPr lang="vi-VN" sz="3800" kern="0" smtClean="0">
                          <a:solidFill>
                            <a:schemeClr val="tx1">
                              <a:lumMod val="95000"/>
                              <a:lumOff val="5000"/>
                            </a:schemeClr>
                          </a:solidFill>
                          <a:ea typeface="Calibri" panose="020F0502020204030204" pitchFamily="34" charset="0"/>
                          <a:cs typeface="Arial" panose="020B0604020202020204" pitchFamily="34" charset="0"/>
                        </a:rPr>
                        <m:t>.</m:t>
                      </m:r>
                      <m:r>
                        <a:rPr lang="en-US" sz="3800" b="0" i="1" kern="0" smtClean="0">
                          <a:solidFill>
                            <a:schemeClr val="tx1">
                              <a:lumMod val="95000"/>
                              <a:lumOff val="5000"/>
                            </a:schemeClr>
                          </a:solidFill>
                          <a:latin typeface="Cambria Math" panose="02040503050406030204" pitchFamily="18" charset="0"/>
                          <a:ea typeface="Calibri" panose="020F0502020204030204" pitchFamily="34" charset="0"/>
                          <a:cs typeface="Arial" panose="020B0604020202020204" pitchFamily="34" charset="0"/>
                        </a:rPr>
                        <m:t>  </m:t>
                      </m:r>
                      <m:f>
                        <m:fPr>
                          <m:ctrlPr>
                            <a:rPr lang="en-US" sz="3800" i="1">
                              <a:solidFill>
                                <a:schemeClr val="tx1">
                                  <a:lumMod val="95000"/>
                                  <a:lumOff val="5000"/>
                                </a:schemeClr>
                              </a:solidFill>
                              <a:effectLst/>
                              <a:latin typeface="Cambria Math" panose="02040503050406030204" pitchFamily="18" charset="0"/>
                            </a:rPr>
                          </m:ctrlPr>
                        </m:fPr>
                        <m:num>
                          <m:r>
                            <a:rPr lang="vi-VN"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𝜋</m:t>
                          </m:r>
                        </m:num>
                        <m:den>
                          <m:r>
                            <a:rPr lang="en-US"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kumimoji="0" lang="vi-VN" sz="3800" b="0" i="0" u="none" strike="noStrike" kern="1200" cap="none" spc="0" normalizeH="0" baseline="0" noProof="1">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Arial"/>
                </a:endParaRPr>
              </a:p>
            </p:txBody>
          </p:sp>
        </mc:Choice>
        <mc:Fallback xmlns="">
          <p:sp>
            <p:nvSpPr>
              <p:cNvPr id="64"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1732499" y="5675424"/>
                <a:ext cx="5997370" cy="1911320"/>
              </a:xfrm>
              <a:prstGeom prst="roundRect">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Đáp án sai 2">
                <a:extLst>
                  <a:ext uri="{FF2B5EF4-FFF2-40B4-BE49-F238E27FC236}">
                    <a16:creationId xmlns:a16="http://schemas.microsoft.com/office/drawing/2014/main" id="{72E080E8-9CBE-7E1E-25CC-340E27A4D017}"/>
                  </a:ext>
                </a:extLst>
              </p:cNvPr>
              <p:cNvSpPr/>
              <p:nvPr/>
            </p:nvSpPr>
            <p:spPr>
              <a:xfrm>
                <a:off x="10636757" y="3263703"/>
                <a:ext cx="5997370" cy="191132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14:m>
                  <m:oMathPara xmlns:m="http://schemas.openxmlformats.org/officeDocument/2006/math">
                    <m:oMathParaPr>
                      <m:jc m:val="centerGroup"/>
                    </m:oMathParaPr>
                    <m:oMath xmlns:m="http://schemas.openxmlformats.org/officeDocument/2006/math">
                      <m:r>
                        <m:rPr>
                          <m:nor/>
                        </m:rPr>
                        <a:rPr lang="vi-VN"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B</m:t>
                      </m:r>
                      <m:r>
                        <m:rPr>
                          <m:nor/>
                        </m:rPr>
                        <a:rPr lang="vi-VN" sz="380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m:t>. </m:t>
                      </m:r>
                      <m:f>
                        <m:fPr>
                          <m:ctrlP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ctrlPr>
                        </m:fPr>
                        <m:num>
                          <m:r>
                            <a:rPr lang="vi-VN" sz="3800" i="1">
                              <a:solidFill>
                                <a:schemeClr val="tx1">
                                  <a:lumMod val="95000"/>
                                  <a:lumOff val="5000"/>
                                </a:schemeClr>
                              </a:solidFill>
                              <a:effectLst/>
                              <a:latin typeface="Cambria Math" panose="02040503050406030204" pitchFamily="18" charset="0"/>
                              <a:ea typeface="Times New Roman" panose="02020603050405020304" pitchFamily="18" charset="0"/>
                            </a:rPr>
                            <m:t>5</m:t>
                          </m:r>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𝜋</m:t>
                          </m:r>
                        </m:num>
                        <m:den>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4</m:t>
                          </m:r>
                        </m:den>
                      </m:f>
                    </m:oMath>
                  </m:oMathPara>
                </a14:m>
                <a:endParaRPr lang="en-US"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1"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10636757" y="3263703"/>
                <a:ext cx="5997370" cy="1911320"/>
              </a:xfrm>
              <a:prstGeom prst="roundRect">
                <a:avLst/>
              </a:prstGeom>
              <a:blipFill>
                <a:blip r:embed="rId10"/>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Đáp án sai 3">
                <a:extLst>
                  <a:ext uri="{FF2B5EF4-FFF2-40B4-BE49-F238E27FC236}">
                    <a16:creationId xmlns:a16="http://schemas.microsoft.com/office/drawing/2014/main" id="{98AC7C36-17E6-7D99-2014-5789447F054D}"/>
                  </a:ext>
                </a:extLst>
              </p:cNvPr>
              <p:cNvSpPr/>
              <p:nvPr/>
            </p:nvSpPr>
            <p:spPr>
              <a:xfrm>
                <a:off x="10636757" y="5675424"/>
                <a:ext cx="5997370" cy="191132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60960" lvl="0" algn="ctr" defTabSz="1828800">
                  <a:buClr>
                    <a:srgbClr val="000000"/>
                  </a:buClr>
                </a:pPr>
                <a14:m>
                  <m:oMathPara xmlns:m="http://schemas.openxmlformats.org/officeDocument/2006/math">
                    <m:oMathParaPr>
                      <m:jc m:val="centerGroup"/>
                    </m:oMathParaPr>
                    <m:oMath xmlns:m="http://schemas.openxmlformats.org/officeDocument/2006/math">
                      <m:r>
                        <m:rPr>
                          <m:nor/>
                        </m:rPr>
                        <a:rPr lang="vi-VN" sz="3800" kern="0" smtClean="0">
                          <a:solidFill>
                            <a:schemeClr val="tx1">
                              <a:lumMod val="95000"/>
                              <a:lumOff val="5000"/>
                            </a:schemeClr>
                          </a:solidFill>
                          <a:ea typeface="Calibri" panose="020F0502020204030204" pitchFamily="34" charset="0"/>
                          <a:cs typeface="Arial" panose="020B0604020202020204" pitchFamily="34" charset="0"/>
                        </a:rPr>
                        <m:t>D</m:t>
                      </m:r>
                      <m:r>
                        <m:rPr>
                          <m:nor/>
                        </m:rPr>
                        <a:rPr lang="vi-VN" sz="3800" kern="0" smtClean="0">
                          <a:solidFill>
                            <a:schemeClr val="tx1">
                              <a:lumMod val="95000"/>
                              <a:lumOff val="5000"/>
                            </a:schemeClr>
                          </a:solidFill>
                          <a:ea typeface="Calibri" panose="020F0502020204030204" pitchFamily="34" charset="0"/>
                          <a:cs typeface="Arial" panose="020B0604020202020204" pitchFamily="34" charset="0"/>
                        </a:rPr>
                        <m:t>.</m:t>
                      </m:r>
                      <m:r>
                        <a:rPr lang="en-US" sz="3800" b="0" i="1" kern="0" smtClean="0">
                          <a:solidFill>
                            <a:schemeClr val="tx1">
                              <a:lumMod val="95000"/>
                              <a:lumOff val="5000"/>
                            </a:schemeClr>
                          </a:solidFill>
                          <a:latin typeface="Cambria Math" panose="02040503050406030204" pitchFamily="18" charset="0"/>
                          <a:ea typeface="Calibri" panose="020F0502020204030204" pitchFamily="34" charset="0"/>
                          <a:cs typeface="Arial" panose="020B0604020202020204" pitchFamily="34" charset="0"/>
                        </a:rPr>
                        <m:t>  </m:t>
                      </m:r>
                      <m:f>
                        <m:fPr>
                          <m:ctrlPr>
                            <a:rPr lang="en-US" sz="3800" i="1">
                              <a:solidFill>
                                <a:schemeClr val="tx1">
                                  <a:lumMod val="95000"/>
                                  <a:lumOff val="5000"/>
                                </a:schemeClr>
                              </a:solidFill>
                              <a:effectLst/>
                              <a:latin typeface="Cambria Math" panose="02040503050406030204" pitchFamily="18" charset="0"/>
                            </a:rPr>
                          </m:ctrlPr>
                        </m:fPr>
                        <m:num>
                          <m:r>
                            <a:rPr lang="vi-VN"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𝜋</m:t>
                          </m:r>
                        </m:num>
                        <m:den>
                          <m:r>
                            <a:rPr lang="en-US"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8</m:t>
                          </m:r>
                        </m:den>
                      </m:f>
                      <m:r>
                        <m:rPr>
                          <m:nor/>
                        </m:rPr>
                        <a:rPr lang="en-US" sz="3800" kern="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m:t>	</m:t>
                      </m:r>
                    </m:oMath>
                  </m:oMathPara>
                </a14:m>
                <a:endParaRPr kumimoji="0" lang="en-US" sz="3800" b="0" i="0" u="none" strike="noStrike" kern="0" cap="none" spc="0" normalizeH="0" baseline="0" noProof="0">
                  <a:ln>
                    <a:noFill/>
                  </a:ln>
                  <a:solidFill>
                    <a:schemeClr val="tx1">
                      <a:lumMod val="95000"/>
                      <a:lumOff val="5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2"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10636757" y="5675424"/>
                <a:ext cx="5997370" cy="1911320"/>
              </a:xfrm>
              <a:prstGeom prst="roundRect">
                <a:avLst/>
              </a:prstGeom>
              <a:blipFill>
                <a:blip r:embed="rId11"/>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Đáp án đúng">
                <a:extLst>
                  <a:ext uri="{FF2B5EF4-FFF2-40B4-BE49-F238E27FC236}">
                    <a16:creationId xmlns:a16="http://schemas.microsoft.com/office/drawing/2014/main" id="{F26A5EAB-E5AD-94BE-45D6-5F46AA945CA3}"/>
                  </a:ext>
                </a:extLst>
              </p:cNvPr>
              <p:cNvSpPr/>
              <p:nvPr/>
            </p:nvSpPr>
            <p:spPr>
              <a:xfrm>
                <a:off x="10636757" y="3263703"/>
                <a:ext cx="5997370" cy="1911320"/>
              </a:xfrm>
              <a:prstGeom prst="round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14:m>
                  <m:oMathPara xmlns:m="http://schemas.openxmlformats.org/officeDocument/2006/math">
                    <m:oMathParaPr>
                      <m:jc m:val="centerGroup"/>
                    </m:oMathParaPr>
                    <m:oMath xmlns:m="http://schemas.openxmlformats.org/officeDocument/2006/math">
                      <m:r>
                        <m:rPr>
                          <m:nor/>
                        </m:rPr>
                        <a:rPr lang="vi-VN" sz="3800" b="1" smtClean="0">
                          <a:solidFill>
                            <a:schemeClr val="bg1"/>
                          </a:solidFill>
                          <a:ea typeface="Times New Roman" panose="02020603050405020304" pitchFamily="18" charset="0"/>
                          <a:cs typeface="Arial" panose="020B0604020202020204" pitchFamily="34" charset="0"/>
                        </a:rPr>
                        <m:t>B</m:t>
                      </m:r>
                      <m:r>
                        <m:rPr>
                          <m:nor/>
                        </m:rPr>
                        <a:rPr lang="vi-VN" sz="3800" b="1" smtClean="0">
                          <a:solidFill>
                            <a:schemeClr val="bg1"/>
                          </a:solidFill>
                          <a:ea typeface="Times New Roman" panose="02020603050405020304" pitchFamily="18" charset="0"/>
                          <a:cs typeface="Arial" panose="020B0604020202020204" pitchFamily="34" charset="0"/>
                        </a:rPr>
                        <m:t>. </m:t>
                      </m:r>
                      <m:f>
                        <m:fPr>
                          <m:ctrlPr>
                            <a:rPr lang="en-US" sz="3800" b="1" i="1">
                              <a:solidFill>
                                <a:schemeClr val="bg1"/>
                              </a:solidFill>
                              <a:latin typeface="Cambria Math" panose="02040503050406030204" pitchFamily="18" charset="0"/>
                              <a:ea typeface="Times New Roman" panose="02020603050405020304" pitchFamily="18" charset="0"/>
                            </a:rPr>
                          </m:ctrlPr>
                        </m:fPr>
                        <m:num>
                          <m:r>
                            <a:rPr lang="vi-VN" sz="3800" b="1" i="1">
                              <a:solidFill>
                                <a:schemeClr val="bg1"/>
                              </a:solidFill>
                              <a:latin typeface="Cambria Math" panose="02040503050406030204" pitchFamily="18" charset="0"/>
                              <a:ea typeface="Times New Roman" panose="02020603050405020304" pitchFamily="18" charset="0"/>
                            </a:rPr>
                            <m:t>𝟓</m:t>
                          </m:r>
                          <m:r>
                            <a:rPr lang="en-US" sz="3800" b="1" i="1">
                              <a:solidFill>
                                <a:schemeClr val="bg1"/>
                              </a:solidFill>
                              <a:latin typeface="Cambria Math" panose="02040503050406030204" pitchFamily="18" charset="0"/>
                              <a:ea typeface="Times New Roman" panose="02020603050405020304" pitchFamily="18" charset="0"/>
                            </a:rPr>
                            <m:t>𝝅</m:t>
                          </m:r>
                        </m:num>
                        <m:den>
                          <m:r>
                            <a:rPr lang="en-US" sz="3800" b="1" i="1">
                              <a:solidFill>
                                <a:schemeClr val="bg1"/>
                              </a:solidFill>
                              <a:latin typeface="Cambria Math" panose="02040503050406030204" pitchFamily="18" charset="0"/>
                              <a:ea typeface="Times New Roman" panose="02020603050405020304" pitchFamily="18" charset="0"/>
                            </a:rPr>
                            <m:t>𝟒</m:t>
                          </m:r>
                        </m:den>
                      </m:f>
                    </m:oMath>
                  </m:oMathPara>
                </a14:m>
                <a:endParaRPr lang="en-US" sz="3800" b="1">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3"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10636757" y="3263703"/>
                <a:ext cx="5997370" cy="1911320"/>
              </a:xfrm>
              <a:prstGeom prst="roundRect">
                <a:avLst/>
              </a:prstGeom>
              <a:blipFill>
                <a:blip r:embed="rId12"/>
                <a:stretch>
                  <a:fillRect/>
                </a:stretch>
              </a:blipFill>
              <a:ln w="12700">
                <a:solidFill>
                  <a:srgbClr val="000000"/>
                </a:solidFill>
              </a:ln>
            </p:spPr>
            <p:txBody>
              <a:bodyPr/>
              <a:lstStyle/>
              <a:p>
                <a:r>
                  <a:rPr lang="en-US">
                    <a:noFill/>
                  </a:rPr>
                  <a:t> </a:t>
                </a:r>
              </a:p>
            </p:txBody>
          </p:sp>
        </mc:Fallback>
      </mc:AlternateContent>
      <p:pic>
        <p:nvPicPr>
          <p:cNvPr id="10" name="Picture 9">
            <a:hlinkClick r:id="rId13" action="ppaction://hlinksldjump"/>
          </p:cNvPr>
          <p:cNvPicPr>
            <a:picLocks noChangeAspect="1"/>
          </p:cNvPicPr>
          <p:nvPr/>
        </p:nvPicPr>
        <p:blipFill>
          <a:blip r:embed="rId14"/>
          <a:stretch>
            <a:fillRect/>
          </a:stretch>
        </p:blipFill>
        <p:spPr>
          <a:xfrm>
            <a:off x="14593419" y="8496300"/>
            <a:ext cx="2040708" cy="1555924"/>
          </a:xfrm>
          <a:prstGeom prst="rect">
            <a:avLst/>
          </a:prstGeom>
        </p:spPr>
      </p:pic>
    </p:spTree>
    <p:extLst>
      <p:ext uri="{BB962C8B-B14F-4D97-AF65-F5344CB8AC3E}">
        <p14:creationId xmlns:p14="http://schemas.microsoft.com/office/powerpoint/2010/main" val="19271127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1110046" y="817428"/>
            <a:ext cx="16099996" cy="85932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p:sp>
        <p:nvSpPr>
          <p:cNvPr id="11" name="Rectangle 10"/>
          <p:cNvSpPr/>
          <p:nvPr/>
        </p:nvSpPr>
        <p:spPr>
          <a:xfrm>
            <a:off x="1743902" y="2657981"/>
            <a:ext cx="14791498" cy="6447919"/>
          </a:xfrm>
          <a:prstGeom prst="rect">
            <a:avLst/>
          </a:prstGeom>
        </p:spPr>
        <p:txBody>
          <a:bodyPr wrap="square">
            <a:spAutoFit/>
          </a:bodyPr>
          <a:lstStyle/>
          <a:p>
            <a:pPr lvl="0" algn="just" eaLnBrk="0" fontAlgn="base" hangingPunct="0">
              <a:lnSpc>
                <a:spcPct val="180000"/>
              </a:lnSpc>
              <a:spcBef>
                <a:spcPct val="0"/>
              </a:spcBef>
              <a:spcAft>
                <a:spcPct val="0"/>
              </a:spcAft>
            </a:pPr>
            <a:r>
              <a:rPr kumimoji="0" lang="en-US" altLang="en-US" sz="35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Bài</a:t>
            </a:r>
            <a:r>
              <a:rPr kumimoji="0" lang="en-US" altLang="en-US"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3 (SGK-tr103)</a:t>
            </a:r>
            <a:r>
              <a:rPr kumimoji="0" lang="vi-VN" altLang="en-US"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t>
            </a:r>
            <a:r>
              <a:rPr kumimoji="0" lang="en-US" altLang="en-US"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lang="fr-FR" sz="3500" dirty="0" err="1">
                <a:solidFill>
                  <a:srgbClr val="000000"/>
                </a:solidFill>
                <a:latin typeface="Arial" panose="020B0604020202020204" pitchFamily="34" charset="0"/>
              </a:rPr>
              <a:t>Góc</a:t>
            </a:r>
            <a:r>
              <a:rPr lang="fr-FR" sz="3500" dirty="0">
                <a:solidFill>
                  <a:srgbClr val="000000"/>
                </a:solidFill>
                <a:latin typeface="Arial" panose="020B0604020202020204" pitchFamily="34" charset="0"/>
              </a:rPr>
              <a:t> ở </a:t>
            </a:r>
            <a:r>
              <a:rPr lang="fr-FR" sz="3500" dirty="0" err="1">
                <a:solidFill>
                  <a:srgbClr val="000000"/>
                </a:solidFill>
                <a:latin typeface="Arial" panose="020B0604020202020204" pitchFamily="34" charset="0"/>
              </a:rPr>
              <a:t>tâm</a:t>
            </a:r>
            <a:r>
              <a:rPr lang="fr-FR" sz="3500" dirty="0">
                <a:solidFill>
                  <a:srgbClr val="000000"/>
                </a:solidFill>
                <a:latin typeface="Arial" panose="020B0604020202020204" pitchFamily="34" charset="0"/>
              </a:rPr>
              <a:t> là </a:t>
            </a:r>
            <a:r>
              <a:rPr lang="fr-FR" sz="3500" dirty="0" err="1">
                <a:solidFill>
                  <a:srgbClr val="000000"/>
                </a:solidFill>
                <a:latin typeface="Arial" panose="020B0604020202020204" pitchFamily="34" charset="0"/>
              </a:rPr>
              <a:t>góc</a:t>
            </a:r>
            <a:endParaRPr lang="fr-FR" sz="3500" dirty="0">
              <a:solidFill>
                <a:srgbClr val="000000"/>
              </a:solidFill>
              <a:latin typeface="Arial" panose="020B0604020202020204" pitchFamily="34" charset="0"/>
            </a:endParaRPr>
          </a:p>
          <a:p>
            <a:pPr lvl="0" algn="just" eaLnBrk="0" fontAlgn="base" hangingPunct="0">
              <a:lnSpc>
                <a:spcPct val="250000"/>
              </a:lnSpc>
              <a:spcBef>
                <a:spcPct val="0"/>
              </a:spcBef>
              <a:spcAft>
                <a:spcPct val="0"/>
              </a:spcAft>
            </a:pPr>
            <a:r>
              <a:rPr lang="vi-VN" sz="3500" dirty="0">
                <a:solidFill>
                  <a:srgbClr val="000000"/>
                </a:solidFill>
              </a:rPr>
              <a:t>A. có đỉnh nằm trên đường tròn</a:t>
            </a:r>
          </a:p>
          <a:p>
            <a:pPr lvl="0" algn="just" eaLnBrk="0" fontAlgn="base" hangingPunct="0">
              <a:lnSpc>
                <a:spcPct val="250000"/>
              </a:lnSpc>
              <a:spcBef>
                <a:spcPct val="0"/>
              </a:spcBef>
              <a:spcAft>
                <a:spcPct val="0"/>
              </a:spcAft>
            </a:pPr>
            <a:r>
              <a:rPr lang="vi-VN" sz="3500" dirty="0">
                <a:solidFill>
                  <a:srgbClr val="000000"/>
                </a:solidFill>
              </a:rPr>
              <a:t>B. có đỉnh nằm trên bán kính của đường tròn</a:t>
            </a:r>
          </a:p>
          <a:p>
            <a:pPr lvl="0" algn="just" eaLnBrk="0" fontAlgn="base" hangingPunct="0">
              <a:lnSpc>
                <a:spcPct val="250000"/>
              </a:lnSpc>
              <a:spcBef>
                <a:spcPct val="0"/>
              </a:spcBef>
              <a:spcAft>
                <a:spcPct val="0"/>
              </a:spcAft>
            </a:pPr>
            <a:r>
              <a:rPr lang="vi-VN" sz="3500" dirty="0">
                <a:solidFill>
                  <a:srgbClr val="000000"/>
                </a:solidFill>
              </a:rPr>
              <a:t>C. có hai cạnh là hai đường kính của đường tròn</a:t>
            </a:r>
          </a:p>
          <a:p>
            <a:pPr lvl="0" algn="just" eaLnBrk="0" fontAlgn="base" hangingPunct="0">
              <a:lnSpc>
                <a:spcPct val="250000"/>
              </a:lnSpc>
              <a:spcBef>
                <a:spcPct val="0"/>
              </a:spcBef>
              <a:spcAft>
                <a:spcPct val="0"/>
              </a:spcAft>
            </a:pPr>
            <a:r>
              <a:rPr lang="vi-VN" sz="3500" dirty="0">
                <a:solidFill>
                  <a:srgbClr val="000000"/>
                </a:solidFill>
              </a:rPr>
              <a:t>D. có đỉnh trùng với tâm đường tròn</a:t>
            </a:r>
            <a:endParaRPr kumimoji="0" lang="vi-VN" sz="3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Oval 5"/>
          <p:cNvSpPr/>
          <p:nvPr/>
        </p:nvSpPr>
        <p:spPr>
          <a:xfrm>
            <a:off x="1447800" y="8064169"/>
            <a:ext cx="914400" cy="90265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1C9B9"/>
              </a:solidFill>
              <a:effectLst/>
              <a:uLnTx/>
              <a:uFillTx/>
              <a:latin typeface="Arial"/>
              <a:ea typeface="+mn-ea"/>
              <a:cs typeface="+mn-cs"/>
            </a:endParaRPr>
          </a:p>
        </p:txBody>
      </p:sp>
      <p:sp>
        <p:nvSpPr>
          <p:cNvPr id="7" name="Rectangle 6"/>
          <p:cNvSpPr/>
          <p:nvPr/>
        </p:nvSpPr>
        <p:spPr>
          <a:xfrm>
            <a:off x="1731870" y="1308437"/>
            <a:ext cx="12292148" cy="1015663"/>
          </a:xfrm>
          <a:prstGeom prst="rect">
            <a:avLst/>
          </a:prstGeom>
        </p:spPr>
        <p:txBody>
          <a:bodyPr wrap="none">
            <a:spAutoFit/>
          </a:bodyPr>
          <a:lstStyle/>
          <a:p>
            <a:pPr lvl="0" defTabSz="1828756">
              <a:buClr>
                <a:srgbClr val="143E63"/>
              </a:buClr>
              <a:buSzPts val="3000"/>
              <a:defRPr/>
            </a:pPr>
            <a:r>
              <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rPr>
              <a:t>KHỞI ĐỘNG</a:t>
            </a:r>
            <a:r>
              <a:rPr lang="en-US" sz="6000" b="1" kern="0" dirty="0">
                <a:solidFill>
                  <a:srgbClr val="71C9B9">
                    <a:lumMod val="50000"/>
                  </a:srgbClr>
                </a:solidFill>
                <a:cs typeface="Arial"/>
                <a:sym typeface="Merriweather Sans"/>
              </a:rPr>
              <a:t> -</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cá</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nhân</a:t>
            </a:r>
            <a:endPar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endParaRPr>
          </a:p>
        </p:txBody>
      </p:sp>
      <p:pic>
        <p:nvPicPr>
          <p:cNvPr id="4" name="Picture 3"/>
          <p:cNvPicPr>
            <a:picLocks noChangeAspect="1"/>
          </p:cNvPicPr>
          <p:nvPr/>
        </p:nvPicPr>
        <p:blipFill>
          <a:blip r:embed="rId3"/>
          <a:stretch>
            <a:fillRect/>
          </a:stretch>
        </p:blipFill>
        <p:spPr>
          <a:xfrm>
            <a:off x="15392400" y="8064169"/>
            <a:ext cx="1336735" cy="1041731"/>
          </a:xfrm>
          <a:prstGeom prst="rect">
            <a:avLst/>
          </a:prstGeom>
        </p:spPr>
      </p:pic>
    </p:spTree>
    <p:extLst>
      <p:ext uri="{BB962C8B-B14F-4D97-AF65-F5344CB8AC3E}">
        <p14:creationId xmlns:p14="http://schemas.microsoft.com/office/powerpoint/2010/main" val="1977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11F05340-D394-F692-9902-9D786B1D3D1A}"/>
              </a:ext>
            </a:extLst>
          </p:cNvPr>
          <p:cNvSpPr/>
          <p:nvPr/>
        </p:nvSpPr>
        <p:spPr>
          <a:xfrm rot="9886547">
            <a:off x="-433280" y="-2076009"/>
            <a:ext cx="19154563" cy="13866452"/>
          </a:xfrm>
          <a:custGeom>
            <a:avLst/>
            <a:gdLst/>
            <a:ahLst/>
            <a:cxnLst/>
            <a:rect l="l" t="t" r="r" b="b"/>
            <a:pathLst>
              <a:path w="3083571" h="2047619">
                <a:moveTo>
                  <a:pt x="0" y="0"/>
                </a:moveTo>
                <a:lnTo>
                  <a:pt x="3083571" y="0"/>
                </a:lnTo>
                <a:lnTo>
                  <a:pt x="3083571" y="2047619"/>
                </a:lnTo>
                <a:lnTo>
                  <a:pt x="0" y="2047619"/>
                </a:lnTo>
                <a:lnTo>
                  <a:pt x="0" y="0"/>
                </a:lnTo>
                <a:close/>
              </a:path>
            </a:pathLst>
          </a:custGeom>
          <a:blipFill>
            <a:blip r:embed="rId3">
              <a:extLst>
                <a:ext uri="{96DAC541-7B7A-43D3-8B79-37D633B846F1}">
                  <asvg:svgBlip xmlns:asvg="http://schemas.microsoft.com/office/drawing/2016/SVG/main" r:embed="rId4"/>
                </a:ext>
              </a:extLst>
            </a:blip>
            <a:stretch>
              <a:fillRect l="1963" t="-423" r="1019" b="889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3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2" name="Câu hỏi">
                <a:extLst>
                  <a:ext uri="{FF2B5EF4-FFF2-40B4-BE49-F238E27FC236}">
                    <a16:creationId xmlns:a16="http://schemas.microsoft.com/office/drawing/2014/main" id="{018AD89B-885D-983C-F4F6-FC485515F49D}"/>
                  </a:ext>
                </a:extLst>
              </p:cNvPr>
              <p:cNvSpPr/>
              <p:nvPr/>
            </p:nvSpPr>
            <p:spPr>
              <a:xfrm>
                <a:off x="1732499" y="871457"/>
                <a:ext cx="14901630" cy="23709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20000"/>
                  </a:lnSpc>
                </a:pPr>
                <a:r>
                  <a:rPr lang="fr-FR" sz="3800" b="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Câu 5.</a:t>
                </a:r>
                <a:r>
                  <a:rPr lang="fr-FR" sz="380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vi-VN" sz="3800">
                    <a:solidFill>
                      <a:schemeClr val="tx1">
                        <a:lumMod val="95000"/>
                        <a:lumOff val="5000"/>
                      </a:schemeClr>
                    </a:solidFill>
                    <a:effectLst/>
                    <a:ea typeface="Times New Roman" panose="02020603050405020304" pitchFamily="18" charset="0"/>
                  </a:rPr>
                  <a:t>Tính diện tích hình viên phân của hình quạt bán kính 7 cm </a:t>
                </a:r>
                <a:endParaRPr lang="en-US" sz="3800">
                  <a:solidFill>
                    <a:schemeClr val="tx1">
                      <a:lumMod val="95000"/>
                      <a:lumOff val="5000"/>
                    </a:schemeClr>
                  </a:solidFill>
                  <a:effectLst/>
                  <a:ea typeface="Times New Roman" panose="02020603050405020304" pitchFamily="18" charset="0"/>
                </a:endParaRPr>
              </a:p>
              <a:p>
                <a:pPr marR="30480" algn="just">
                  <a:lnSpc>
                    <a:spcPct val="120000"/>
                  </a:lnSpc>
                </a:pPr>
                <a14:m>
                  <m:oMathPara xmlns:m="http://schemas.openxmlformats.org/officeDocument/2006/math">
                    <m:oMathParaPr>
                      <m:jc m:val="left"/>
                    </m:oMathParaPr>
                    <m:oMath xmlns:m="http://schemas.openxmlformats.org/officeDocument/2006/math">
                      <m:r>
                        <m:rPr>
                          <m:nor/>
                        </m:rPr>
                        <a:rPr lang="vi-VN" sz="3800">
                          <a:solidFill>
                            <a:schemeClr val="tx1">
                              <a:lumMod val="95000"/>
                              <a:lumOff val="5000"/>
                            </a:schemeClr>
                          </a:solidFill>
                          <a:ea typeface="Times New Roman" panose="02020603050405020304" pitchFamily="18" charset="0"/>
                        </a:rPr>
                        <m:t>cung</m:t>
                      </m:r>
                      <m:r>
                        <a:rPr lang="en-US" sz="3800" b="0" i="1" smtClean="0">
                          <a:solidFill>
                            <a:schemeClr val="tx1">
                              <a:lumMod val="95000"/>
                              <a:lumOff val="5000"/>
                            </a:schemeClr>
                          </a:solidFill>
                          <a:latin typeface="Cambria Math" panose="02040503050406030204" pitchFamily="18" charset="0"/>
                          <a:ea typeface="Times New Roman" panose="02020603050405020304" pitchFamily="18" charset="0"/>
                        </a:rPr>
                        <m:t> </m:t>
                      </m:r>
                      <m:r>
                        <a:rPr lang="vi-VN" sz="3800" i="1">
                          <a:solidFill>
                            <a:schemeClr val="tx1">
                              <a:lumMod val="95000"/>
                              <a:lumOff val="5000"/>
                            </a:schemeClr>
                          </a:solidFill>
                          <a:effectLst/>
                          <a:latin typeface="Cambria Math" panose="02040503050406030204" pitchFamily="18" charset="0"/>
                          <a:ea typeface="Times New Roman" panose="02020603050405020304" pitchFamily="18" charset="0"/>
                        </a:rPr>
                        <m:t>90°</m:t>
                      </m:r>
                      <m:r>
                        <a:rPr lang="en-US" sz="3800" b="0" i="1" smtClean="0">
                          <a:solidFill>
                            <a:schemeClr val="tx1">
                              <a:lumMod val="95000"/>
                              <a:lumOff val="5000"/>
                            </a:schemeClr>
                          </a:solidFill>
                          <a:effectLst/>
                          <a:latin typeface="Cambria Math" panose="02040503050406030204" pitchFamily="18" charset="0"/>
                          <a:ea typeface="Times New Roman" panose="02020603050405020304" pitchFamily="18" charset="0"/>
                        </a:rPr>
                        <m:t> </m:t>
                      </m:r>
                      <m:d>
                        <m:dPr>
                          <m:ctrlPr>
                            <a:rPr lang="vi-VN" sz="3800" i="1" smtClean="0">
                              <a:solidFill>
                                <a:schemeClr val="tx1">
                                  <a:lumMod val="95000"/>
                                  <a:lumOff val="5000"/>
                                </a:schemeClr>
                              </a:solidFill>
                              <a:effectLst/>
                              <a:latin typeface="Cambria Math" panose="02040503050406030204" pitchFamily="18" charset="0"/>
                            </a:rPr>
                          </m:ctrlPr>
                        </m:dPr>
                        <m:e>
                          <m:r>
                            <m:rPr>
                              <m:nor/>
                            </m:rPr>
                            <a:rPr lang="vi-VN" sz="3800">
                              <a:solidFill>
                                <a:schemeClr val="tx1">
                                  <a:lumMod val="95000"/>
                                  <a:lumOff val="5000"/>
                                </a:schemeClr>
                              </a:solidFill>
                              <a:ea typeface="Times New Roman" panose="02020603050405020304" pitchFamily="18" charset="0"/>
                            </a:rPr>
                            <m:t>l</m:t>
                          </m:r>
                          <m:r>
                            <m:rPr>
                              <m:nor/>
                            </m:rPr>
                            <a:rPr lang="vi-VN" sz="3800">
                              <a:solidFill>
                                <a:schemeClr val="tx1">
                                  <a:lumMod val="95000"/>
                                  <a:lumOff val="5000"/>
                                </a:schemeClr>
                              </a:solidFill>
                              <a:ea typeface="Times New Roman" panose="02020603050405020304" pitchFamily="18" charset="0"/>
                            </a:rPr>
                            <m:t>ấ</m:t>
                          </m:r>
                          <m:r>
                            <m:rPr>
                              <m:nor/>
                            </m:rPr>
                            <a:rPr lang="vi-VN" sz="3800">
                              <a:solidFill>
                                <a:schemeClr val="tx1">
                                  <a:lumMod val="95000"/>
                                  <a:lumOff val="5000"/>
                                </a:schemeClr>
                              </a:solidFill>
                              <a:ea typeface="Times New Roman" panose="02020603050405020304" pitchFamily="18" charset="0"/>
                            </a:rPr>
                            <m:t>y</m:t>
                          </m:r>
                          <m:r>
                            <m:rPr>
                              <m:nor/>
                            </m:rPr>
                            <a:rPr lang="vi-VN" sz="3800">
                              <a:solidFill>
                                <a:schemeClr val="tx1">
                                  <a:lumMod val="95000"/>
                                  <a:lumOff val="5000"/>
                                </a:schemeClr>
                              </a:solidFill>
                              <a:ea typeface="Times New Roman" panose="02020603050405020304" pitchFamily="18" charset="0"/>
                            </a:rPr>
                            <m:t> </m:t>
                          </m:r>
                          <m:r>
                            <a:rPr lang="vi-VN" sz="3800" i="1">
                              <a:solidFill>
                                <a:schemeClr val="tx1">
                                  <a:lumMod val="95000"/>
                                  <a:lumOff val="5000"/>
                                </a:schemeClr>
                              </a:solidFill>
                              <a:latin typeface="Cambria Math" panose="02040503050406030204" pitchFamily="18" charset="0"/>
                              <a:ea typeface="Times New Roman" panose="02020603050405020304" pitchFamily="18" charset="0"/>
                            </a:rPr>
                            <m:t>𝜋</m:t>
                          </m:r>
                          <m:r>
                            <a:rPr lang="vi-VN" sz="3800" i="1">
                              <a:solidFill>
                                <a:schemeClr val="tx1">
                                  <a:lumMod val="95000"/>
                                  <a:lumOff val="5000"/>
                                </a:schemeClr>
                              </a:solidFill>
                              <a:latin typeface="Cambria Math" panose="02040503050406030204" pitchFamily="18" charset="0"/>
                              <a:ea typeface="Times New Roman" panose="02020603050405020304" pitchFamily="18" charset="0"/>
                            </a:rPr>
                            <m:t>=</m:t>
                          </m:r>
                          <m:f>
                            <m:fPr>
                              <m:ctrlPr>
                                <a:rPr lang="en-US" sz="3800" i="1">
                                  <a:solidFill>
                                    <a:schemeClr val="tx1">
                                      <a:lumMod val="95000"/>
                                      <a:lumOff val="5000"/>
                                    </a:schemeClr>
                                  </a:solidFill>
                                  <a:latin typeface="Cambria Math" panose="02040503050406030204" pitchFamily="18" charset="0"/>
                                  <a:ea typeface="Times New Roman" panose="02020603050405020304" pitchFamily="18" charset="0"/>
                                </a:rPr>
                              </m:ctrlPr>
                            </m:fPr>
                            <m:num>
                              <m:r>
                                <a:rPr lang="vi-VN" sz="3800" i="1">
                                  <a:solidFill>
                                    <a:schemeClr val="tx1">
                                      <a:lumMod val="95000"/>
                                      <a:lumOff val="5000"/>
                                    </a:schemeClr>
                                  </a:solidFill>
                                  <a:latin typeface="Cambria Math" panose="02040503050406030204" pitchFamily="18" charset="0"/>
                                  <a:ea typeface="Times New Roman" panose="02020603050405020304" pitchFamily="18" charset="0"/>
                                </a:rPr>
                                <m:t>22</m:t>
                              </m:r>
                            </m:num>
                            <m:den>
                              <m:r>
                                <a:rPr lang="vi-VN" sz="3800" i="1">
                                  <a:solidFill>
                                    <a:schemeClr val="tx1">
                                      <a:lumMod val="95000"/>
                                      <a:lumOff val="5000"/>
                                    </a:schemeClr>
                                  </a:solidFill>
                                  <a:latin typeface="Cambria Math" panose="02040503050406030204" pitchFamily="18" charset="0"/>
                                  <a:ea typeface="Times New Roman" panose="02020603050405020304" pitchFamily="18" charset="0"/>
                                </a:rPr>
                                <m:t>7</m:t>
                              </m:r>
                            </m:den>
                          </m:f>
                        </m:e>
                      </m:d>
                      <m:r>
                        <a:rPr lang="en-US" sz="3800" b="0" i="0" smtClean="0">
                          <a:solidFill>
                            <a:schemeClr val="tx1">
                              <a:lumMod val="95000"/>
                              <a:lumOff val="5000"/>
                            </a:schemeClr>
                          </a:solidFill>
                          <a:effectLst/>
                          <a:latin typeface="Cambria Math" panose="02040503050406030204" pitchFamily="18" charset="0"/>
                        </a:rPr>
                        <m:t>.</m:t>
                      </m:r>
                    </m:oMath>
                  </m:oMathPara>
                </a14:m>
                <a:endParaRPr lang="en-US" sz="3800">
                  <a:solidFill>
                    <a:schemeClr val="tx1">
                      <a:lumMod val="95000"/>
                      <a:lumOff val="5000"/>
                    </a:schemeClr>
                  </a:solidFill>
                  <a:effectLst/>
                  <a:ea typeface="Times New Roman" panose="02020603050405020304" pitchFamily="18" charset="0"/>
                </a:endParaRPr>
              </a:p>
            </p:txBody>
          </p:sp>
        </mc:Choice>
        <mc:Fallback xmlns="">
          <p:sp>
            <p:nvSpPr>
              <p:cNvPr id="62"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1732499" y="871457"/>
                <a:ext cx="14901630" cy="2370934"/>
              </a:xfrm>
              <a:prstGeom prst="roundRect">
                <a:avLst/>
              </a:prstGeom>
              <a:blipFill>
                <a:blip r:embed="rId7"/>
                <a:stretch>
                  <a:fillRect l="-531" t="-1279"/>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Đáp án đúng">
                <a:extLst>
                  <a:ext uri="{FF2B5EF4-FFF2-40B4-BE49-F238E27FC236}">
                    <a16:creationId xmlns:a16="http://schemas.microsoft.com/office/drawing/2014/main" id="{4D1DA2F5-D9A5-C765-0E47-25DD326F3067}"/>
                  </a:ext>
                </a:extLst>
              </p:cNvPr>
              <p:cNvSpPr/>
              <p:nvPr/>
            </p:nvSpPr>
            <p:spPr>
              <a:xfrm>
                <a:off x="1732498" y="3789469"/>
                <a:ext cx="6725699" cy="17079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14:m>
                  <m:oMathPara xmlns:m="http://schemas.openxmlformats.org/officeDocument/2006/math">
                    <m:oMathParaPr>
                      <m:jc m:val="centerGroup"/>
                    </m:oMathParaPr>
                    <m:oMath xmlns:m="http://schemas.openxmlformats.org/officeDocument/2006/math">
                      <m:r>
                        <m:rPr>
                          <m:nor/>
                        </m:rPr>
                        <a:rPr lang="vi-VN" sz="3800" kern="0" smtClean="0">
                          <a:solidFill>
                            <a:schemeClr val="tx1">
                              <a:lumMod val="95000"/>
                              <a:lumOff val="5000"/>
                            </a:schemeClr>
                          </a:solidFill>
                          <a:ea typeface="Calibri" panose="020F0502020204030204" pitchFamily="34" charset="0"/>
                        </a:rPr>
                        <m:t>A</m:t>
                      </m:r>
                      <m:r>
                        <m:rPr>
                          <m:nor/>
                        </m:rPr>
                        <a:rPr lang="vi-VN" sz="3800" kern="0" smtClean="0">
                          <a:solidFill>
                            <a:schemeClr val="tx1">
                              <a:lumMod val="95000"/>
                              <a:lumOff val="5000"/>
                            </a:schemeClr>
                          </a:solidFill>
                          <a:ea typeface="Calibri" panose="020F0502020204030204" pitchFamily="34" charset="0"/>
                        </a:rPr>
                        <m:t>. </m:t>
                      </m:r>
                      <m:r>
                        <a:rPr lang="vi-VN"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4 </m:t>
                      </m:r>
                      <m:r>
                        <a:rPr lang="en-US"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𝑐</m:t>
                      </m:r>
                      <m:sSup>
                        <m:sSupPr>
                          <m:ctrlPr>
                            <a:rPr lang="en-US" sz="3800" i="1">
                              <a:solidFill>
                                <a:schemeClr val="tx1">
                                  <a:lumMod val="95000"/>
                                  <a:lumOff val="5000"/>
                                </a:schemeClr>
                              </a:solidFill>
                              <a:effectLst/>
                              <a:latin typeface="Cambria Math" panose="02040503050406030204" pitchFamily="18" charset="0"/>
                            </a:rPr>
                          </m:ctrlPr>
                        </m:sSupPr>
                        <m:e>
                          <m:r>
                            <a:rPr lang="en-US"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nor/>
                        </m:rPr>
                        <a:rPr lang="vi-VN" sz="3800" kern="0">
                          <a:solidFill>
                            <a:schemeClr val="tx1">
                              <a:lumMod val="95000"/>
                              <a:lumOff val="5000"/>
                            </a:schemeClr>
                          </a:solidFill>
                          <a:effectLst/>
                          <a:ea typeface="Calibri" panose="020F0502020204030204" pitchFamily="34" charset="0"/>
                        </a:rPr>
                        <m:t>		</m:t>
                      </m:r>
                    </m:oMath>
                  </m:oMathPara>
                </a14:m>
                <a:endParaRPr kumimoji="0" lang="vi-VN" sz="3800" b="0" i="0" u="none" strike="noStrike" kern="1200" cap="none" spc="0" normalizeH="0" baseline="0" noProof="1">
                  <a:ln>
                    <a:noFill/>
                  </a:ln>
                  <a:solidFill>
                    <a:schemeClr val="tx1">
                      <a:lumMod val="95000"/>
                      <a:lumOff val="5000"/>
                    </a:schemeClr>
                  </a:solidFill>
                  <a:effectLst/>
                  <a:uLnTx/>
                  <a:uFillTx/>
                  <a:cs typeface="Arial" panose="020B0604020202020204" pitchFamily="34" charset="0"/>
                  <a:sym typeface="Arial"/>
                </a:endParaRPr>
              </a:p>
            </p:txBody>
          </p:sp>
        </mc:Choice>
        <mc:Fallback xmlns="">
          <p:sp>
            <p:nvSpPr>
              <p:cNvPr id="63"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1732498" y="3789469"/>
                <a:ext cx="6725699" cy="1707923"/>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Đáp án sai 1">
                <a:extLst>
                  <a:ext uri="{FF2B5EF4-FFF2-40B4-BE49-F238E27FC236}">
                    <a16:creationId xmlns:a16="http://schemas.microsoft.com/office/drawing/2014/main" id="{1713963F-2894-56F2-E53C-4371936FB85C}"/>
                  </a:ext>
                </a:extLst>
              </p:cNvPr>
              <p:cNvSpPr/>
              <p:nvPr/>
            </p:nvSpPr>
            <p:spPr>
              <a:xfrm>
                <a:off x="1732498" y="6026377"/>
                <a:ext cx="6725699" cy="17079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kern="0">
                    <a:solidFill>
                      <a:schemeClr val="tx1">
                        <a:lumMod val="95000"/>
                        <a:lumOff val="5000"/>
                      </a:schemeClr>
                    </a:solidFill>
                    <a:ea typeface="Calibri" panose="020F0502020204030204" pitchFamily="34" charset="0"/>
                  </a:rPr>
                  <a:t>C. </a:t>
                </a:r>
                <a14:m>
                  <m:oMath xmlns:m="http://schemas.openxmlformats.org/officeDocument/2006/math">
                    <m:r>
                      <a:rPr lang="vi-VN"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2 </m:t>
                    </m:r>
                    <m:r>
                      <a:rPr lang="en-US"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𝑐</m:t>
                    </m:r>
                    <m:sSup>
                      <m:sSupPr>
                        <m:ctrlPr>
                          <a:rPr lang="en-US" sz="3800" i="1">
                            <a:solidFill>
                              <a:schemeClr val="tx1">
                                <a:lumMod val="95000"/>
                                <a:lumOff val="5000"/>
                              </a:schemeClr>
                            </a:solidFill>
                            <a:effectLst/>
                            <a:latin typeface="Cambria Math" panose="02040503050406030204" pitchFamily="18" charset="0"/>
                          </a:rPr>
                        </m:ctrlPr>
                      </m:sSupPr>
                      <m:e>
                        <m:r>
                          <a:rPr lang="en-US"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3800" i="1" kern="0">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kumimoji="0" lang="vi-VN" sz="3800" b="0" i="0" u="none" strike="noStrike" kern="1200" cap="none" spc="0" normalizeH="0" baseline="0" noProof="1">
                  <a:ln>
                    <a:noFill/>
                  </a:ln>
                  <a:solidFill>
                    <a:schemeClr val="tx1">
                      <a:lumMod val="95000"/>
                      <a:lumOff val="5000"/>
                    </a:schemeClr>
                  </a:solidFill>
                  <a:effectLst/>
                  <a:uLnTx/>
                  <a:uFillTx/>
                  <a:cs typeface="Arial" panose="020B0604020202020204" pitchFamily="34" charset="0"/>
                  <a:sym typeface="Arial"/>
                </a:endParaRPr>
              </a:p>
            </p:txBody>
          </p:sp>
        </mc:Choice>
        <mc:Fallback xmlns="">
          <p:sp>
            <p:nvSpPr>
              <p:cNvPr id="64"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1732498" y="6026377"/>
                <a:ext cx="6725699" cy="1707923"/>
              </a:xfrm>
              <a:prstGeom prst="roundRect">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Đáp án sai 2">
                <a:extLst>
                  <a:ext uri="{FF2B5EF4-FFF2-40B4-BE49-F238E27FC236}">
                    <a16:creationId xmlns:a16="http://schemas.microsoft.com/office/drawing/2014/main" id="{72E080E8-9CBE-7E1E-25CC-340E27A4D017}"/>
                  </a:ext>
                </a:extLst>
              </p:cNvPr>
              <p:cNvSpPr/>
              <p:nvPr/>
            </p:nvSpPr>
            <p:spPr>
              <a:xfrm>
                <a:off x="9908428" y="3789469"/>
                <a:ext cx="6725699" cy="17079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14:m>
                  <m:oMathPara xmlns:m="http://schemas.openxmlformats.org/officeDocument/2006/math">
                    <m:oMathParaPr>
                      <m:jc m:val="centerGroup"/>
                    </m:oMathParaPr>
                    <m:oMath xmlns:m="http://schemas.openxmlformats.org/officeDocument/2006/math">
                      <m:r>
                        <m:rPr>
                          <m:nor/>
                        </m:rPr>
                        <a:rPr lang="vi-VN" sz="3800" smtClean="0">
                          <a:solidFill>
                            <a:schemeClr val="tx1">
                              <a:lumMod val="95000"/>
                              <a:lumOff val="5000"/>
                            </a:schemeClr>
                          </a:solidFill>
                          <a:ea typeface="Times New Roman" panose="02020603050405020304" pitchFamily="18" charset="0"/>
                        </a:rPr>
                        <m:t>B</m:t>
                      </m:r>
                      <m:r>
                        <m:rPr>
                          <m:nor/>
                        </m:rPr>
                        <a:rPr lang="vi-VN" sz="3800" smtClean="0">
                          <a:solidFill>
                            <a:schemeClr val="tx1">
                              <a:lumMod val="95000"/>
                              <a:lumOff val="5000"/>
                            </a:schemeClr>
                          </a:solidFill>
                          <a:ea typeface="Times New Roman" panose="02020603050405020304" pitchFamily="18" charset="0"/>
                        </a:rPr>
                        <m:t>. </m:t>
                      </m:r>
                      <m:r>
                        <a:rPr lang="vi-VN" sz="3800" i="1">
                          <a:solidFill>
                            <a:schemeClr val="tx1">
                              <a:lumMod val="95000"/>
                              <a:lumOff val="5000"/>
                            </a:schemeClr>
                          </a:solidFill>
                          <a:effectLst/>
                          <a:latin typeface="Cambria Math" panose="02040503050406030204" pitchFamily="18" charset="0"/>
                          <a:ea typeface="Times New Roman" panose="02020603050405020304" pitchFamily="18" charset="0"/>
                        </a:rPr>
                        <m:t>2</m:t>
                      </m:r>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1 </m:t>
                      </m:r>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𝑐</m:t>
                      </m:r>
                      <m:sSup>
                        <m:sSupPr>
                          <m:ctrlP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ctrlPr>
                        </m:sSupPr>
                        <m:e>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𝑚</m:t>
                          </m:r>
                        </m:e>
                        <m:sup>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2</m:t>
                          </m:r>
                        </m:sup>
                      </m:sSup>
                    </m:oMath>
                  </m:oMathPara>
                </a14:m>
                <a:endParaRPr lang="en-US" sz="3800">
                  <a:solidFill>
                    <a:schemeClr val="tx1">
                      <a:lumMod val="95000"/>
                      <a:lumOff val="5000"/>
                    </a:schemeClr>
                  </a:solidFill>
                  <a:effectLst/>
                  <a:ea typeface="Times New Roman" panose="02020603050405020304" pitchFamily="18" charset="0"/>
                </a:endParaRPr>
              </a:p>
            </p:txBody>
          </p:sp>
        </mc:Choice>
        <mc:Fallback xmlns="">
          <p:sp>
            <p:nvSpPr>
              <p:cNvPr id="101"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9908428" y="3789469"/>
                <a:ext cx="6725699" cy="1707923"/>
              </a:xfrm>
              <a:prstGeom prst="roundRect">
                <a:avLst/>
              </a:prstGeom>
              <a:blipFill>
                <a:blip r:embed="rId10"/>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Đáp án sai 3">
                <a:extLst>
                  <a:ext uri="{FF2B5EF4-FFF2-40B4-BE49-F238E27FC236}">
                    <a16:creationId xmlns:a16="http://schemas.microsoft.com/office/drawing/2014/main" id="{98AC7C36-17E6-7D99-2014-5789447F054D}"/>
                  </a:ext>
                </a:extLst>
              </p:cNvPr>
              <p:cNvSpPr/>
              <p:nvPr/>
            </p:nvSpPr>
            <p:spPr>
              <a:xfrm>
                <a:off x="9908430" y="6026377"/>
                <a:ext cx="6725699" cy="17079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14:m>
                  <m:oMathPara xmlns:m="http://schemas.openxmlformats.org/officeDocument/2006/math">
                    <m:oMathParaPr>
                      <m:jc m:val="centerGroup"/>
                    </m:oMathParaPr>
                    <m:oMath xmlns:m="http://schemas.openxmlformats.org/officeDocument/2006/math">
                      <m:r>
                        <m:rPr>
                          <m:nor/>
                        </m:rPr>
                        <a:rPr lang="vi-VN" sz="3800" smtClean="0">
                          <a:solidFill>
                            <a:schemeClr val="tx1">
                              <a:lumMod val="95000"/>
                              <a:lumOff val="5000"/>
                            </a:schemeClr>
                          </a:solidFill>
                          <a:ea typeface="Times New Roman" panose="02020603050405020304" pitchFamily="18" charset="0"/>
                        </a:rPr>
                        <m:t>D</m:t>
                      </m:r>
                      <m:r>
                        <m:rPr>
                          <m:nor/>
                        </m:rPr>
                        <a:rPr lang="vi-VN" sz="3800" smtClean="0">
                          <a:solidFill>
                            <a:schemeClr val="tx1">
                              <a:lumMod val="95000"/>
                              <a:lumOff val="5000"/>
                            </a:schemeClr>
                          </a:solidFill>
                          <a:ea typeface="Times New Roman" panose="02020603050405020304" pitchFamily="18" charset="0"/>
                        </a:rPr>
                        <m:t>. </m:t>
                      </m:r>
                      <m:r>
                        <a:rPr lang="vi-VN" sz="3800" i="1">
                          <a:solidFill>
                            <a:schemeClr val="tx1">
                              <a:lumMod val="95000"/>
                              <a:lumOff val="5000"/>
                            </a:schemeClr>
                          </a:solidFill>
                          <a:effectLst/>
                          <a:latin typeface="Cambria Math" panose="02040503050406030204" pitchFamily="18" charset="0"/>
                          <a:ea typeface="Times New Roman" panose="02020603050405020304" pitchFamily="18" charset="0"/>
                        </a:rPr>
                        <m:t>4</m:t>
                      </m:r>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1 </m:t>
                      </m:r>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𝑐</m:t>
                      </m:r>
                      <m:sSup>
                        <m:sSupPr>
                          <m:ctrlP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ctrlPr>
                        </m:sSupPr>
                        <m:e>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𝑚</m:t>
                          </m:r>
                        </m:e>
                        <m:sup>
                          <m:r>
                            <a:rPr lang="en-US" sz="3800" i="1">
                              <a:solidFill>
                                <a:schemeClr val="tx1">
                                  <a:lumMod val="95000"/>
                                  <a:lumOff val="5000"/>
                                </a:schemeClr>
                              </a:solidFill>
                              <a:effectLst/>
                              <a:latin typeface="Cambria Math" panose="02040503050406030204" pitchFamily="18" charset="0"/>
                              <a:ea typeface="Times New Roman" panose="02020603050405020304" pitchFamily="18" charset="0"/>
                            </a:rPr>
                            <m:t>2</m:t>
                          </m:r>
                        </m:sup>
                      </m:sSup>
                    </m:oMath>
                  </m:oMathPara>
                </a14:m>
                <a:endParaRPr lang="en-US" sz="3800">
                  <a:solidFill>
                    <a:schemeClr val="tx1">
                      <a:lumMod val="95000"/>
                      <a:lumOff val="5000"/>
                    </a:schemeClr>
                  </a:solidFill>
                  <a:effectLst/>
                  <a:ea typeface="Times New Roman" panose="02020603050405020304" pitchFamily="18" charset="0"/>
                </a:endParaRPr>
              </a:p>
            </p:txBody>
          </p:sp>
        </mc:Choice>
        <mc:Fallback xmlns="">
          <p:sp>
            <p:nvSpPr>
              <p:cNvPr id="102"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9908430" y="6026377"/>
                <a:ext cx="6725699" cy="1707923"/>
              </a:xfrm>
              <a:prstGeom prst="roundRect">
                <a:avLst/>
              </a:prstGeom>
              <a:blipFill>
                <a:blip r:embed="rId11"/>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Đáp án đúng">
                <a:extLst>
                  <a:ext uri="{FF2B5EF4-FFF2-40B4-BE49-F238E27FC236}">
                    <a16:creationId xmlns:a16="http://schemas.microsoft.com/office/drawing/2014/main" id="{F26A5EAB-E5AD-94BE-45D6-5F46AA945CA3}"/>
                  </a:ext>
                </a:extLst>
              </p:cNvPr>
              <p:cNvSpPr/>
              <p:nvPr/>
            </p:nvSpPr>
            <p:spPr>
              <a:xfrm>
                <a:off x="1732497" y="3771376"/>
                <a:ext cx="6725699" cy="1726016"/>
              </a:xfrm>
              <a:prstGeom prst="round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14:m>
                  <m:oMathPara xmlns:m="http://schemas.openxmlformats.org/officeDocument/2006/math">
                    <m:oMathParaPr>
                      <m:jc m:val="centerGroup"/>
                    </m:oMathParaPr>
                    <m:oMath xmlns:m="http://schemas.openxmlformats.org/officeDocument/2006/math">
                      <m:r>
                        <m:rPr>
                          <m:nor/>
                        </m:rPr>
                        <a:rPr lang="vi-VN" sz="3800" b="1" kern="0" smtClean="0">
                          <a:solidFill>
                            <a:schemeClr val="bg1"/>
                          </a:solidFill>
                          <a:ea typeface="Calibri" panose="020F0502020204030204" pitchFamily="34" charset="0"/>
                        </a:rPr>
                        <m:t>A</m:t>
                      </m:r>
                      <m:r>
                        <m:rPr>
                          <m:nor/>
                        </m:rPr>
                        <a:rPr lang="vi-VN" sz="3800" b="1" kern="0" smtClean="0">
                          <a:solidFill>
                            <a:schemeClr val="bg1"/>
                          </a:solidFill>
                          <a:ea typeface="Calibri" panose="020F0502020204030204" pitchFamily="34" charset="0"/>
                        </a:rPr>
                        <m:t>. </m:t>
                      </m:r>
                      <m:r>
                        <a:rPr lang="vi-VN" sz="38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𝟏</m:t>
                      </m:r>
                      <m:r>
                        <a:rPr lang="en-US" sz="38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𝟒</m:t>
                      </m:r>
                      <m:r>
                        <a:rPr lang="en-US" sz="38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a:rPr lang="en-US" sz="38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𝒄</m:t>
                      </m:r>
                      <m:sSup>
                        <m:sSupPr>
                          <m:ctrlPr>
                            <a:rPr lang="en-US" sz="3800" b="1" i="1">
                              <a:solidFill>
                                <a:schemeClr val="bg1"/>
                              </a:solidFill>
                              <a:latin typeface="Cambria Math" panose="02040503050406030204" pitchFamily="18" charset="0"/>
                            </a:rPr>
                          </m:ctrlPr>
                        </m:sSupPr>
                        <m:e>
                          <m:r>
                            <a:rPr lang="en-US" sz="38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𝒎</m:t>
                          </m:r>
                        </m:e>
                        <m:sup>
                          <m:r>
                            <a:rPr lang="en-US" sz="3800" b="1" i="1" kern="0">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sup>
                      </m:sSup>
                      <m:r>
                        <m:rPr>
                          <m:nor/>
                        </m:rPr>
                        <a:rPr lang="vi-VN" sz="3800" b="1" kern="0">
                          <a:solidFill>
                            <a:schemeClr val="bg1"/>
                          </a:solidFill>
                          <a:ea typeface="Calibri" panose="020F0502020204030204" pitchFamily="34" charset="0"/>
                        </a:rPr>
                        <m:t>		</m:t>
                      </m:r>
                    </m:oMath>
                  </m:oMathPara>
                </a14:m>
                <a:endParaRPr lang="vi-VN" sz="3800" b="1" noProof="1">
                  <a:solidFill>
                    <a:schemeClr val="bg1"/>
                  </a:solidFill>
                  <a:cs typeface="Arial" panose="020B0604020202020204" pitchFamily="34" charset="0"/>
                  <a:sym typeface="Arial"/>
                </a:endParaRPr>
              </a:p>
            </p:txBody>
          </p:sp>
        </mc:Choice>
        <mc:Fallback xmlns="">
          <p:sp>
            <p:nvSpPr>
              <p:cNvPr id="103"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1732497" y="3771376"/>
                <a:ext cx="6725699" cy="1726016"/>
              </a:xfrm>
              <a:prstGeom prst="roundRect">
                <a:avLst/>
              </a:prstGeom>
              <a:blipFill>
                <a:blip r:embed="rId12"/>
                <a:stretch>
                  <a:fillRect/>
                </a:stretch>
              </a:blipFill>
              <a:ln w="12700">
                <a:solidFill>
                  <a:srgbClr val="000000"/>
                </a:solidFill>
              </a:ln>
            </p:spPr>
            <p:txBody>
              <a:bodyPr/>
              <a:lstStyle/>
              <a:p>
                <a:r>
                  <a:rPr lang="en-US">
                    <a:noFill/>
                  </a:rPr>
                  <a:t> </a:t>
                </a:r>
              </a:p>
            </p:txBody>
          </p:sp>
        </mc:Fallback>
      </mc:AlternateContent>
      <p:pic>
        <p:nvPicPr>
          <p:cNvPr id="4" name="Picture 3">
            <a:hlinkClick r:id="rId13" action="ppaction://hlinksldjump"/>
          </p:cNvPr>
          <p:cNvPicPr>
            <a:picLocks noChangeAspect="1"/>
          </p:cNvPicPr>
          <p:nvPr/>
        </p:nvPicPr>
        <p:blipFill>
          <a:blip r:embed="rId14"/>
          <a:stretch>
            <a:fillRect/>
          </a:stretch>
        </p:blipFill>
        <p:spPr>
          <a:xfrm>
            <a:off x="14593419" y="8496300"/>
            <a:ext cx="2040708" cy="1555924"/>
          </a:xfrm>
          <a:prstGeom prst="rect">
            <a:avLst/>
          </a:prstGeom>
        </p:spPr>
      </p:pic>
    </p:spTree>
    <p:extLst>
      <p:ext uri="{BB962C8B-B14F-4D97-AF65-F5344CB8AC3E}">
        <p14:creationId xmlns:p14="http://schemas.microsoft.com/office/powerpoint/2010/main" val="1116493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D3F27ABB-0B72-6CF2-993D-D2E55139FD60}"/>
              </a:ext>
            </a:extLst>
          </p:cNvPr>
          <p:cNvSpPr/>
          <p:nvPr/>
        </p:nvSpPr>
        <p:spPr>
          <a:xfrm rot="5400000">
            <a:off x="3048000" y="-2324100"/>
            <a:ext cx="8077201" cy="13106401"/>
          </a:xfrm>
          <a:custGeom>
            <a:avLst/>
            <a:gdLst/>
            <a:ahLst/>
            <a:cxnLst/>
            <a:rect l="l" t="t" r="r" b="b"/>
            <a:pathLst>
              <a:path w="12661201" h="17947579">
                <a:moveTo>
                  <a:pt x="0" y="0"/>
                </a:moveTo>
                <a:lnTo>
                  <a:pt x="12661201" y="0"/>
                </a:lnTo>
                <a:lnTo>
                  <a:pt x="12661201" y="17947580"/>
                </a:lnTo>
                <a:lnTo>
                  <a:pt x="0" y="17947580"/>
                </a:lnTo>
                <a:lnTo>
                  <a:pt x="0" y="0"/>
                </a:lnTo>
                <a:close/>
              </a:path>
            </a:pathLst>
          </a:custGeom>
          <a:blipFill>
            <a:blip r:embed="rId2">
              <a:extLst>
                <a:ext uri="{96DAC541-7B7A-43D3-8B79-37D633B846F1}">
                  <asvg:svgBlip xmlns:asvg="http://schemas.microsoft.com/office/drawing/2016/SVG/main" r:embed="rId3"/>
                </a:ext>
              </a:extLst>
            </a:blip>
            <a:stretch>
              <a:fillRect l="1948" t="440" r="1826" b="-30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4">
            <a:extLst>
              <a:ext uri="{FF2B5EF4-FFF2-40B4-BE49-F238E27FC236}">
                <a16:creationId xmlns:a16="http://schemas.microsoft.com/office/drawing/2014/main" id="{31151E90-B3FB-9D50-D3F3-31D5B37E028B}"/>
              </a:ext>
            </a:extLst>
          </p:cNvPr>
          <p:cNvSpPr txBox="1"/>
          <p:nvPr/>
        </p:nvSpPr>
        <p:spPr>
          <a:xfrm>
            <a:off x="1905000" y="1790700"/>
            <a:ext cx="9372600" cy="415498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500" normalizeH="0" baseline="0" noProof="0">
                <a:ln>
                  <a:noFill/>
                </a:ln>
                <a:solidFill>
                  <a:prstClr val="black"/>
                </a:solidFill>
                <a:effectLst/>
                <a:uLnTx/>
                <a:uFillTx/>
                <a:latin typeface="Arial" panose="020B0604020202020204" pitchFamily="34" charset="0"/>
                <a:cs typeface="Arial" panose="020B0604020202020204" pitchFamily="34" charset="0"/>
              </a:rPr>
              <a:t>CHÚC MỪNG CÁC EM ĐÃ HOÀN THÀNH THỬ THÁCH!</a:t>
            </a:r>
            <a:endParaRPr kumimoji="0" lang="en-US" sz="6000" b="1" i="0" u="none" strike="noStrike" kern="1200" cap="none" spc="50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1200" y="4043360"/>
            <a:ext cx="9041994" cy="6243640"/>
          </a:xfrm>
          <a:prstGeom prst="rect">
            <a:avLst/>
          </a:prstGeom>
        </p:spPr>
      </p:pic>
    </p:spTree>
    <p:extLst>
      <p:ext uri="{BB962C8B-B14F-4D97-AF65-F5344CB8AC3E}">
        <p14:creationId xmlns:p14="http://schemas.microsoft.com/office/powerpoint/2010/main" val="1177197459"/>
      </p:ext>
    </p:extLst>
  </p:cSld>
  <p:clrMapOvr>
    <a:masterClrMapping/>
  </p:clrMapOvr>
  <p:transition spd="med">
    <p:wheel spokes="1"/>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9959"/>
        <p:cNvGrpSpPr/>
        <p:nvPr/>
      </p:nvGrpSpPr>
      <p:grpSpPr>
        <a:xfrm>
          <a:off x="0" y="0"/>
          <a:ext cx="0" cy="0"/>
          <a:chOff x="0" y="0"/>
          <a:chExt cx="0" cy="0"/>
        </a:xfrm>
      </p:grpSpPr>
      <p:sp>
        <p:nvSpPr>
          <p:cNvPr id="3" name="Rounded Rectangle 2"/>
          <p:cNvSpPr/>
          <p:nvPr/>
        </p:nvSpPr>
        <p:spPr>
          <a:xfrm>
            <a:off x="1235242" y="1169068"/>
            <a:ext cx="15880087" cy="8077200"/>
          </a:xfrm>
          <a:prstGeom prst="roundRect">
            <a:avLst/>
          </a:prstGeom>
          <a:solidFill>
            <a:srgbClr val="FFFCF2"/>
          </a:solidFill>
          <a:ln>
            <a:solidFill>
              <a:srgbClr val="FFFC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81400" y="1943100"/>
            <a:ext cx="11734800" cy="4016484"/>
          </a:xfrm>
          <a:prstGeom prst="rect">
            <a:avLst/>
          </a:prstGeom>
        </p:spPr>
        <p:txBody>
          <a:bodyPr wrap="square">
            <a:spAutoFit/>
          </a:bodyPr>
          <a:lstStyle/>
          <a:p>
            <a:pPr defTabSz="1371600">
              <a:lnSpc>
                <a:spcPct val="150000"/>
              </a:lnSpc>
              <a:buClr>
                <a:srgbClr val="000000"/>
              </a:buClr>
            </a:pPr>
            <a:r>
              <a:rPr lang="vi-VN" sz="8500" b="1" kern="0">
                <a:solidFill>
                  <a:srgbClr val="005051">
                    <a:lumMod val="90000"/>
                    <a:lumOff val="10000"/>
                  </a:srgbClr>
                </a:solidFill>
                <a:latin typeface="Arial"/>
                <a:cs typeface="Arial"/>
                <a:sym typeface="Arial"/>
              </a:rPr>
              <a:t>CẢM ƠN CÁC EM ĐÃ THAM GIA TIẾT HỌC!</a:t>
            </a:r>
          </a:p>
        </p:txBody>
      </p:sp>
      <p:pic>
        <p:nvPicPr>
          <p:cNvPr id="2" name="Picture 1"/>
          <p:cNvPicPr>
            <a:picLocks noChangeAspect="1"/>
          </p:cNvPicPr>
          <p:nvPr/>
        </p:nvPicPr>
        <p:blipFill>
          <a:blip r:embed="rId3"/>
          <a:stretch>
            <a:fillRect/>
          </a:stretch>
        </p:blipFill>
        <p:spPr>
          <a:xfrm rot="20850632">
            <a:off x="970507" y="6979048"/>
            <a:ext cx="4048189" cy="4485392"/>
          </a:xfrm>
          <a:prstGeom prst="rect">
            <a:avLst/>
          </a:prstGeom>
        </p:spPr>
      </p:pic>
    </p:spTree>
    <p:extLst>
      <p:ext uri="{BB962C8B-B14F-4D97-AF65-F5344CB8AC3E}">
        <p14:creationId xmlns:p14="http://schemas.microsoft.com/office/powerpoint/2010/main" val="1472524287"/>
      </p:ext>
    </p:extLst>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1110046" y="817428"/>
            <a:ext cx="16099996" cy="85932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p:sp>
        <p:nvSpPr>
          <p:cNvPr id="11" name="Rectangle 10"/>
          <p:cNvSpPr/>
          <p:nvPr/>
        </p:nvSpPr>
        <p:spPr>
          <a:xfrm>
            <a:off x="1743902" y="2912358"/>
            <a:ext cx="14791498" cy="630942"/>
          </a:xfrm>
          <a:prstGeom prst="rect">
            <a:avLst/>
          </a:prstGeom>
        </p:spPr>
        <p:txBody>
          <a:bodyPr wrap="square">
            <a:spAutoFit/>
          </a:bodyPr>
          <a:lstStyle/>
          <a:p>
            <a:pPr lvl="0" algn="just" eaLnBrk="0" fontAlgn="base" hangingPunct="0">
              <a:spcBef>
                <a:spcPct val="0"/>
              </a:spcBef>
              <a:spcAft>
                <a:spcPct val="0"/>
              </a:spcAft>
            </a:pPr>
            <a:r>
              <a:rPr kumimoji="0" lang="en-US" altLang="en-US" sz="35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Bài</a:t>
            </a:r>
            <a:r>
              <a:rPr kumimoji="0" lang="en-US" altLang="en-US"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4 (SGK-tr103)</a:t>
            </a:r>
            <a:r>
              <a:rPr kumimoji="0" lang="vi-VN" altLang="en-US"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t>
            </a:r>
            <a:r>
              <a:rPr kumimoji="0" lang="en-US" altLang="en-US"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lang="vi-VN" sz="3500" dirty="0">
                <a:solidFill>
                  <a:srgbClr val="000000"/>
                </a:solidFill>
              </a:rPr>
              <a:t>Hình nào dưới đây biểu diễn góc nội tiếp?</a:t>
            </a:r>
            <a:endParaRPr lang="en-US" sz="3500" dirty="0">
              <a:solidFill>
                <a:srgbClr val="000000"/>
              </a:solidFill>
            </a:endParaRPr>
          </a:p>
        </p:txBody>
      </p:sp>
      <p:sp>
        <p:nvSpPr>
          <p:cNvPr id="6" name="Oval 5"/>
          <p:cNvSpPr/>
          <p:nvPr/>
        </p:nvSpPr>
        <p:spPr>
          <a:xfrm>
            <a:off x="5537056" y="8343900"/>
            <a:ext cx="914400" cy="90265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1C9B9"/>
              </a:solidFill>
              <a:effectLst/>
              <a:uLnTx/>
              <a:uFillTx/>
              <a:latin typeface="Arial"/>
              <a:ea typeface="+mn-ea"/>
              <a:cs typeface="+mn-cs"/>
            </a:endParaRPr>
          </a:p>
        </p:txBody>
      </p:sp>
      <p:sp>
        <p:nvSpPr>
          <p:cNvPr id="7" name="Rectangle 6"/>
          <p:cNvSpPr/>
          <p:nvPr/>
        </p:nvSpPr>
        <p:spPr>
          <a:xfrm>
            <a:off x="1731870" y="1308437"/>
            <a:ext cx="12292148" cy="1015663"/>
          </a:xfrm>
          <a:prstGeom prst="rect">
            <a:avLst/>
          </a:prstGeom>
        </p:spPr>
        <p:txBody>
          <a:bodyPr wrap="none">
            <a:spAutoFit/>
          </a:bodyPr>
          <a:lstStyle/>
          <a:p>
            <a:pPr lvl="0" defTabSz="1828756">
              <a:buClr>
                <a:srgbClr val="143E63"/>
              </a:buClr>
              <a:buSzPts val="3000"/>
              <a:defRPr/>
            </a:pPr>
            <a:r>
              <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rPr>
              <a:t>KHỞI ĐỘNG</a:t>
            </a:r>
            <a:r>
              <a:rPr lang="en-US" sz="6000" b="1" kern="0" dirty="0">
                <a:solidFill>
                  <a:srgbClr val="71C9B9">
                    <a:lumMod val="50000"/>
                  </a:srgbClr>
                </a:solidFill>
                <a:cs typeface="Arial"/>
                <a:sym typeface="Merriweather Sans"/>
              </a:rPr>
              <a:t> -</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cá</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nhân</a:t>
            </a:r>
            <a:endPar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endParaRPr>
          </a:p>
        </p:txBody>
      </p:sp>
      <p:pic>
        <p:nvPicPr>
          <p:cNvPr id="4" name="Picture 3"/>
          <p:cNvPicPr>
            <a:picLocks noChangeAspect="1"/>
          </p:cNvPicPr>
          <p:nvPr/>
        </p:nvPicPr>
        <p:blipFill>
          <a:blip r:embed="rId3"/>
          <a:stretch>
            <a:fillRect/>
          </a:stretch>
        </p:blipFill>
        <p:spPr>
          <a:xfrm>
            <a:off x="15468600" y="1282369"/>
            <a:ext cx="1336735" cy="1041731"/>
          </a:xfrm>
          <a:prstGeom prst="rect">
            <a:avLst/>
          </a:prstGeom>
        </p:spPr>
      </p:pic>
      <p:sp>
        <p:nvSpPr>
          <p:cNvPr id="2" name="Rectangle 1"/>
          <p:cNvSpPr/>
          <p:nvPr/>
        </p:nvSpPr>
        <p:spPr>
          <a:xfrm>
            <a:off x="1758279" y="8496300"/>
            <a:ext cx="14803530" cy="630942"/>
          </a:xfrm>
          <a:prstGeom prst="rect">
            <a:avLst/>
          </a:prstGeom>
        </p:spPr>
        <p:txBody>
          <a:bodyPr wrap="square">
            <a:spAutoFit/>
          </a:bodyPr>
          <a:lstStyle/>
          <a:p>
            <a:pPr lvl="0" algn="ctr" eaLnBrk="0" fontAlgn="base" hangingPunct="0">
              <a:spcBef>
                <a:spcPct val="0"/>
              </a:spcBef>
              <a:spcAft>
                <a:spcPct val="0"/>
              </a:spcAft>
            </a:pPr>
            <a:r>
              <a:rPr lang="vi-VN" sz="3500">
                <a:solidFill>
                  <a:srgbClr val="000000"/>
                </a:solidFill>
              </a:rPr>
              <a:t>A. Hình 1a</a:t>
            </a:r>
            <a:r>
              <a:rPr lang="en-US" sz="3500">
                <a:solidFill>
                  <a:srgbClr val="000000"/>
                </a:solidFill>
              </a:rPr>
              <a:t>		 </a:t>
            </a:r>
            <a:r>
              <a:rPr lang="vi-VN" sz="3500">
                <a:solidFill>
                  <a:srgbClr val="000000"/>
                </a:solidFill>
              </a:rPr>
              <a:t>B. Hình 1b</a:t>
            </a:r>
            <a:r>
              <a:rPr lang="en-US" sz="3500">
                <a:solidFill>
                  <a:srgbClr val="000000"/>
                </a:solidFill>
              </a:rPr>
              <a:t>	    	    </a:t>
            </a:r>
            <a:r>
              <a:rPr lang="vi-VN" sz="3500">
                <a:solidFill>
                  <a:srgbClr val="000000"/>
                </a:solidFill>
              </a:rPr>
              <a:t>C. Hình 1c</a:t>
            </a:r>
            <a:r>
              <a:rPr lang="en-US" sz="3500">
                <a:solidFill>
                  <a:srgbClr val="000000"/>
                </a:solidFill>
              </a:rPr>
              <a:t>		      </a:t>
            </a:r>
            <a:r>
              <a:rPr lang="vi-VN" sz="3500">
                <a:solidFill>
                  <a:srgbClr val="000000"/>
                </a:solidFill>
              </a:rPr>
              <a:t>D. Hình 1d</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3463754" y="4229100"/>
            <a:ext cx="11392579" cy="3460815"/>
          </a:xfrm>
          <a:prstGeom prst="rect">
            <a:avLst/>
          </a:prstGeom>
        </p:spPr>
      </p:pic>
    </p:spTree>
    <p:extLst>
      <p:ext uri="{BB962C8B-B14F-4D97-AF65-F5344CB8AC3E}">
        <p14:creationId xmlns:p14="http://schemas.microsoft.com/office/powerpoint/2010/main" val="349296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1110046" y="817428"/>
            <a:ext cx="16099996" cy="85932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p:sp>
        <p:nvSpPr>
          <p:cNvPr id="11" name="Rectangle 10"/>
          <p:cNvSpPr/>
          <p:nvPr/>
        </p:nvSpPr>
        <p:spPr>
          <a:xfrm>
            <a:off x="1764295" y="2657298"/>
            <a:ext cx="14791498" cy="3273332"/>
          </a:xfrm>
          <a:prstGeom prst="rect">
            <a:avLst/>
          </a:prstGeom>
        </p:spPr>
        <p:txBody>
          <a:bodyPr wrap="square">
            <a:spAutoFit/>
          </a:bodyPr>
          <a:lstStyle/>
          <a:p>
            <a:pPr lvl="0" eaLnBrk="0" fontAlgn="base" hangingPunct="0">
              <a:lnSpc>
                <a:spcPct val="300000"/>
              </a:lnSpc>
              <a:spcBef>
                <a:spcPct val="0"/>
              </a:spcBef>
              <a:spcAft>
                <a:spcPct val="0"/>
              </a:spcAft>
            </a:pPr>
            <a:r>
              <a:rPr kumimoji="0" lang="en-US" altLang="en-US" sz="38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Bài</a:t>
            </a:r>
            <a:r>
              <a:rPr kumimoji="0" lang="en-US" altLang="en-US" sz="3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5 (SGK-tr103)</a:t>
            </a:r>
            <a:r>
              <a:rPr kumimoji="0" lang="vi-VN" altLang="en-US" sz="3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n-US" altLang="en-US" sz="3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lang="vi-VN" sz="3800" dirty="0">
                <a:solidFill>
                  <a:srgbClr val="000000"/>
                </a:solidFill>
              </a:rPr>
              <a:t>Góc nội tiếp chắn nửa đường tròn có số đo là</a:t>
            </a:r>
            <a:endParaRPr lang="en-US" sz="3800" dirty="0">
              <a:solidFill>
                <a:srgbClr val="000000"/>
              </a:solidFill>
            </a:endParaRPr>
          </a:p>
          <a:p>
            <a:pPr lvl="0" algn="ctr" eaLnBrk="0" fontAlgn="base" hangingPunct="0">
              <a:lnSpc>
                <a:spcPct val="300000"/>
              </a:lnSpc>
              <a:spcBef>
                <a:spcPct val="0"/>
              </a:spcBef>
              <a:spcAft>
                <a:spcPct val="0"/>
              </a:spcAft>
            </a:pPr>
            <a:r>
              <a:rPr lang="vi-VN" sz="3800" dirty="0">
                <a:solidFill>
                  <a:srgbClr val="000000"/>
                </a:solidFill>
              </a:rPr>
              <a:t>A. 180°</a:t>
            </a:r>
            <a:r>
              <a:rPr lang="en-US" sz="3800" dirty="0">
                <a:solidFill>
                  <a:srgbClr val="000000"/>
                </a:solidFill>
              </a:rPr>
              <a:t>			</a:t>
            </a:r>
            <a:r>
              <a:rPr lang="vi-VN" sz="3800" dirty="0">
                <a:solidFill>
                  <a:srgbClr val="000000"/>
                </a:solidFill>
              </a:rPr>
              <a:t>B. 120°</a:t>
            </a:r>
            <a:r>
              <a:rPr lang="en-US" sz="3800" dirty="0">
                <a:solidFill>
                  <a:srgbClr val="000000"/>
                </a:solidFill>
              </a:rPr>
              <a:t>			</a:t>
            </a:r>
            <a:r>
              <a:rPr lang="vi-VN" sz="3800" dirty="0">
                <a:solidFill>
                  <a:srgbClr val="000000"/>
                </a:solidFill>
              </a:rPr>
              <a:t>C. 90°</a:t>
            </a:r>
            <a:r>
              <a:rPr lang="en-US" sz="3800" dirty="0">
                <a:solidFill>
                  <a:srgbClr val="000000"/>
                </a:solidFill>
              </a:rPr>
              <a:t>			</a:t>
            </a:r>
            <a:r>
              <a:rPr lang="vi-VN" sz="3800" dirty="0">
                <a:solidFill>
                  <a:srgbClr val="000000"/>
                </a:solidFill>
              </a:rPr>
              <a:t>D. 60°</a:t>
            </a:r>
            <a:endParaRPr kumimoji="0" lang="vi-VN" sz="3800" b="0" i="0" u="none" strike="noStrike" kern="1200" cap="none" spc="0" normalizeH="0" baseline="0" noProof="0" dirty="0">
              <a:ln>
                <a:noFill/>
              </a:ln>
              <a:solidFill>
                <a:srgbClr val="000000"/>
              </a:solidFill>
              <a:effectLst/>
              <a:uLnTx/>
              <a:uFillTx/>
              <a:latin typeface="Arial" panose="020B0604020202020204" pitchFamily="34" charset="0"/>
            </a:endParaRPr>
          </a:p>
        </p:txBody>
      </p:sp>
      <p:sp>
        <p:nvSpPr>
          <p:cNvPr id="6" name="Oval 5"/>
          <p:cNvSpPr/>
          <p:nvPr/>
        </p:nvSpPr>
        <p:spPr>
          <a:xfrm>
            <a:off x="9829800" y="5114064"/>
            <a:ext cx="914400" cy="90265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1C9B9"/>
              </a:solidFill>
              <a:effectLst/>
              <a:uLnTx/>
              <a:uFillTx/>
              <a:latin typeface="Arial"/>
              <a:ea typeface="+mn-ea"/>
              <a:cs typeface="+mn-cs"/>
            </a:endParaRPr>
          </a:p>
        </p:txBody>
      </p:sp>
      <p:sp>
        <p:nvSpPr>
          <p:cNvPr id="7" name="Rectangle 6"/>
          <p:cNvSpPr/>
          <p:nvPr/>
        </p:nvSpPr>
        <p:spPr>
          <a:xfrm>
            <a:off x="1731870" y="1308437"/>
            <a:ext cx="12292148" cy="1015663"/>
          </a:xfrm>
          <a:prstGeom prst="rect">
            <a:avLst/>
          </a:prstGeom>
        </p:spPr>
        <p:txBody>
          <a:bodyPr wrap="none">
            <a:spAutoFit/>
          </a:bodyPr>
          <a:lstStyle/>
          <a:p>
            <a:pPr lvl="0" defTabSz="1828756">
              <a:buClr>
                <a:srgbClr val="143E63"/>
              </a:buClr>
              <a:buSzPts val="3000"/>
              <a:defRPr/>
            </a:pPr>
            <a:r>
              <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rPr>
              <a:t>KHỞI ĐỘNG</a:t>
            </a:r>
            <a:r>
              <a:rPr lang="en-US" sz="6000" b="1" kern="0" dirty="0">
                <a:solidFill>
                  <a:srgbClr val="71C9B9">
                    <a:lumMod val="50000"/>
                  </a:srgbClr>
                </a:solidFill>
                <a:cs typeface="Arial"/>
                <a:sym typeface="Merriweather Sans"/>
              </a:rPr>
              <a:t> -</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cá</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nhân</a:t>
            </a:r>
            <a:endPar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endParaRPr>
          </a:p>
        </p:txBody>
      </p:sp>
      <p:pic>
        <p:nvPicPr>
          <p:cNvPr id="4" name="Picture 3"/>
          <p:cNvPicPr>
            <a:picLocks noChangeAspect="1"/>
          </p:cNvPicPr>
          <p:nvPr/>
        </p:nvPicPr>
        <p:blipFill>
          <a:blip r:embed="rId3"/>
          <a:stretch>
            <a:fillRect/>
          </a:stretch>
        </p:blipFill>
        <p:spPr>
          <a:xfrm>
            <a:off x="15219058" y="8018504"/>
            <a:ext cx="1336735" cy="1041731"/>
          </a:xfrm>
          <a:prstGeom prst="rect">
            <a:avLst/>
          </a:prstGeom>
        </p:spPr>
      </p:pic>
    </p:spTree>
    <p:extLst>
      <p:ext uri="{BB962C8B-B14F-4D97-AF65-F5344CB8AC3E}">
        <p14:creationId xmlns:p14="http://schemas.microsoft.com/office/powerpoint/2010/main" val="206373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1110046" y="817428"/>
            <a:ext cx="16099996" cy="85932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764295" y="2628900"/>
                <a:ext cx="14791498" cy="5387950"/>
              </a:xfrm>
              <a:prstGeom prst="rect">
                <a:avLst/>
              </a:prstGeom>
            </p:spPr>
            <p:txBody>
              <a:bodyPr wrap="square">
                <a:spAutoFit/>
              </a:bodyPr>
              <a:lstStyle/>
              <a:p>
                <a:pPr lvl="0" algn="just" eaLnBrk="0" fontAlgn="base" hangingPunct="0">
                  <a:lnSpc>
                    <a:spcPct val="175000"/>
                  </a:lnSpc>
                  <a:spcBef>
                    <a:spcPct val="0"/>
                  </a:spcBef>
                  <a:spcAft>
                    <a:spcPct val="0"/>
                  </a:spcAft>
                </a:pPr>
                <a:r>
                  <a:rPr kumimoji="0" lang="en-US" altLang="en-US" sz="37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Bài</a:t>
                </a:r>
                <a:r>
                  <a:rPr kumimoji="0" lang="en-US" altLang="en-US" sz="37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6 (SGK-tr103)</a:t>
                </a:r>
                <a:r>
                  <a:rPr kumimoji="0" lang="vi-VN" altLang="en-US" sz="37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n-US" altLang="en-US" sz="37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lang="vi-VN" sz="3700" dirty="0">
                    <a:solidFill>
                      <a:srgbClr val="000000"/>
                    </a:solidFill>
                  </a:rPr>
                  <a:t>Cho hai tiếp tuyến của đường tròn </a:t>
                </a:r>
                <a14:m>
                  <m:oMath xmlns:m="http://schemas.openxmlformats.org/officeDocument/2006/math">
                    <m:r>
                      <a:rPr lang="vi-VN" sz="3700" i="1" smtClean="0">
                        <a:solidFill>
                          <a:srgbClr val="000000"/>
                        </a:solidFill>
                        <a:latin typeface="Cambria Math" panose="02040503050406030204" pitchFamily="18" charset="0"/>
                      </a:rPr>
                      <m:t>(</m:t>
                    </m:r>
                    <m:r>
                      <a:rPr lang="vi-VN" sz="3700" i="1" smtClean="0">
                        <a:solidFill>
                          <a:srgbClr val="000000"/>
                        </a:solidFill>
                        <a:latin typeface="Cambria Math" panose="02040503050406030204" pitchFamily="18" charset="0"/>
                      </a:rPr>
                      <m:t>𝑂</m:t>
                    </m:r>
                    <m:r>
                      <a:rPr lang="vi-VN" sz="3700" i="1" smtClean="0">
                        <a:solidFill>
                          <a:srgbClr val="000000"/>
                        </a:solidFill>
                        <a:latin typeface="Cambria Math" panose="02040503050406030204" pitchFamily="18" charset="0"/>
                      </a:rPr>
                      <m:t>) </m:t>
                    </m:r>
                  </m:oMath>
                </a14:m>
                <a:r>
                  <a:rPr lang="vi-VN" sz="3700" dirty="0">
                    <a:solidFill>
                      <a:srgbClr val="000000"/>
                    </a:solidFill>
                  </a:rPr>
                  <a:t>tại </a:t>
                </a:r>
                <a14:m>
                  <m:oMath xmlns:m="http://schemas.openxmlformats.org/officeDocument/2006/math">
                    <m:r>
                      <a:rPr lang="vi-VN" sz="3700" i="1" smtClean="0">
                        <a:solidFill>
                          <a:srgbClr val="000000"/>
                        </a:solidFill>
                        <a:latin typeface="Cambria Math" panose="02040503050406030204" pitchFamily="18" charset="0"/>
                      </a:rPr>
                      <m:t>𝐴</m:t>
                    </m:r>
                  </m:oMath>
                </a14:m>
                <a:r>
                  <a:rPr lang="vi-VN" sz="3700" dirty="0">
                    <a:solidFill>
                      <a:srgbClr val="000000"/>
                    </a:solidFill>
                  </a:rPr>
                  <a:t> và</a:t>
                </a:r>
                <a14:m>
                  <m:oMath xmlns:m="http://schemas.openxmlformats.org/officeDocument/2006/math">
                    <m:r>
                      <a:rPr lang="vi-VN" sz="3700" i="1" smtClean="0">
                        <a:solidFill>
                          <a:srgbClr val="000000"/>
                        </a:solidFill>
                        <a:latin typeface="Cambria Math" panose="02040503050406030204" pitchFamily="18" charset="0"/>
                      </a:rPr>
                      <m:t> </m:t>
                    </m:r>
                    <m:r>
                      <a:rPr lang="vi-VN" sz="3700" i="1" smtClean="0">
                        <a:solidFill>
                          <a:srgbClr val="000000"/>
                        </a:solidFill>
                        <a:latin typeface="Cambria Math" panose="02040503050406030204" pitchFamily="18" charset="0"/>
                      </a:rPr>
                      <m:t>𝐵</m:t>
                    </m:r>
                  </m:oMath>
                </a14:m>
                <a:r>
                  <a:rPr lang="en-US" sz="3700" dirty="0">
                    <a:solidFill>
                      <a:srgbClr val="000000"/>
                    </a:solidFill>
                  </a:rPr>
                  <a:t> </a:t>
                </a:r>
                <a:r>
                  <a:rPr lang="vi-VN" sz="3700" dirty="0">
                    <a:solidFill>
                      <a:srgbClr val="000000"/>
                    </a:solidFill>
                  </a:rPr>
                  <a:t>cắt nhau tại </a:t>
                </a:r>
                <a14:m>
                  <m:oMath xmlns:m="http://schemas.openxmlformats.org/officeDocument/2006/math">
                    <m:r>
                      <a:rPr lang="vi-VN" sz="3700" i="1" smtClean="0">
                        <a:solidFill>
                          <a:srgbClr val="000000"/>
                        </a:solidFill>
                        <a:latin typeface="Cambria Math" panose="02040503050406030204" pitchFamily="18" charset="0"/>
                      </a:rPr>
                      <m:t>𝑀</m:t>
                    </m:r>
                  </m:oMath>
                </a14:m>
                <a:r>
                  <a:rPr lang="vi-VN" sz="3700" dirty="0">
                    <a:solidFill>
                      <a:srgbClr val="000000"/>
                    </a:solidFill>
                  </a:rPr>
                  <a:t> (Hình 2).</a:t>
                </a:r>
                <a:r>
                  <a:rPr lang="en-US" sz="3700" dirty="0">
                    <a:solidFill>
                      <a:srgbClr val="000000"/>
                    </a:solidFill>
                  </a:rPr>
                  <a:t> </a:t>
                </a:r>
                <a:r>
                  <a:rPr lang="vi-VN" sz="3700" dirty="0">
                    <a:solidFill>
                      <a:srgbClr val="000000"/>
                    </a:solidFill>
                  </a:rPr>
                  <a:t>Biết </a:t>
                </a:r>
                <a14:m>
                  <m:oMath xmlns:m="http://schemas.openxmlformats.org/officeDocument/2006/math">
                    <m:acc>
                      <m:accPr>
                        <m:chr m:val="̂"/>
                        <m:ctrlPr>
                          <a:rPr lang="vi-VN" sz="3700" i="1" smtClean="0">
                            <a:solidFill>
                              <a:srgbClr val="000000"/>
                            </a:solidFill>
                            <a:latin typeface="Cambria Math" panose="02040503050406030204" pitchFamily="18" charset="0"/>
                          </a:rPr>
                        </m:ctrlPr>
                      </m:accPr>
                      <m:e>
                        <m:r>
                          <a:rPr lang="en-US" sz="3700" b="0" i="1" smtClean="0">
                            <a:solidFill>
                              <a:srgbClr val="000000"/>
                            </a:solidFill>
                            <a:latin typeface="Cambria Math" panose="02040503050406030204" pitchFamily="18" charset="0"/>
                          </a:rPr>
                          <m:t>𝐴𝑀𝐵</m:t>
                        </m:r>
                      </m:e>
                    </m:acc>
                    <m:r>
                      <a:rPr lang="en-US" sz="3700" b="0" i="1" smtClean="0">
                        <a:solidFill>
                          <a:srgbClr val="000000"/>
                        </a:solidFill>
                        <a:latin typeface="Cambria Math" panose="02040503050406030204" pitchFamily="18" charset="0"/>
                      </a:rPr>
                      <m:t>=50</m:t>
                    </m:r>
                    <m:r>
                      <a:rPr lang="en-US" sz="3700" b="0" i="1" smtClean="0">
                        <a:solidFill>
                          <a:srgbClr val="000000"/>
                        </a:solidFill>
                        <a:latin typeface="Cambria Math" panose="02040503050406030204" pitchFamily="18" charset="0"/>
                        <a:ea typeface="Cambria Math" panose="02040503050406030204" pitchFamily="18" charset="0"/>
                      </a:rPr>
                      <m:t>°</m:t>
                    </m:r>
                    <m:r>
                      <a:rPr lang="en-US" sz="3700" b="0" i="0" smtClean="0">
                        <a:solidFill>
                          <a:srgbClr val="000000"/>
                        </a:solidFill>
                        <a:latin typeface="Cambria Math" panose="02040503050406030204" pitchFamily="18" charset="0"/>
                        <a:ea typeface="Cambria Math" panose="02040503050406030204" pitchFamily="18" charset="0"/>
                      </a:rPr>
                      <m:t>.</m:t>
                    </m:r>
                  </m:oMath>
                </a14:m>
                <a:r>
                  <a:rPr lang="en-US" sz="3700" dirty="0">
                    <a:solidFill>
                      <a:srgbClr val="000000"/>
                    </a:solidFill>
                  </a:rPr>
                  <a:t> </a:t>
                </a:r>
                <a:r>
                  <a:rPr lang="vi-VN" sz="3700" dirty="0">
                    <a:solidFill>
                      <a:srgbClr val="000000"/>
                    </a:solidFill>
                  </a:rPr>
                  <a:t>Số đo cung nhỏ </a:t>
                </a:r>
                <a14:m>
                  <m:oMath xmlns:m="http://schemas.openxmlformats.org/officeDocument/2006/math">
                    <m:r>
                      <a:rPr lang="vi-VN" sz="3700" i="1" smtClean="0">
                        <a:solidFill>
                          <a:srgbClr val="000000"/>
                        </a:solidFill>
                        <a:latin typeface="Cambria Math" panose="02040503050406030204" pitchFamily="18" charset="0"/>
                      </a:rPr>
                      <m:t>𝐴𝐵</m:t>
                    </m:r>
                  </m:oMath>
                </a14:m>
                <a:r>
                  <a:rPr lang="vi-VN" sz="3700" dirty="0">
                    <a:solidFill>
                      <a:srgbClr val="000000"/>
                    </a:solidFill>
                  </a:rPr>
                  <a:t> là</a:t>
                </a:r>
              </a:p>
              <a:p>
                <a:pPr lvl="0" algn="just" eaLnBrk="0" fontAlgn="base" hangingPunct="0">
                  <a:lnSpc>
                    <a:spcPct val="300000"/>
                  </a:lnSpc>
                  <a:spcBef>
                    <a:spcPct val="0"/>
                  </a:spcBef>
                  <a:spcAft>
                    <a:spcPct val="0"/>
                  </a:spcAft>
                </a:pPr>
                <a:r>
                  <a:rPr lang="en-US" sz="3700" dirty="0">
                    <a:solidFill>
                      <a:srgbClr val="000000"/>
                    </a:solidFill>
                  </a:rPr>
                  <a:t>	</a:t>
                </a:r>
                <a:r>
                  <a:rPr lang="vi-VN" sz="3700" dirty="0">
                    <a:solidFill>
                      <a:srgbClr val="000000"/>
                    </a:solidFill>
                  </a:rPr>
                  <a:t>A. 140°</a:t>
                </a:r>
                <a:r>
                  <a:rPr lang="en-US" sz="3700" dirty="0">
                    <a:solidFill>
                      <a:srgbClr val="000000"/>
                    </a:solidFill>
                  </a:rPr>
                  <a:t>		</a:t>
                </a:r>
                <a:r>
                  <a:rPr lang="vi-VN" sz="3700" dirty="0">
                    <a:solidFill>
                      <a:srgbClr val="000000"/>
                    </a:solidFill>
                  </a:rPr>
                  <a:t>B. 230°</a:t>
                </a:r>
              </a:p>
              <a:p>
                <a:pPr lvl="0" algn="just" eaLnBrk="0" fontAlgn="base" hangingPunct="0">
                  <a:lnSpc>
                    <a:spcPct val="300000"/>
                  </a:lnSpc>
                  <a:spcBef>
                    <a:spcPct val="0"/>
                  </a:spcBef>
                  <a:spcAft>
                    <a:spcPct val="0"/>
                  </a:spcAft>
                </a:pPr>
                <a:r>
                  <a:rPr lang="en-US" sz="3700" dirty="0">
                    <a:solidFill>
                      <a:srgbClr val="000000"/>
                    </a:solidFill>
                  </a:rPr>
                  <a:t>	</a:t>
                </a:r>
                <a:r>
                  <a:rPr lang="vi-VN" sz="3700" dirty="0">
                    <a:solidFill>
                      <a:srgbClr val="000000"/>
                    </a:solidFill>
                  </a:rPr>
                  <a:t>C. 130°</a:t>
                </a:r>
                <a:r>
                  <a:rPr lang="en-US" sz="3700" dirty="0">
                    <a:solidFill>
                      <a:srgbClr val="000000"/>
                    </a:solidFill>
                  </a:rPr>
                  <a:t>    	</a:t>
                </a:r>
                <a:r>
                  <a:rPr lang="vi-VN" sz="3700" dirty="0">
                    <a:solidFill>
                      <a:srgbClr val="000000"/>
                    </a:solidFill>
                  </a:rPr>
                  <a:t>D. 150°</a:t>
                </a:r>
                <a:endParaRPr kumimoji="0" lang="vi-VN" sz="3700" b="0" i="0" u="none" strike="noStrike" kern="1200" cap="none" spc="0" normalizeH="0" baseline="0" noProof="0" dirty="0">
                  <a:ln>
                    <a:noFill/>
                  </a:ln>
                  <a:solidFill>
                    <a:srgbClr val="000000"/>
                  </a:solidFill>
                  <a:effectLst/>
                  <a:uLnTx/>
                  <a:uFillTx/>
                  <a:latin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64295" y="2628900"/>
                <a:ext cx="14791498" cy="5387950"/>
              </a:xfrm>
              <a:prstGeom prst="rect">
                <a:avLst/>
              </a:prstGeom>
              <a:blipFill>
                <a:blip r:embed="rId3"/>
                <a:stretch>
                  <a:fillRect l="-1277" b="-226"/>
                </a:stretch>
              </a:blipFill>
            </p:spPr>
            <p:txBody>
              <a:bodyPr/>
              <a:lstStyle/>
              <a:p>
                <a:r>
                  <a:rPr lang="en-US">
                    <a:noFill/>
                  </a:rPr>
                  <a:t> </a:t>
                </a:r>
              </a:p>
            </p:txBody>
          </p:sp>
        </mc:Fallback>
      </mc:AlternateContent>
      <p:sp>
        <p:nvSpPr>
          <p:cNvPr id="6" name="Oval 5"/>
          <p:cNvSpPr/>
          <p:nvPr/>
        </p:nvSpPr>
        <p:spPr>
          <a:xfrm>
            <a:off x="2438400" y="7051482"/>
            <a:ext cx="914400" cy="90265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1C9B9"/>
              </a:solidFill>
              <a:effectLst/>
              <a:uLnTx/>
              <a:uFillTx/>
              <a:latin typeface="Arial"/>
              <a:ea typeface="+mn-ea"/>
              <a:cs typeface="+mn-cs"/>
            </a:endParaRPr>
          </a:p>
        </p:txBody>
      </p:sp>
      <p:sp>
        <p:nvSpPr>
          <p:cNvPr id="7" name="Rectangle 6"/>
          <p:cNvSpPr/>
          <p:nvPr/>
        </p:nvSpPr>
        <p:spPr>
          <a:xfrm>
            <a:off x="1731870" y="1308437"/>
            <a:ext cx="12292148" cy="1015663"/>
          </a:xfrm>
          <a:prstGeom prst="rect">
            <a:avLst/>
          </a:prstGeom>
        </p:spPr>
        <p:txBody>
          <a:bodyPr wrap="none">
            <a:spAutoFit/>
          </a:bodyPr>
          <a:lstStyle/>
          <a:p>
            <a:pPr lvl="0" defTabSz="1828756">
              <a:buClr>
                <a:srgbClr val="143E63"/>
              </a:buClr>
              <a:buSzPts val="3000"/>
              <a:defRPr/>
            </a:pPr>
            <a:r>
              <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rPr>
              <a:t>KHỞI ĐỘNG</a:t>
            </a:r>
            <a:r>
              <a:rPr lang="en-US" sz="6000" b="1" kern="0" dirty="0">
                <a:solidFill>
                  <a:srgbClr val="71C9B9">
                    <a:lumMod val="50000"/>
                  </a:srgbClr>
                </a:solidFill>
                <a:cs typeface="Arial"/>
                <a:sym typeface="Merriweather Sans"/>
              </a:rPr>
              <a:t> -</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cá</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nhân</a:t>
            </a:r>
            <a:endPar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endParaRPr>
          </a:p>
        </p:txBody>
      </p:sp>
      <p:pic>
        <p:nvPicPr>
          <p:cNvPr id="8" name="Picture 7"/>
          <p:cNvPicPr>
            <a:picLocks noChangeAspect="1"/>
          </p:cNvPicPr>
          <p:nvPr/>
        </p:nvPicPr>
        <p:blipFill>
          <a:blip r:embed="rId4"/>
          <a:stretch>
            <a:fillRect/>
          </a:stretch>
        </p:blipFill>
        <p:spPr>
          <a:xfrm>
            <a:off x="15468600" y="1282369"/>
            <a:ext cx="1336735" cy="104173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0400" y="5128101"/>
            <a:ext cx="5670751" cy="4052887"/>
          </a:xfrm>
          <a:prstGeom prst="rect">
            <a:avLst/>
          </a:prstGeom>
        </p:spPr>
      </p:pic>
    </p:spTree>
    <p:extLst>
      <p:ext uri="{BB962C8B-B14F-4D97-AF65-F5344CB8AC3E}">
        <p14:creationId xmlns:p14="http://schemas.microsoft.com/office/powerpoint/2010/main" val="11577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1110046" y="817428"/>
            <a:ext cx="16099996" cy="85932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764295" y="2628900"/>
                <a:ext cx="14791498" cy="4784195"/>
              </a:xfrm>
              <a:prstGeom prst="rect">
                <a:avLst/>
              </a:prstGeom>
            </p:spPr>
            <p:txBody>
              <a:bodyPr wrap="square">
                <a:spAutoFit/>
              </a:bodyPr>
              <a:lstStyle/>
              <a:p>
                <a:pPr lvl="0" algn="just" eaLnBrk="0" fontAlgn="base" hangingPunct="0">
                  <a:lnSpc>
                    <a:spcPct val="250000"/>
                  </a:lnSpc>
                  <a:spcBef>
                    <a:spcPct val="0"/>
                  </a:spcBef>
                  <a:spcAft>
                    <a:spcPct val="0"/>
                  </a:spcAft>
                </a:pPr>
                <a:r>
                  <a:rPr kumimoji="0" lang="en-US" altLang="en-US" sz="38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Bài</a:t>
                </a:r>
                <a:r>
                  <a:rPr kumimoji="0" lang="en-US" altLang="en-US" sz="3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7 (SGK-tr104)</a:t>
                </a:r>
                <a:r>
                  <a:rPr kumimoji="0" lang="vi-VN" altLang="en-US" sz="3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n-US" altLang="en-US" sz="3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lang="vi-VN" sz="3800" dirty="0">
                    <a:solidFill>
                      <a:srgbClr val="000000"/>
                    </a:solidFill>
                  </a:rPr>
                  <a:t>Trong Hình 3, </a:t>
                </a:r>
                <a14:m>
                  <m:oMath xmlns:m="http://schemas.openxmlformats.org/officeDocument/2006/math">
                    <m:acc>
                      <m:accPr>
                        <m:chr m:val="̂"/>
                        <m:ctrlPr>
                          <a:rPr lang="vi-VN" sz="3800" i="1">
                            <a:solidFill>
                              <a:srgbClr val="000000"/>
                            </a:solidFill>
                            <a:latin typeface="Cambria Math" panose="02040503050406030204" pitchFamily="18" charset="0"/>
                          </a:rPr>
                        </m:ctrlPr>
                      </m:accPr>
                      <m:e>
                        <m:r>
                          <a:rPr lang="en-US" sz="3800" i="1">
                            <a:solidFill>
                              <a:srgbClr val="000000"/>
                            </a:solidFill>
                            <a:latin typeface="Cambria Math" panose="02040503050406030204" pitchFamily="18" charset="0"/>
                          </a:rPr>
                          <m:t>𝐴</m:t>
                        </m:r>
                        <m:r>
                          <a:rPr lang="en-US" sz="3800" b="0" i="1" smtClean="0">
                            <a:solidFill>
                              <a:srgbClr val="000000"/>
                            </a:solidFill>
                            <a:latin typeface="Cambria Math" panose="02040503050406030204" pitchFamily="18" charset="0"/>
                          </a:rPr>
                          <m:t>𝐶</m:t>
                        </m:r>
                        <m:r>
                          <a:rPr lang="en-US" sz="3800" i="1">
                            <a:solidFill>
                              <a:srgbClr val="000000"/>
                            </a:solidFill>
                            <a:latin typeface="Cambria Math" panose="02040503050406030204" pitchFamily="18" charset="0"/>
                          </a:rPr>
                          <m:t>𝐵</m:t>
                        </m:r>
                      </m:e>
                    </m:acc>
                  </m:oMath>
                </a14:m>
                <a:r>
                  <a:rPr lang="en-US" sz="3800" dirty="0">
                    <a:solidFill>
                      <a:srgbClr val="000000"/>
                    </a:solidFill>
                  </a:rPr>
                  <a:t> </a:t>
                </a:r>
                <a:r>
                  <a:rPr lang="vi-VN" sz="3800" dirty="0">
                    <a:solidFill>
                      <a:srgbClr val="000000"/>
                    </a:solidFill>
                  </a:rPr>
                  <a:t>là góc </a:t>
                </a:r>
                <a:endParaRPr lang="en-US" sz="3800" dirty="0">
                  <a:solidFill>
                    <a:srgbClr val="000000"/>
                  </a:solidFill>
                </a:endParaRPr>
              </a:p>
              <a:p>
                <a:pPr lvl="0" algn="just" eaLnBrk="0" fontAlgn="base" hangingPunct="0">
                  <a:lnSpc>
                    <a:spcPct val="300000"/>
                  </a:lnSpc>
                  <a:spcBef>
                    <a:spcPct val="0"/>
                  </a:spcBef>
                  <a:spcAft>
                    <a:spcPct val="0"/>
                  </a:spcAft>
                </a:pPr>
                <a:r>
                  <a:rPr kumimoji="0" lang="en-US" sz="3800" b="0" i="0" u="none" strike="noStrike" kern="1200" cap="none" spc="0" normalizeH="0" baseline="0" noProof="0" dirty="0">
                    <a:ln>
                      <a:noFill/>
                    </a:ln>
                    <a:solidFill>
                      <a:srgbClr val="000000"/>
                    </a:solidFill>
                    <a:effectLst/>
                    <a:uLnTx/>
                    <a:uFillTx/>
                    <a:latin typeface="Arial"/>
                  </a:rPr>
                  <a:t>	</a:t>
                </a:r>
                <a:r>
                  <a:rPr lang="vi-VN" sz="3800" dirty="0">
                    <a:solidFill>
                      <a:srgbClr val="000000"/>
                    </a:solidFill>
                  </a:rPr>
                  <a:t>A. vuông</a:t>
                </a:r>
                <a:r>
                  <a:rPr lang="en-US" sz="3800" dirty="0">
                    <a:solidFill>
                      <a:srgbClr val="000000"/>
                    </a:solidFill>
                  </a:rPr>
                  <a:t>		</a:t>
                </a:r>
                <a:r>
                  <a:rPr lang="vi-VN" sz="3800" dirty="0">
                    <a:solidFill>
                      <a:srgbClr val="000000"/>
                    </a:solidFill>
                  </a:rPr>
                  <a:t>B. tù</a:t>
                </a:r>
              </a:p>
              <a:p>
                <a:pPr lvl="0" algn="just" eaLnBrk="0" fontAlgn="base" hangingPunct="0">
                  <a:lnSpc>
                    <a:spcPct val="300000"/>
                  </a:lnSpc>
                  <a:spcBef>
                    <a:spcPct val="0"/>
                  </a:spcBef>
                  <a:spcAft>
                    <a:spcPct val="0"/>
                  </a:spcAft>
                </a:pPr>
                <a:r>
                  <a:rPr lang="en-US" sz="3800" dirty="0">
                    <a:solidFill>
                      <a:srgbClr val="000000"/>
                    </a:solidFill>
                  </a:rPr>
                  <a:t>	</a:t>
                </a:r>
                <a:r>
                  <a:rPr lang="vi-VN" sz="3800" dirty="0">
                    <a:solidFill>
                      <a:srgbClr val="000000"/>
                    </a:solidFill>
                  </a:rPr>
                  <a:t>C. nhọn</a:t>
                </a:r>
                <a:r>
                  <a:rPr lang="en-US" sz="3800" dirty="0">
                    <a:solidFill>
                      <a:srgbClr val="000000"/>
                    </a:solidFill>
                  </a:rPr>
                  <a:t>			</a:t>
                </a:r>
                <a:r>
                  <a:rPr lang="vi-VN" sz="3800" dirty="0">
                    <a:solidFill>
                      <a:srgbClr val="000000"/>
                    </a:solidFill>
                  </a:rPr>
                  <a:t>D. bẹt</a:t>
                </a:r>
                <a:endParaRPr kumimoji="0" lang="vi-VN" sz="3800" b="0" i="0" u="none" strike="noStrike" kern="1200" cap="none" spc="0" normalizeH="0" baseline="0" noProof="0" dirty="0">
                  <a:ln>
                    <a:noFill/>
                  </a:ln>
                  <a:solidFill>
                    <a:srgbClr val="000000"/>
                  </a:solidFill>
                  <a:effectLst/>
                  <a:uLnTx/>
                  <a:uFillTx/>
                  <a:latin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64295" y="2628900"/>
                <a:ext cx="14791498" cy="4784195"/>
              </a:xfrm>
              <a:prstGeom prst="rect">
                <a:avLst/>
              </a:prstGeom>
              <a:blipFill>
                <a:blip r:embed="rId3"/>
                <a:stretch>
                  <a:fillRect l="-1360" b="-4204"/>
                </a:stretch>
              </a:blipFill>
            </p:spPr>
            <p:txBody>
              <a:bodyPr/>
              <a:lstStyle/>
              <a:p>
                <a:r>
                  <a:rPr lang="en-US">
                    <a:noFill/>
                  </a:rPr>
                  <a:t> </a:t>
                </a:r>
              </a:p>
            </p:txBody>
          </p:sp>
        </mc:Fallback>
      </mc:AlternateContent>
      <p:sp>
        <p:nvSpPr>
          <p:cNvPr id="6" name="Oval 5"/>
          <p:cNvSpPr/>
          <p:nvPr/>
        </p:nvSpPr>
        <p:spPr>
          <a:xfrm>
            <a:off x="2362200" y="4838700"/>
            <a:ext cx="914400" cy="90265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1C9B9"/>
              </a:solidFill>
              <a:effectLst/>
              <a:uLnTx/>
              <a:uFillTx/>
              <a:latin typeface="Arial"/>
              <a:ea typeface="+mn-ea"/>
              <a:cs typeface="+mn-cs"/>
            </a:endParaRPr>
          </a:p>
        </p:txBody>
      </p:sp>
      <p:sp>
        <p:nvSpPr>
          <p:cNvPr id="7" name="Rectangle 6"/>
          <p:cNvSpPr/>
          <p:nvPr/>
        </p:nvSpPr>
        <p:spPr>
          <a:xfrm>
            <a:off x="1731870" y="1308437"/>
            <a:ext cx="12292148" cy="1015663"/>
          </a:xfrm>
          <a:prstGeom prst="rect">
            <a:avLst/>
          </a:prstGeom>
        </p:spPr>
        <p:txBody>
          <a:bodyPr wrap="none">
            <a:spAutoFit/>
          </a:bodyPr>
          <a:lstStyle/>
          <a:p>
            <a:pPr lvl="0" defTabSz="1828756">
              <a:buClr>
                <a:srgbClr val="143E63"/>
              </a:buClr>
              <a:buSzPts val="3000"/>
              <a:defRPr/>
            </a:pPr>
            <a:r>
              <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rPr>
              <a:t>KHỞI ĐỘNG</a:t>
            </a:r>
            <a:r>
              <a:rPr lang="en-US" sz="6000" b="1" kern="0" dirty="0">
                <a:solidFill>
                  <a:srgbClr val="71C9B9">
                    <a:lumMod val="50000"/>
                  </a:srgbClr>
                </a:solidFill>
                <a:cs typeface="Arial"/>
                <a:sym typeface="Merriweather Sans"/>
              </a:rPr>
              <a:t> -</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cá</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nhân</a:t>
            </a:r>
            <a:endPar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endParaRPr>
          </a:p>
        </p:txBody>
      </p:sp>
      <p:pic>
        <p:nvPicPr>
          <p:cNvPr id="8" name="Picture 7"/>
          <p:cNvPicPr>
            <a:picLocks noChangeAspect="1"/>
          </p:cNvPicPr>
          <p:nvPr/>
        </p:nvPicPr>
        <p:blipFill>
          <a:blip r:embed="rId4"/>
          <a:stretch>
            <a:fillRect/>
          </a:stretch>
        </p:blipFill>
        <p:spPr>
          <a:xfrm>
            <a:off x="15468600" y="1282369"/>
            <a:ext cx="1336735" cy="1041731"/>
          </a:xfrm>
          <a:prstGeom prst="rect">
            <a:avLst/>
          </a:prstGeo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2039600" y="4172801"/>
            <a:ext cx="4676122" cy="4780699"/>
          </a:xfrm>
          <a:prstGeom prst="rect">
            <a:avLst/>
          </a:prstGeom>
        </p:spPr>
      </p:pic>
    </p:spTree>
    <p:extLst>
      <p:ext uri="{BB962C8B-B14F-4D97-AF65-F5344CB8AC3E}">
        <p14:creationId xmlns:p14="http://schemas.microsoft.com/office/powerpoint/2010/main" val="389215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9833"/>
        <p:cNvGrpSpPr/>
        <p:nvPr/>
      </p:nvGrpSpPr>
      <p:grpSpPr>
        <a:xfrm>
          <a:off x="0" y="0"/>
          <a:ext cx="0" cy="0"/>
          <a:chOff x="0" y="0"/>
          <a:chExt cx="0" cy="0"/>
        </a:xfrm>
      </p:grpSpPr>
      <p:sp>
        <p:nvSpPr>
          <p:cNvPr id="10" name="Rectangle 9"/>
          <p:cNvSpPr/>
          <p:nvPr/>
        </p:nvSpPr>
        <p:spPr>
          <a:xfrm>
            <a:off x="1094002" y="846864"/>
            <a:ext cx="16099996" cy="8593272"/>
          </a:xfrm>
          <a:prstGeom prst="rect">
            <a:avLst/>
          </a:prstGeom>
          <a:solidFill>
            <a:srgbClr val="FFFCF2"/>
          </a:solidFill>
          <a:ln>
            <a:solidFill>
              <a:srgbClr val="FBFEE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en-US" sz="3500" b="0" i="0" u="none" strike="noStrike" kern="0" cap="none" spc="0" normalizeH="0" baseline="0" noProof="0">
              <a:ln>
                <a:noFill/>
              </a:ln>
              <a:solidFill>
                <a:srgbClr val="71C9B9"/>
              </a:solidFill>
              <a:effectLst/>
              <a:uLnTx/>
              <a:uFillTx/>
              <a:latin typeface="Arial"/>
              <a:ea typeface="+mn-ea"/>
              <a:cs typeface="+mn-cs"/>
              <a:sym typeface="Arial"/>
            </a:endParaRPr>
          </a:p>
        </p:txBody>
      </p:sp>
      <p:sp>
        <p:nvSpPr>
          <p:cNvPr id="11" name="Rectangle 10"/>
          <p:cNvSpPr/>
          <p:nvPr/>
        </p:nvSpPr>
        <p:spPr>
          <a:xfrm>
            <a:off x="1743902" y="2657981"/>
            <a:ext cx="15096298" cy="6213432"/>
          </a:xfrm>
          <a:prstGeom prst="rect">
            <a:avLst/>
          </a:prstGeom>
        </p:spPr>
        <p:txBody>
          <a:bodyPr wrap="square">
            <a:spAutoFit/>
          </a:bodyPr>
          <a:lstStyle/>
          <a:p>
            <a:pPr lvl="0" algn="just" eaLnBrk="0" fontAlgn="base" hangingPunct="0">
              <a:lnSpc>
                <a:spcPct val="180000"/>
              </a:lnSpc>
              <a:spcBef>
                <a:spcPct val="0"/>
              </a:spcBef>
              <a:spcAft>
                <a:spcPct val="0"/>
              </a:spcAft>
            </a:pPr>
            <a:r>
              <a:rPr kumimoji="0" lang="en-US" altLang="en-US" sz="35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Bài</a:t>
            </a:r>
            <a:r>
              <a:rPr kumimoji="0" lang="en-US" altLang="en-US"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8 (SGK-tr104)</a:t>
            </a:r>
            <a:r>
              <a:rPr kumimoji="0" lang="vi-VN" altLang="en-US"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lang="vi-VN" sz="3500" dirty="0">
                <a:solidFill>
                  <a:srgbClr val="000000"/>
                </a:solidFill>
              </a:rPr>
              <a:t>Trong một đường tròn, khẳng định nào sau đây là sai?</a:t>
            </a:r>
          </a:p>
          <a:p>
            <a:pPr lvl="0" algn="just" eaLnBrk="0" fontAlgn="base" hangingPunct="0">
              <a:lnSpc>
                <a:spcPct val="250000"/>
              </a:lnSpc>
              <a:spcBef>
                <a:spcPct val="0"/>
              </a:spcBef>
              <a:spcAft>
                <a:spcPct val="0"/>
              </a:spcAft>
            </a:pPr>
            <a:r>
              <a:rPr lang="vi-VN" sz="3500" dirty="0">
                <a:solidFill>
                  <a:srgbClr val="000000"/>
                </a:solidFill>
              </a:rPr>
              <a:t>A. Các góc nội tiếp chắn nửa đường tròn là góc vuông</a:t>
            </a:r>
          </a:p>
          <a:p>
            <a:pPr lvl="0" algn="just" eaLnBrk="0" fontAlgn="base" hangingPunct="0">
              <a:lnSpc>
                <a:spcPct val="250000"/>
              </a:lnSpc>
              <a:spcBef>
                <a:spcPct val="0"/>
              </a:spcBef>
              <a:spcAft>
                <a:spcPct val="0"/>
              </a:spcAft>
            </a:pPr>
            <a:r>
              <a:rPr lang="vi-VN" sz="3500" dirty="0">
                <a:solidFill>
                  <a:srgbClr val="000000"/>
                </a:solidFill>
              </a:rPr>
              <a:t>B. Hai góc nội tiếp bằng nhau chắn hai cung bằng nhau</a:t>
            </a:r>
          </a:p>
          <a:p>
            <a:pPr lvl="0" algn="just" eaLnBrk="0" fontAlgn="base" hangingPunct="0">
              <a:lnSpc>
                <a:spcPct val="250000"/>
              </a:lnSpc>
              <a:spcBef>
                <a:spcPct val="0"/>
              </a:spcBef>
              <a:spcAft>
                <a:spcPct val="0"/>
              </a:spcAft>
            </a:pPr>
            <a:r>
              <a:rPr lang="vi-VN" sz="3500" dirty="0">
                <a:solidFill>
                  <a:srgbClr val="000000"/>
                </a:solidFill>
              </a:rPr>
              <a:t>C. Hai góc nội tiếp cùng chắn một cung thì bằng nhau</a:t>
            </a:r>
          </a:p>
          <a:p>
            <a:pPr lvl="0" algn="just" eaLnBrk="0" fontAlgn="base" hangingPunct="0">
              <a:lnSpc>
                <a:spcPct val="250000"/>
              </a:lnSpc>
              <a:spcBef>
                <a:spcPct val="0"/>
              </a:spcBef>
              <a:spcAft>
                <a:spcPct val="0"/>
              </a:spcAft>
            </a:pPr>
            <a:r>
              <a:rPr lang="vi-VN" sz="3500" dirty="0">
                <a:solidFill>
                  <a:srgbClr val="000000"/>
                </a:solidFill>
              </a:rPr>
              <a:t>D. Hai góc nội tiếp bằng nhau thì cùng chắn một cung</a:t>
            </a:r>
            <a:endParaRPr kumimoji="0" lang="vi-VN" sz="3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Oval 5"/>
          <p:cNvSpPr/>
          <p:nvPr/>
        </p:nvSpPr>
        <p:spPr>
          <a:xfrm>
            <a:off x="1447800" y="8042111"/>
            <a:ext cx="914400" cy="90265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1C9B9"/>
              </a:solidFill>
              <a:effectLst/>
              <a:uLnTx/>
              <a:uFillTx/>
              <a:latin typeface="Arial"/>
              <a:ea typeface="+mn-ea"/>
              <a:cs typeface="+mn-cs"/>
            </a:endParaRPr>
          </a:p>
        </p:txBody>
      </p:sp>
      <p:sp>
        <p:nvSpPr>
          <p:cNvPr id="7" name="Rectangle 6"/>
          <p:cNvSpPr/>
          <p:nvPr/>
        </p:nvSpPr>
        <p:spPr>
          <a:xfrm>
            <a:off x="1731870" y="1308437"/>
            <a:ext cx="12292148" cy="1015663"/>
          </a:xfrm>
          <a:prstGeom prst="rect">
            <a:avLst/>
          </a:prstGeom>
        </p:spPr>
        <p:txBody>
          <a:bodyPr wrap="none">
            <a:spAutoFit/>
          </a:bodyPr>
          <a:lstStyle/>
          <a:p>
            <a:pPr lvl="0" defTabSz="1828756">
              <a:buClr>
                <a:srgbClr val="143E63"/>
              </a:buClr>
              <a:buSzPts val="3000"/>
              <a:defRPr/>
            </a:pPr>
            <a:r>
              <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rPr>
              <a:t>KHỞI ĐỘNG</a:t>
            </a:r>
            <a:r>
              <a:rPr lang="en-US" sz="6000" b="1" kern="0" dirty="0">
                <a:solidFill>
                  <a:srgbClr val="71C9B9">
                    <a:lumMod val="50000"/>
                  </a:srgbClr>
                </a:solidFill>
                <a:cs typeface="Arial"/>
                <a:sym typeface="Merriweather Sans"/>
              </a:rPr>
              <a:t> -</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Hoạt</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động</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cá</a:t>
            </a:r>
            <a:r>
              <a:rPr lang="en-US" sz="6000" b="1" kern="0" dirty="0">
                <a:solidFill>
                  <a:srgbClr val="FF0000"/>
                </a:solidFill>
                <a:cs typeface="Arial"/>
                <a:sym typeface="Merriweather Sans"/>
              </a:rPr>
              <a:t> </a:t>
            </a:r>
            <a:r>
              <a:rPr lang="en-US" sz="6000" b="1" kern="0" dirty="0" err="1">
                <a:solidFill>
                  <a:srgbClr val="FF0000"/>
                </a:solidFill>
                <a:cs typeface="Arial"/>
                <a:sym typeface="Merriweather Sans"/>
              </a:rPr>
              <a:t>nhân</a:t>
            </a:r>
            <a:endParaRPr kumimoji="0" lang="en-US" sz="6000" b="1" i="0" u="none" strike="noStrike" kern="0" cap="none" spc="0" normalizeH="0" baseline="0" noProof="0" dirty="0">
              <a:ln>
                <a:noFill/>
              </a:ln>
              <a:solidFill>
                <a:srgbClr val="71C9B9">
                  <a:lumMod val="50000"/>
                </a:srgbClr>
              </a:solidFill>
              <a:effectLst/>
              <a:uLnTx/>
              <a:uFillTx/>
              <a:latin typeface="Arial"/>
              <a:ea typeface="+mn-ea"/>
              <a:cs typeface="Arial"/>
              <a:sym typeface="Merriweather Sans"/>
            </a:endParaRPr>
          </a:p>
        </p:txBody>
      </p:sp>
      <p:pic>
        <p:nvPicPr>
          <p:cNvPr id="4" name="Picture 3"/>
          <p:cNvPicPr>
            <a:picLocks noChangeAspect="1"/>
          </p:cNvPicPr>
          <p:nvPr/>
        </p:nvPicPr>
        <p:blipFill>
          <a:blip r:embed="rId3"/>
          <a:stretch>
            <a:fillRect/>
          </a:stretch>
        </p:blipFill>
        <p:spPr>
          <a:xfrm>
            <a:off x="15392400" y="8064169"/>
            <a:ext cx="1336735" cy="1041731"/>
          </a:xfrm>
          <a:prstGeom prst="rect">
            <a:avLst/>
          </a:prstGeom>
        </p:spPr>
      </p:pic>
    </p:spTree>
    <p:extLst>
      <p:ext uri="{BB962C8B-B14F-4D97-AF65-F5344CB8AC3E}">
        <p14:creationId xmlns:p14="http://schemas.microsoft.com/office/powerpoint/2010/main" val="341996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Lst>
  </p:timing>
</p:sld>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2359</TotalTime>
  <Words>2545</Words>
  <Application>Microsoft Office PowerPoint</Application>
  <PresentationFormat>Custom</PresentationFormat>
  <Paragraphs>212</Paragraphs>
  <Slides>42</Slides>
  <Notes>36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42</vt:i4>
      </vt:variant>
    </vt:vector>
  </HeadingPairs>
  <TitlesOfParts>
    <vt:vector size="54" baseType="lpstr">
      <vt:lpstr>Gantari ExtraBold</vt:lpstr>
      <vt:lpstr>Cambria Math</vt:lpstr>
      <vt:lpstr>Gantari</vt:lpstr>
      <vt:lpstr>Wingdings</vt:lpstr>
      <vt:lpstr>Calibri</vt:lpstr>
      <vt:lpstr>Georgia</vt:lpstr>
      <vt:lpstr>Arial</vt:lpstr>
      <vt:lpstr>Times New Roman</vt:lpstr>
      <vt:lpstr>Malgun Gothic</vt:lpstr>
      <vt:lpstr>Pasos para estudiar un texto by Slidesgo</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Binh Vu</cp:lastModifiedBy>
  <cp:revision>7</cp:revision>
  <dcterms:created xsi:type="dcterms:W3CDTF">2006-08-16T00:00:00Z</dcterms:created>
  <dcterms:modified xsi:type="dcterms:W3CDTF">2025-12-24T14:26:19Z</dcterms:modified>
  <dc:identifier>DAFzj3EkWk8</dc:identifier>
</cp:coreProperties>
</file>