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5.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6.xml" ContentType="application/vnd.openxmlformats-officedocument.presentationml.notesSlide+xml"/>
  <Override PartName="/ppt/theme/themeOverride1.xml" ContentType="application/vnd.openxmlformats-officedocument.themeOverr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7.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0.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1.xml" ContentType="application/vnd.openxmlformats-officedocument.presentationml.notesSlide+xml"/>
  <Override PartName="/ppt/tags/tag142.xml" ContentType="application/vnd.openxmlformats-officedocument.presentationml.tags+xml"/>
  <Override PartName="/ppt/notesSlides/notesSlide22.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sldIdLst>
    <p:sldId id="282" r:id="rId2"/>
    <p:sldId id="290" r:id="rId3"/>
    <p:sldId id="317" r:id="rId4"/>
    <p:sldId id="292" r:id="rId5"/>
    <p:sldId id="293" r:id="rId6"/>
    <p:sldId id="294" r:id="rId7"/>
    <p:sldId id="291" r:id="rId8"/>
    <p:sldId id="295" r:id="rId9"/>
    <p:sldId id="296" r:id="rId10"/>
    <p:sldId id="297" r:id="rId11"/>
    <p:sldId id="298" r:id="rId12"/>
    <p:sldId id="299" r:id="rId13"/>
    <p:sldId id="300" r:id="rId14"/>
    <p:sldId id="315" r:id="rId15"/>
    <p:sldId id="302" r:id="rId16"/>
    <p:sldId id="303" r:id="rId17"/>
    <p:sldId id="304" r:id="rId18"/>
    <p:sldId id="306" r:id="rId19"/>
    <p:sldId id="307" r:id="rId20"/>
    <p:sldId id="308" r:id="rId21"/>
    <p:sldId id="309" r:id="rId22"/>
    <p:sldId id="310" r:id="rId23"/>
    <p:sldId id="311" r:id="rId24"/>
    <p:sldId id="262" r:id="rId25"/>
    <p:sldId id="278" r:id="rId26"/>
    <p:sldId id="258" r:id="rId27"/>
    <p:sldId id="257" r:id="rId28"/>
    <p:sldId id="260" r:id="rId29"/>
    <p:sldId id="263" r:id="rId30"/>
    <p:sldId id="281" r:id="rId31"/>
    <p:sldId id="264" r:id="rId32"/>
    <p:sldId id="266" r:id="rId33"/>
    <p:sldId id="271" r:id="rId34"/>
    <p:sldId id="267" r:id="rId35"/>
    <p:sldId id="269" r:id="rId36"/>
    <p:sldId id="280" r:id="rId37"/>
    <p:sldId id="270" r:id="rId38"/>
    <p:sldId id="265" r:id="rId39"/>
    <p:sldId id="276" r:id="rId40"/>
    <p:sldId id="268" r:id="rId41"/>
    <p:sldId id="279" r:id="rId42"/>
    <p:sldId id="259" r:id="rId43"/>
    <p:sldId id="272" r:id="rId44"/>
    <p:sldId id="273" r:id="rId45"/>
    <p:sldId id="274" r:id="rId46"/>
    <p:sldId id="275" r:id="rId47"/>
    <p:sldId id="277" r:id="rId48"/>
  </p:sldIdLst>
  <p:sldSz cx="12192000" cy="6858000"/>
  <p:notesSz cx="6858000" cy="9144000"/>
  <p:embeddedFontLst>
    <p:embeddedFont>
      <p:font typeface="等线" panose="02010600030101010101" pitchFamily="2" charset="-122"/>
      <p:regular r:id="rId50"/>
    </p:embeddedFont>
    <p:embeddedFont>
      <p:font typeface="微软雅黑" panose="020B0503020204020204" pitchFamily="34" charset="-122"/>
      <p:regular r:id="rId51"/>
      <p:bold r:id="rId52"/>
    </p:embeddedFont>
    <p:embeddedFont>
      <p:font typeface="华文细黑" panose="02010600040101010101" pitchFamily="2" charset="-122"/>
      <p:regular r:id="rId53"/>
    </p:embeddedFont>
    <p:embeddedFont>
      <p:font typeface="汉仪夏日体W" panose="020B0604020202020204" charset="-122"/>
      <p:regular r:id="rId54"/>
    </p:embeddedFont>
    <p:embeddedFont>
      <p:font typeface="汉仪黑荔枝体简" panose="020B0604020202020204" charset="-122"/>
      <p:regular r:id="rId55"/>
    </p:embeddedFont>
    <p:embeddedFont>
      <p:font typeface="Forte" panose="03060902040502070203" pitchFamily="66" charset="0"/>
      <p:regular r:id="rId56"/>
    </p:embeddedFont>
    <p:embeddedFont>
      <p:font typeface="Impact" panose="020B0806030902050204" pitchFamily="34" charset="0"/>
      <p:regular r:id="rId57"/>
    </p:embeddedFont>
    <p:embeddedFont>
      <p:font typeface="Wingdings 3" panose="05040102010807070707" pitchFamily="18" charset="2"/>
      <p:regular r:id="rId58"/>
    </p:embeddedFont>
  </p:embeddedFontLst>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B19459-1F86-4DF0-8398-7D5D0AE8FE10}">
          <p14:sldIdLst/>
        </p14:section>
        <p14:section name="Phần Chưa có tên" id="{1349C060-59F3-44BA-8F3C-0E9920BDA309}">
          <p14:sldIdLst>
            <p14:sldId id="282"/>
            <p14:sldId id="290"/>
            <p14:sldId id="317"/>
            <p14:sldId id="292"/>
            <p14:sldId id="293"/>
            <p14:sldId id="294"/>
            <p14:sldId id="291"/>
            <p14:sldId id="295"/>
            <p14:sldId id="296"/>
            <p14:sldId id="297"/>
            <p14:sldId id="298"/>
            <p14:sldId id="299"/>
            <p14:sldId id="300"/>
            <p14:sldId id="315"/>
            <p14:sldId id="302"/>
            <p14:sldId id="303"/>
            <p14:sldId id="304"/>
            <p14:sldId id="306"/>
            <p14:sldId id="307"/>
            <p14:sldId id="308"/>
            <p14:sldId id="309"/>
            <p14:sldId id="310"/>
            <p14:sldId id="311"/>
            <p14:sldId id="262"/>
            <p14:sldId id="278"/>
            <p14:sldId id="258"/>
            <p14:sldId id="257"/>
            <p14:sldId id="260"/>
            <p14:sldId id="263"/>
            <p14:sldId id="281"/>
            <p14:sldId id="264"/>
            <p14:sldId id="266"/>
            <p14:sldId id="271"/>
            <p14:sldId id="267"/>
            <p14:sldId id="269"/>
            <p14:sldId id="280"/>
            <p14:sldId id="270"/>
            <p14:sldId id="265"/>
            <p14:sldId id="276"/>
            <p14:sldId id="268"/>
            <p14:sldId id="279"/>
            <p14:sldId id="259"/>
            <p14:sldId id="272"/>
            <p14:sldId id="273"/>
            <p14:sldId id="274"/>
            <p14:sldId id="275"/>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D1B"/>
    <a:srgbClr val="08ACB6"/>
    <a:srgbClr val="A1BF24"/>
    <a:srgbClr val="DF3427"/>
    <a:srgbClr val="F7D294"/>
    <a:srgbClr val="DBFBFD"/>
    <a:srgbClr val="401010"/>
    <a:srgbClr val="BACE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AD8F7-3BD9-40DA-AF55-D82A6C87BA07}" v="5" dt="2022-04-18T15:06:17.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6" d="100"/>
          <a:sy n="56" d="100"/>
        </p:scale>
        <p:origin x="976"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BF8FA-4E2B-4AE8-995E-3CD42975F7E6}" type="datetimeFigureOut">
              <a:rPr lang="zh-CN" altLang="en-US" smtClean="0"/>
              <a:t>2024/4/11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0DCD1-95AB-4626-ABD9-D3784FCC6B66}" type="slidenum">
              <a:rPr lang="zh-CN" altLang="en-US" smtClean="0"/>
              <a:t>‹#›</a:t>
            </a:fld>
            <a:endParaRPr lang="zh-CN" altLang="en-US"/>
          </a:p>
        </p:txBody>
      </p:sp>
    </p:spTree>
    <p:extLst>
      <p:ext uri="{BB962C8B-B14F-4D97-AF65-F5344CB8AC3E}">
        <p14:creationId xmlns:p14="http://schemas.microsoft.com/office/powerpoint/2010/main" val="254416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24</a:t>
            </a:fld>
            <a:endParaRPr lang="zh-CN" altLang="en-US"/>
          </a:p>
        </p:txBody>
      </p:sp>
    </p:spTree>
    <p:extLst>
      <p:ext uri="{BB962C8B-B14F-4D97-AF65-F5344CB8AC3E}">
        <p14:creationId xmlns:p14="http://schemas.microsoft.com/office/powerpoint/2010/main" val="222102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33</a:t>
            </a:fld>
            <a:endParaRPr lang="zh-CN" altLang="en-US"/>
          </a:p>
        </p:txBody>
      </p:sp>
    </p:spTree>
    <p:extLst>
      <p:ext uri="{BB962C8B-B14F-4D97-AF65-F5344CB8AC3E}">
        <p14:creationId xmlns:p14="http://schemas.microsoft.com/office/powerpoint/2010/main" val="1476948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34</a:t>
            </a:fld>
            <a:endParaRPr lang="zh-CN" altLang="en-US"/>
          </a:p>
        </p:txBody>
      </p:sp>
    </p:spTree>
    <p:extLst>
      <p:ext uri="{BB962C8B-B14F-4D97-AF65-F5344CB8AC3E}">
        <p14:creationId xmlns:p14="http://schemas.microsoft.com/office/powerpoint/2010/main" val="118866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35</a:t>
            </a:fld>
            <a:endParaRPr lang="zh-CN" altLang="en-US"/>
          </a:p>
        </p:txBody>
      </p:sp>
    </p:spTree>
    <p:extLst>
      <p:ext uri="{BB962C8B-B14F-4D97-AF65-F5344CB8AC3E}">
        <p14:creationId xmlns:p14="http://schemas.microsoft.com/office/powerpoint/2010/main" val="3283509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36</a:t>
            </a:fld>
            <a:endParaRPr lang="zh-CN" altLang="en-US"/>
          </a:p>
        </p:txBody>
      </p:sp>
    </p:spTree>
    <p:extLst>
      <p:ext uri="{BB962C8B-B14F-4D97-AF65-F5344CB8AC3E}">
        <p14:creationId xmlns:p14="http://schemas.microsoft.com/office/powerpoint/2010/main" val="2067358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37</a:t>
            </a:fld>
            <a:endParaRPr lang="zh-CN" altLang="en-US"/>
          </a:p>
        </p:txBody>
      </p:sp>
    </p:spTree>
    <p:extLst>
      <p:ext uri="{BB962C8B-B14F-4D97-AF65-F5344CB8AC3E}">
        <p14:creationId xmlns:p14="http://schemas.microsoft.com/office/powerpoint/2010/main" val="1470522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38</a:t>
            </a:fld>
            <a:endParaRPr lang="zh-CN" altLang="en-US"/>
          </a:p>
        </p:txBody>
      </p:sp>
    </p:spTree>
    <p:extLst>
      <p:ext uri="{BB962C8B-B14F-4D97-AF65-F5344CB8AC3E}">
        <p14:creationId xmlns:p14="http://schemas.microsoft.com/office/powerpoint/2010/main" val="2439722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72238D5B-A449-4131-9D21-93B889AF43AC}" type="slidenum">
              <a:rPr lang="zh-CN" altLang="en-US" sz="1200">
                <a:latin typeface="Calibri" panose="020F0502020204030204" pitchFamily="34" charset="0"/>
                <a:ea typeface="宋体" panose="02010600030101010101" pitchFamily="2" charset="-122"/>
              </a:rPr>
              <a:pPr algn="r" eaLnBrk="1" hangingPunct="1">
                <a:buFont typeface="Arial" panose="020B0604020202020204" pitchFamily="34" charset="0"/>
                <a:buNone/>
              </a:pPr>
              <a:t>39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26167794"/>
      </p:ext>
    </p:extLst>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40</a:t>
            </a:fld>
            <a:endParaRPr lang="zh-CN" altLang="en-US"/>
          </a:p>
        </p:txBody>
      </p:sp>
    </p:spTree>
    <p:extLst>
      <p:ext uri="{BB962C8B-B14F-4D97-AF65-F5344CB8AC3E}">
        <p14:creationId xmlns:p14="http://schemas.microsoft.com/office/powerpoint/2010/main" val="1953384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41</a:t>
            </a:fld>
            <a:endParaRPr lang="zh-CN" altLang="en-US"/>
          </a:p>
        </p:txBody>
      </p:sp>
    </p:spTree>
    <p:extLst>
      <p:ext uri="{BB962C8B-B14F-4D97-AF65-F5344CB8AC3E}">
        <p14:creationId xmlns:p14="http://schemas.microsoft.com/office/powerpoint/2010/main" val="466656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42</a:t>
            </a:fld>
            <a:endParaRPr lang="zh-CN" altLang="en-US"/>
          </a:p>
        </p:txBody>
      </p:sp>
    </p:spTree>
    <p:extLst>
      <p:ext uri="{BB962C8B-B14F-4D97-AF65-F5344CB8AC3E}">
        <p14:creationId xmlns:p14="http://schemas.microsoft.com/office/powerpoint/2010/main" val="356385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25</a:t>
            </a:fld>
            <a:endParaRPr lang="zh-CN" altLang="en-US"/>
          </a:p>
        </p:txBody>
      </p:sp>
    </p:spTree>
    <p:extLst>
      <p:ext uri="{BB962C8B-B14F-4D97-AF65-F5344CB8AC3E}">
        <p14:creationId xmlns:p14="http://schemas.microsoft.com/office/powerpoint/2010/main" val="1899350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43</a:t>
            </a:fld>
            <a:endParaRPr lang="zh-CN" altLang="en-US"/>
          </a:p>
        </p:txBody>
      </p:sp>
    </p:spTree>
    <p:extLst>
      <p:ext uri="{BB962C8B-B14F-4D97-AF65-F5344CB8AC3E}">
        <p14:creationId xmlns:p14="http://schemas.microsoft.com/office/powerpoint/2010/main" val="318503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FAE97D8-B883-4FE6-BF25-2338D00EB601}"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44</a:t>
            </a:fld>
            <a:endParaRPr lang="en-US" altLang="zh-CN">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61918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45</a:t>
            </a:fld>
            <a:endParaRPr lang="zh-CN" altLang="en-US"/>
          </a:p>
        </p:txBody>
      </p:sp>
    </p:spTree>
    <p:extLst>
      <p:ext uri="{BB962C8B-B14F-4D97-AF65-F5344CB8AC3E}">
        <p14:creationId xmlns:p14="http://schemas.microsoft.com/office/powerpoint/2010/main" val="432200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46</a:t>
            </a:fld>
            <a:endParaRPr lang="zh-CN" altLang="en-US"/>
          </a:p>
        </p:txBody>
      </p:sp>
    </p:spTree>
    <p:extLst>
      <p:ext uri="{BB962C8B-B14F-4D97-AF65-F5344CB8AC3E}">
        <p14:creationId xmlns:p14="http://schemas.microsoft.com/office/powerpoint/2010/main" val="1954701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47</a:t>
            </a:fld>
            <a:endParaRPr lang="zh-CN" altLang="en-US"/>
          </a:p>
        </p:txBody>
      </p:sp>
    </p:spTree>
    <p:extLst>
      <p:ext uri="{BB962C8B-B14F-4D97-AF65-F5344CB8AC3E}">
        <p14:creationId xmlns:p14="http://schemas.microsoft.com/office/powerpoint/2010/main" val="316973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26</a:t>
            </a:fld>
            <a:endParaRPr lang="zh-CN" altLang="en-US"/>
          </a:p>
        </p:txBody>
      </p:sp>
    </p:spTree>
    <p:extLst>
      <p:ext uri="{BB962C8B-B14F-4D97-AF65-F5344CB8AC3E}">
        <p14:creationId xmlns:p14="http://schemas.microsoft.com/office/powerpoint/2010/main" val="228710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27</a:t>
            </a:fld>
            <a:endParaRPr lang="zh-CN" altLang="en-US"/>
          </a:p>
        </p:txBody>
      </p:sp>
    </p:spTree>
    <p:extLst>
      <p:ext uri="{BB962C8B-B14F-4D97-AF65-F5344CB8AC3E}">
        <p14:creationId xmlns:p14="http://schemas.microsoft.com/office/powerpoint/2010/main" val="152313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28</a:t>
            </a:fld>
            <a:endParaRPr lang="zh-CN" altLang="en-US"/>
          </a:p>
        </p:txBody>
      </p:sp>
    </p:spTree>
    <p:extLst>
      <p:ext uri="{BB962C8B-B14F-4D97-AF65-F5344CB8AC3E}">
        <p14:creationId xmlns:p14="http://schemas.microsoft.com/office/powerpoint/2010/main" val="277065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29</a:t>
            </a:fld>
            <a:endParaRPr lang="zh-CN" altLang="en-US"/>
          </a:p>
        </p:txBody>
      </p:sp>
    </p:spTree>
    <p:extLst>
      <p:ext uri="{BB962C8B-B14F-4D97-AF65-F5344CB8AC3E}">
        <p14:creationId xmlns:p14="http://schemas.microsoft.com/office/powerpoint/2010/main" val="268259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30</a:t>
            </a:fld>
            <a:endParaRPr lang="zh-CN" altLang="en-US"/>
          </a:p>
        </p:txBody>
      </p:sp>
    </p:spTree>
    <p:extLst>
      <p:ext uri="{BB962C8B-B14F-4D97-AF65-F5344CB8AC3E}">
        <p14:creationId xmlns:p14="http://schemas.microsoft.com/office/powerpoint/2010/main" val="379299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31</a:t>
            </a:fld>
            <a:endParaRPr lang="zh-CN" altLang="en-US"/>
          </a:p>
        </p:txBody>
      </p:sp>
    </p:spTree>
    <p:extLst>
      <p:ext uri="{BB962C8B-B14F-4D97-AF65-F5344CB8AC3E}">
        <p14:creationId xmlns:p14="http://schemas.microsoft.com/office/powerpoint/2010/main" val="827142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32</a:t>
            </a:fld>
            <a:endParaRPr lang="zh-CN" altLang="en-US"/>
          </a:p>
        </p:txBody>
      </p:sp>
    </p:spTree>
    <p:extLst>
      <p:ext uri="{BB962C8B-B14F-4D97-AF65-F5344CB8AC3E}">
        <p14:creationId xmlns:p14="http://schemas.microsoft.com/office/powerpoint/2010/main" val="152643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56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2"/>
          </p:nvPr>
        </p:nvSpPr>
        <p:spPr>
          <a:xfrm>
            <a:off x="6354413"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5" name="任意多边形: 形状 14"/>
          <p:cNvSpPr>
            <a:spLocks noGrp="1"/>
          </p:cNvSpPr>
          <p:nvPr>
            <p:ph type="pic" sz="quarter" idx="13"/>
          </p:nvPr>
        </p:nvSpPr>
        <p:spPr>
          <a:xfrm>
            <a:off x="6354413"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3" name="任意多边形: 形状 12"/>
          <p:cNvSpPr>
            <a:spLocks noGrp="1"/>
          </p:cNvSpPr>
          <p:nvPr>
            <p:ph type="pic" sz="quarter" idx="10"/>
          </p:nvPr>
        </p:nvSpPr>
        <p:spPr>
          <a:xfrm>
            <a:off x="1509918"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1509918"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2333941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 của Bản chính</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4797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9026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333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520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任意多边形: 形状 10"/>
          <p:cNvSpPr>
            <a:spLocks noGrp="1"/>
          </p:cNvSpPr>
          <p:nvPr>
            <p:ph type="pic" sz="quarter" idx="10"/>
          </p:nvPr>
        </p:nvSpPr>
        <p:spPr>
          <a:xfrm>
            <a:off x="4015586" y="1363664"/>
            <a:ext cx="1945478" cy="1945478"/>
          </a:xfrm>
          <a:custGeom>
            <a:avLst/>
            <a:gdLst>
              <a:gd name="connsiteX0" fmla="*/ 972739 w 1945478"/>
              <a:gd name="connsiteY0" fmla="*/ 0 h 1945478"/>
              <a:gd name="connsiteX1" fmla="*/ 1945478 w 1945478"/>
              <a:gd name="connsiteY1" fmla="*/ 972739 h 1945478"/>
              <a:gd name="connsiteX2" fmla="*/ 972739 w 1945478"/>
              <a:gd name="connsiteY2" fmla="*/ 1945478 h 1945478"/>
              <a:gd name="connsiteX3" fmla="*/ 0 w 1945478"/>
              <a:gd name="connsiteY3" fmla="*/ 972739 h 1945478"/>
              <a:gd name="connsiteX4" fmla="*/ 972739 w 1945478"/>
              <a:gd name="connsiteY4" fmla="*/ 0 h 19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478" h="1945478">
                <a:moveTo>
                  <a:pt x="972739" y="0"/>
                </a:moveTo>
                <a:cubicBezTo>
                  <a:pt x="1509968" y="0"/>
                  <a:pt x="1945478" y="435510"/>
                  <a:pt x="1945478" y="972739"/>
                </a:cubicBezTo>
                <a:cubicBezTo>
                  <a:pt x="1945478" y="1509968"/>
                  <a:pt x="1509968" y="1945478"/>
                  <a:pt x="972739" y="1945478"/>
                </a:cubicBezTo>
                <a:cubicBezTo>
                  <a:pt x="435510" y="1945478"/>
                  <a:pt x="0" y="1509968"/>
                  <a:pt x="0" y="972739"/>
                </a:cubicBezTo>
                <a:cubicBezTo>
                  <a:pt x="0" y="435510"/>
                  <a:pt x="435510" y="0"/>
                  <a:pt x="972739"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2" name="任意多边形: 形状 11"/>
          <p:cNvSpPr>
            <a:spLocks noGrp="1"/>
          </p:cNvSpPr>
          <p:nvPr>
            <p:ph type="pic" sz="quarter" idx="11"/>
          </p:nvPr>
        </p:nvSpPr>
        <p:spPr>
          <a:xfrm>
            <a:off x="3228973" y="3834823"/>
            <a:ext cx="2022476" cy="2022476"/>
          </a:xfrm>
          <a:custGeom>
            <a:avLst/>
            <a:gdLst>
              <a:gd name="connsiteX0" fmla="*/ 1011238 w 2022476"/>
              <a:gd name="connsiteY0" fmla="*/ 0 h 2022476"/>
              <a:gd name="connsiteX1" fmla="*/ 2022476 w 2022476"/>
              <a:gd name="connsiteY1" fmla="*/ 1011238 h 2022476"/>
              <a:gd name="connsiteX2" fmla="*/ 1011238 w 2022476"/>
              <a:gd name="connsiteY2" fmla="*/ 2022476 h 2022476"/>
              <a:gd name="connsiteX3" fmla="*/ 0 w 2022476"/>
              <a:gd name="connsiteY3" fmla="*/ 1011238 h 2022476"/>
              <a:gd name="connsiteX4" fmla="*/ 1011238 w 2022476"/>
              <a:gd name="connsiteY4" fmla="*/ 0 h 202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476" h="2022476">
                <a:moveTo>
                  <a:pt x="1011238" y="0"/>
                </a:moveTo>
                <a:cubicBezTo>
                  <a:pt x="1569729" y="0"/>
                  <a:pt x="2022476" y="452747"/>
                  <a:pt x="2022476" y="1011238"/>
                </a:cubicBezTo>
                <a:cubicBezTo>
                  <a:pt x="2022476" y="1569729"/>
                  <a:pt x="1569729" y="2022476"/>
                  <a:pt x="1011238" y="2022476"/>
                </a:cubicBezTo>
                <a:cubicBezTo>
                  <a:pt x="452747" y="2022476"/>
                  <a:pt x="0" y="1569729"/>
                  <a:pt x="0" y="1011238"/>
                </a:cubicBezTo>
                <a:cubicBezTo>
                  <a:pt x="0" y="452747"/>
                  <a:pt x="452747" y="0"/>
                  <a:pt x="1011238"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3" name="任意多边形: 形状 12"/>
          <p:cNvSpPr>
            <a:spLocks noGrp="1"/>
          </p:cNvSpPr>
          <p:nvPr>
            <p:ph type="pic" sz="quarter" idx="12"/>
          </p:nvPr>
        </p:nvSpPr>
        <p:spPr>
          <a:xfrm>
            <a:off x="6453187" y="3045619"/>
            <a:ext cx="2590800" cy="2592388"/>
          </a:xfrm>
          <a:custGeom>
            <a:avLst/>
            <a:gdLst>
              <a:gd name="connsiteX0" fmla="*/ 1295400 w 2590800"/>
              <a:gd name="connsiteY0" fmla="*/ 0 h 2592388"/>
              <a:gd name="connsiteX1" fmla="*/ 2590800 w 2590800"/>
              <a:gd name="connsiteY1" fmla="*/ 1296194 h 2592388"/>
              <a:gd name="connsiteX2" fmla="*/ 1295400 w 2590800"/>
              <a:gd name="connsiteY2" fmla="*/ 2592388 h 2592388"/>
              <a:gd name="connsiteX3" fmla="*/ 0 w 2590800"/>
              <a:gd name="connsiteY3" fmla="*/ 1296194 h 2592388"/>
              <a:gd name="connsiteX4" fmla="*/ 1295400 w 2590800"/>
              <a:gd name="connsiteY4" fmla="*/ 0 h 259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92388">
                <a:moveTo>
                  <a:pt x="1295400" y="0"/>
                </a:moveTo>
                <a:cubicBezTo>
                  <a:pt x="2010830" y="0"/>
                  <a:pt x="2590800" y="580326"/>
                  <a:pt x="2590800" y="1296194"/>
                </a:cubicBezTo>
                <a:cubicBezTo>
                  <a:pt x="2590800" y="2012062"/>
                  <a:pt x="2010830" y="2592388"/>
                  <a:pt x="1295400" y="2592388"/>
                </a:cubicBezTo>
                <a:cubicBezTo>
                  <a:pt x="579970" y="2592388"/>
                  <a:pt x="0" y="2012062"/>
                  <a:pt x="0" y="1296194"/>
                </a:cubicBezTo>
                <a:cubicBezTo>
                  <a:pt x="0" y="580326"/>
                  <a:pt x="579970" y="0"/>
                  <a:pt x="1295400"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4051385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2100746" y="2119783"/>
            <a:ext cx="2866542" cy="2720034"/>
          </a:xfrm>
          <a:custGeom>
            <a:avLst/>
            <a:gdLst>
              <a:gd name="connsiteX0" fmla="*/ 1433271 w 2866542"/>
              <a:gd name="connsiteY0" fmla="*/ 0 h 2720034"/>
              <a:gd name="connsiteX1" fmla="*/ 2866542 w 2866542"/>
              <a:gd name="connsiteY1" fmla="*/ 1360017 h 2720034"/>
              <a:gd name="connsiteX2" fmla="*/ 1433271 w 2866542"/>
              <a:gd name="connsiteY2" fmla="*/ 2720034 h 2720034"/>
              <a:gd name="connsiteX3" fmla="*/ 0 w 2866542"/>
              <a:gd name="connsiteY3" fmla="*/ 1360017 h 2720034"/>
              <a:gd name="connsiteX4" fmla="*/ 1433271 w 2866542"/>
              <a:gd name="connsiteY4" fmla="*/ 0 h 272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542" h="2720034">
                <a:moveTo>
                  <a:pt x="1433271" y="0"/>
                </a:moveTo>
                <a:cubicBezTo>
                  <a:pt x="2224845" y="0"/>
                  <a:pt x="2866542" y="608900"/>
                  <a:pt x="2866542" y="1360017"/>
                </a:cubicBezTo>
                <a:cubicBezTo>
                  <a:pt x="2866542" y="2111134"/>
                  <a:pt x="2224845" y="2720034"/>
                  <a:pt x="1433271" y="2720034"/>
                </a:cubicBezTo>
                <a:cubicBezTo>
                  <a:pt x="641697" y="2720034"/>
                  <a:pt x="0" y="2111134"/>
                  <a:pt x="0" y="1360017"/>
                </a:cubicBezTo>
                <a:cubicBezTo>
                  <a:pt x="0" y="608900"/>
                  <a:pt x="641697" y="0"/>
                  <a:pt x="143327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27605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1534380" y="1823178"/>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
        <p:nvSpPr>
          <p:cNvPr id="13" name="任意多边形: 形状 12"/>
          <p:cNvSpPr>
            <a:spLocks noGrp="1"/>
          </p:cNvSpPr>
          <p:nvPr>
            <p:ph type="pic" sz="quarter" idx="11"/>
          </p:nvPr>
        </p:nvSpPr>
        <p:spPr>
          <a:xfrm>
            <a:off x="4002357" y="1823178"/>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4" name="任意多边形: 形状 13"/>
          <p:cNvSpPr>
            <a:spLocks noGrp="1"/>
          </p:cNvSpPr>
          <p:nvPr>
            <p:ph type="pic" sz="quarter" idx="12"/>
          </p:nvPr>
        </p:nvSpPr>
        <p:spPr>
          <a:xfrm>
            <a:off x="6472221" y="1823178"/>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5" name="任意多边形: 形状 14"/>
          <p:cNvSpPr>
            <a:spLocks noGrp="1"/>
          </p:cNvSpPr>
          <p:nvPr>
            <p:ph type="pic" sz="quarter" idx="13"/>
          </p:nvPr>
        </p:nvSpPr>
        <p:spPr>
          <a:xfrm>
            <a:off x="8940197" y="1823178"/>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63592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1714502"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4941904"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8171341"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331229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9" name="任意多边形: 形状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8" name="任意多边形: 形状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7" name="任意多边形: 形状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6" name="任意多边形: 形状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Tree>
    <p:extLst>
      <p:ext uri="{BB962C8B-B14F-4D97-AF65-F5344CB8AC3E}">
        <p14:creationId xmlns:p14="http://schemas.microsoft.com/office/powerpoint/2010/main" val="1524984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1671835" y="1651705"/>
            <a:ext cx="2624866" cy="2660977"/>
          </a:xfrm>
          <a:custGeom>
            <a:avLst/>
            <a:gdLst>
              <a:gd name="connsiteX0" fmla="*/ 2438996 w 2624866"/>
              <a:gd name="connsiteY0" fmla="*/ 0 h 2660977"/>
              <a:gd name="connsiteX1" fmla="*/ 2624866 w 2624866"/>
              <a:gd name="connsiteY1" fmla="*/ 2478035 h 2660977"/>
              <a:gd name="connsiteX2" fmla="*/ 185870 w 2624866"/>
              <a:gd name="connsiteY2" fmla="*/ 2660977 h 2660977"/>
              <a:gd name="connsiteX3" fmla="*/ 0 w 2624866"/>
              <a:gd name="connsiteY3" fmla="*/ 182941 h 2660977"/>
            </a:gdLst>
            <a:ahLst/>
            <a:cxnLst>
              <a:cxn ang="0">
                <a:pos x="connsiteX0" y="connsiteY0"/>
              </a:cxn>
              <a:cxn ang="0">
                <a:pos x="connsiteX1" y="connsiteY1"/>
              </a:cxn>
              <a:cxn ang="0">
                <a:pos x="connsiteX2" y="connsiteY2"/>
              </a:cxn>
              <a:cxn ang="0">
                <a:pos x="connsiteX3" y="connsiteY3"/>
              </a:cxn>
            </a:cxnLst>
            <a:rect l="l" t="t" r="r" b="b"/>
            <a:pathLst>
              <a:path w="2624866" h="2660977">
                <a:moveTo>
                  <a:pt x="2438996" y="0"/>
                </a:moveTo>
                <a:lnTo>
                  <a:pt x="2624866" y="2478035"/>
                </a:lnTo>
                <a:lnTo>
                  <a:pt x="185870" y="2660977"/>
                </a:lnTo>
                <a:lnTo>
                  <a:pt x="0" y="182941"/>
                </a:lnTo>
                <a:close/>
              </a:path>
            </a:pathLst>
          </a:custGeom>
        </p:spPr>
        <p:txBody>
          <a:bodyPr wrap="square">
            <a:noAutofit/>
          </a:bodyPr>
          <a:lstStyle/>
          <a:p>
            <a:endParaRPr lang="zh-CN" altLang="en-US"/>
          </a:p>
        </p:txBody>
      </p:sp>
      <p:sp>
        <p:nvSpPr>
          <p:cNvPr id="15" name="任意多边形: 形状 14"/>
          <p:cNvSpPr>
            <a:spLocks noGrp="1"/>
          </p:cNvSpPr>
          <p:nvPr>
            <p:ph type="pic" sz="quarter" idx="11"/>
          </p:nvPr>
        </p:nvSpPr>
        <p:spPr>
          <a:xfrm>
            <a:off x="3388628" y="3444460"/>
            <a:ext cx="2056679" cy="2079556"/>
          </a:xfrm>
          <a:custGeom>
            <a:avLst/>
            <a:gdLst>
              <a:gd name="connsiteX0" fmla="*/ 316250 w 2056679"/>
              <a:gd name="connsiteY0" fmla="*/ 0 h 2079556"/>
              <a:gd name="connsiteX1" fmla="*/ 2056679 w 2056679"/>
              <a:gd name="connsiteY1" fmla="*/ 311268 h 2079556"/>
              <a:gd name="connsiteX2" fmla="*/ 1740428 w 2056679"/>
              <a:gd name="connsiteY2" fmla="*/ 2079556 h 2079556"/>
              <a:gd name="connsiteX3" fmla="*/ 0 w 2056679"/>
              <a:gd name="connsiteY3" fmla="*/ 1768287 h 2079556"/>
            </a:gdLst>
            <a:ahLst/>
            <a:cxnLst>
              <a:cxn ang="0">
                <a:pos x="connsiteX0" y="connsiteY0"/>
              </a:cxn>
              <a:cxn ang="0">
                <a:pos x="connsiteX1" y="connsiteY1"/>
              </a:cxn>
              <a:cxn ang="0">
                <a:pos x="connsiteX2" y="connsiteY2"/>
              </a:cxn>
              <a:cxn ang="0">
                <a:pos x="connsiteX3" y="connsiteY3"/>
              </a:cxn>
            </a:cxnLst>
            <a:rect l="l" t="t" r="r" b="b"/>
            <a:pathLst>
              <a:path w="2056679" h="2079556">
                <a:moveTo>
                  <a:pt x="316250" y="0"/>
                </a:moveTo>
                <a:lnTo>
                  <a:pt x="2056679" y="311268"/>
                </a:lnTo>
                <a:lnTo>
                  <a:pt x="1740428" y="2079556"/>
                </a:lnTo>
                <a:lnTo>
                  <a:pt x="0" y="1768287"/>
                </a:lnTo>
                <a:close/>
              </a:path>
            </a:pathLst>
          </a:custGeom>
        </p:spPr>
        <p:txBody>
          <a:bodyPr wrap="square">
            <a:noAutofit/>
          </a:bodyPr>
          <a:lstStyle/>
          <a:p>
            <a:endParaRPr lang="zh-CN" altLang="en-US"/>
          </a:p>
        </p:txBody>
      </p:sp>
      <p:sp>
        <p:nvSpPr>
          <p:cNvPr id="13" name="任意多边形: 形状 12"/>
          <p:cNvSpPr>
            <a:spLocks noGrp="1"/>
          </p:cNvSpPr>
          <p:nvPr>
            <p:ph type="pic" sz="quarter" idx="12"/>
          </p:nvPr>
        </p:nvSpPr>
        <p:spPr>
          <a:xfrm>
            <a:off x="5408084" y="1555682"/>
            <a:ext cx="1906122" cy="1974317"/>
          </a:xfrm>
          <a:custGeom>
            <a:avLst/>
            <a:gdLst>
              <a:gd name="connsiteX0" fmla="*/ 1210675 w 1906122"/>
              <a:gd name="connsiteY0" fmla="*/ 0 h 1974317"/>
              <a:gd name="connsiteX1" fmla="*/ 1906122 w 1906122"/>
              <a:gd name="connsiteY1" fmla="*/ 1351193 h 1974317"/>
              <a:gd name="connsiteX2" fmla="*/ 695447 w 1906122"/>
              <a:gd name="connsiteY2" fmla="*/ 1974317 h 1974317"/>
              <a:gd name="connsiteX3" fmla="*/ 0 w 1906122"/>
              <a:gd name="connsiteY3" fmla="*/ 623124 h 1974317"/>
            </a:gdLst>
            <a:ahLst/>
            <a:cxnLst>
              <a:cxn ang="0">
                <a:pos x="connsiteX0" y="connsiteY0"/>
              </a:cxn>
              <a:cxn ang="0">
                <a:pos x="connsiteX1" y="connsiteY1"/>
              </a:cxn>
              <a:cxn ang="0">
                <a:pos x="connsiteX2" y="connsiteY2"/>
              </a:cxn>
              <a:cxn ang="0">
                <a:pos x="connsiteX3" y="connsiteY3"/>
              </a:cxn>
            </a:cxnLst>
            <a:rect l="l" t="t" r="r" b="b"/>
            <a:pathLst>
              <a:path w="1906122" h="1974317">
                <a:moveTo>
                  <a:pt x="1210675" y="0"/>
                </a:moveTo>
                <a:lnTo>
                  <a:pt x="1906122" y="1351193"/>
                </a:lnTo>
                <a:lnTo>
                  <a:pt x="695447" y="1974317"/>
                </a:lnTo>
                <a:lnTo>
                  <a:pt x="0" y="623124"/>
                </a:lnTo>
                <a:close/>
              </a:path>
            </a:pathLst>
          </a:custGeom>
        </p:spPr>
        <p:txBody>
          <a:bodyPr wrap="square">
            <a:noAutofit/>
          </a:bodyPr>
          <a:lstStyle/>
          <a:p>
            <a:endParaRPr lang="zh-CN" altLang="en-US"/>
          </a:p>
        </p:txBody>
      </p:sp>
      <p:sp>
        <p:nvSpPr>
          <p:cNvPr id="14" name="任意多边形: 形状 13"/>
          <p:cNvSpPr>
            <a:spLocks noGrp="1"/>
          </p:cNvSpPr>
          <p:nvPr>
            <p:ph type="pic" sz="quarter" idx="13"/>
          </p:nvPr>
        </p:nvSpPr>
        <p:spPr>
          <a:xfrm>
            <a:off x="8084639" y="1499621"/>
            <a:ext cx="2192282" cy="2297047"/>
          </a:xfrm>
          <a:custGeom>
            <a:avLst/>
            <a:gdLst>
              <a:gd name="connsiteX0" fmla="*/ 810445 w 2192282"/>
              <a:gd name="connsiteY0" fmla="*/ 0 h 2297047"/>
              <a:gd name="connsiteX1" fmla="*/ 2192282 w 2192282"/>
              <a:gd name="connsiteY1" fmla="*/ 702202 h 2297047"/>
              <a:gd name="connsiteX2" fmla="*/ 1381837 w 2192282"/>
              <a:gd name="connsiteY2" fmla="*/ 2297047 h 2297047"/>
              <a:gd name="connsiteX3" fmla="*/ 0 w 2192282"/>
              <a:gd name="connsiteY3" fmla="*/ 1594845 h 2297047"/>
            </a:gdLst>
            <a:ahLst/>
            <a:cxnLst>
              <a:cxn ang="0">
                <a:pos x="connsiteX0" y="connsiteY0"/>
              </a:cxn>
              <a:cxn ang="0">
                <a:pos x="connsiteX1" y="connsiteY1"/>
              </a:cxn>
              <a:cxn ang="0">
                <a:pos x="connsiteX2" y="connsiteY2"/>
              </a:cxn>
              <a:cxn ang="0">
                <a:pos x="connsiteX3" y="connsiteY3"/>
              </a:cxn>
            </a:cxnLst>
            <a:rect l="l" t="t" r="r" b="b"/>
            <a:pathLst>
              <a:path w="2192282" h="2297047">
                <a:moveTo>
                  <a:pt x="810445" y="0"/>
                </a:moveTo>
                <a:lnTo>
                  <a:pt x="2192282" y="702202"/>
                </a:lnTo>
                <a:lnTo>
                  <a:pt x="1381837" y="2297047"/>
                </a:lnTo>
                <a:lnTo>
                  <a:pt x="0" y="159484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80174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DBFBFD"/>
          </a:fgClr>
          <a:bgClr>
            <a:schemeClr val="bg1"/>
          </a:bgClr>
        </a:pattFill>
        <a:effectLst/>
      </p:bgPr>
    </p:bg>
    <p:spTree>
      <p:nvGrpSpPr>
        <p:cNvPr id="1" name=""/>
        <p:cNvGrpSpPr/>
        <p:nvPr/>
      </p:nvGrpSpPr>
      <p:grpSpPr>
        <a:xfrm>
          <a:off x="0" y="0"/>
          <a:ext cx="0" cy="0"/>
          <a:chOff x="0" y="0"/>
          <a:chExt cx="0" cy="0"/>
        </a:xfrm>
      </p:grpSpPr>
      <p:sp>
        <p:nvSpPr>
          <p:cNvPr id="7" name="矩形 6"/>
          <p:cNvSpPr/>
          <p:nvPr userDrawn="1"/>
        </p:nvSpPr>
        <p:spPr>
          <a:xfrm>
            <a:off x="0" y="6553200"/>
            <a:ext cx="12192000" cy="304800"/>
          </a:xfrm>
          <a:prstGeom prst="rect">
            <a:avLst/>
          </a:prstGeom>
          <a:solidFill>
            <a:srgbClr val="A1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4"/>
          <a:stretch>
            <a:fillRect/>
          </a:stretch>
        </p:blipFill>
        <p:spPr>
          <a:xfrm>
            <a:off x="9093200" y="5970960"/>
            <a:ext cx="2815661" cy="747339"/>
          </a:xfrm>
          <a:prstGeom prst="rect">
            <a:avLst/>
          </a:prstGeom>
        </p:spPr>
      </p:pic>
      <p:pic>
        <p:nvPicPr>
          <p:cNvPr id="9" name="图片 8"/>
          <p:cNvPicPr>
            <a:picLocks noChangeAspect="1"/>
          </p:cNvPicPr>
          <p:nvPr userDrawn="1"/>
        </p:nvPicPr>
        <p:blipFill>
          <a:blip r:embed="rId15"/>
          <a:stretch>
            <a:fillRect/>
          </a:stretch>
        </p:blipFill>
        <p:spPr>
          <a:xfrm>
            <a:off x="390533" y="216861"/>
            <a:ext cx="1425567" cy="657468"/>
          </a:xfrm>
          <a:prstGeom prst="rect">
            <a:avLst/>
          </a:prstGeom>
        </p:spPr>
      </p:pic>
    </p:spTree>
    <p:extLst>
      <p:ext uri="{BB962C8B-B14F-4D97-AF65-F5344CB8AC3E}">
        <p14:creationId xmlns:p14="http://schemas.microsoft.com/office/powerpoint/2010/main" val="355525426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2" r:id="rId4"/>
    <p:sldLayoutId id="2147483661" r:id="rId5"/>
    <p:sldLayoutId id="2147483660" r:id="rId6"/>
    <p:sldLayoutId id="2147483659" r:id="rId7"/>
    <p:sldLayoutId id="2147483658" r:id="rId8"/>
    <p:sldLayoutId id="2147483657" r:id="rId9"/>
    <p:sldLayoutId id="2147483656" r:id="rId10"/>
    <p:sldLayoutId id="2147483663" r:id="rId11"/>
    <p:sldLayoutId id="2147483664" r:id="rId12"/>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audio" Target="file:///D:\tin%20trung%20hoc%20co%20so\n&#259;m%20h&#7885;c%202021-2022\gi&#225;o%20an%20tin%206%20s&#225;ch%20m&#7899;i\nh&#7841;c%20n&#7873;n%20pp\ACommeAmour-RichardClayderman_3ad2g.mp3"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30.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 Target="slide3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 Target="slide41.xml"/><Relationship Id="rId5" Type="http://schemas.openxmlformats.org/officeDocument/2006/relationships/tags" Target="../tags/tag6.xml"/><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3.xml"/><Relationship Id="rId1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9.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notesSlide" Target="../notesSlides/notesSlide6.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notesSlide" Target="../notesSlides/notesSlide8.xml"/><Relationship Id="rId5" Type="http://schemas.openxmlformats.org/officeDocument/2006/relationships/tags" Target="../tags/tag33.xml"/><Relationship Id="rId10" Type="http://schemas.openxmlformats.org/officeDocument/2006/relationships/slideLayout" Target="../slideLayouts/slideLayout3.xml"/><Relationship Id="rId4" Type="http://schemas.openxmlformats.org/officeDocument/2006/relationships/tags" Target="../tags/tag32.xml"/><Relationship Id="rId9" Type="http://schemas.openxmlformats.org/officeDocument/2006/relationships/tags" Target="../tags/tag37.xml"/></Relationships>
</file>

<file path=ppt/slides/_rels/slide32.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slideLayout" Target="../slideLayouts/slideLayout3.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 Type="http://schemas.openxmlformats.org/officeDocument/2006/relationships/tags" Target="../tags/tag39.xml"/><Relationship Id="rId16" Type="http://schemas.openxmlformats.org/officeDocument/2006/relationships/tags" Target="../tags/tag53.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tags" Target="../tags/tag52.xml"/><Relationship Id="rId10" Type="http://schemas.openxmlformats.org/officeDocument/2006/relationships/tags" Target="../tags/tag47.xml"/><Relationship Id="rId19" Type="http://schemas.openxmlformats.org/officeDocument/2006/relationships/notesSlide" Target="../notesSlides/notesSlide9.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s>
</file>

<file path=ppt/slides/_rels/slide3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tags" Target="../tags/tag57.xml"/><Relationship Id="rId7" Type="http://schemas.openxmlformats.org/officeDocument/2006/relationships/notesSlide" Target="../notesSlides/notesSlide10.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5.xml"/><Relationship Id="rId5" Type="http://schemas.openxmlformats.org/officeDocument/2006/relationships/tags" Target="../tags/tag59.xml"/><Relationship Id="rId4" Type="http://schemas.openxmlformats.org/officeDocument/2006/relationships/tags" Target="../tags/tag58.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notesSlide" Target="../notesSlides/notesSlide12.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slideLayout" Target="../slideLayouts/slideLayout3.xml"/><Relationship Id="rId2" Type="http://schemas.openxmlformats.org/officeDocument/2006/relationships/tags" Target="../tags/tag68.xml"/><Relationship Id="rId16" Type="http://schemas.openxmlformats.org/officeDocument/2006/relationships/tags" Target="../tags/tag82.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tags" Target="../tags/tag8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s>
</file>

<file path=ppt/slides/_rels/slide36.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image" Target="../media/image28.jp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image" Target="../media/image27.jpg"/><Relationship Id="rId2" Type="http://schemas.openxmlformats.org/officeDocument/2006/relationships/tags" Target="../tags/tag87.xml"/><Relationship Id="rId16" Type="http://schemas.openxmlformats.org/officeDocument/2006/relationships/image" Target="../media/image26.jp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notesSlide" Target="../notesSlides/notesSlide14.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slideLayout" Target="../slideLayouts/slideLayout3.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 Type="http://schemas.openxmlformats.org/officeDocument/2006/relationships/tags" Target="../tags/tag100.xml"/><Relationship Id="rId16" Type="http://schemas.openxmlformats.org/officeDocument/2006/relationships/tags" Target="../tags/tag114.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tags" Target="../tags/tag113.xml"/><Relationship Id="rId10" Type="http://schemas.openxmlformats.org/officeDocument/2006/relationships/tags" Target="../tags/tag108.xml"/><Relationship Id="rId19" Type="http://schemas.openxmlformats.org/officeDocument/2006/relationships/notesSlide" Target="../notesSlides/notesSlide15.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3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118.xml"/><Relationship Id="rId7" Type="http://schemas.openxmlformats.org/officeDocument/2006/relationships/notesSlide" Target="../notesSlides/notesSlide16.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10.xml"/><Relationship Id="rId11" Type="http://schemas.openxmlformats.org/officeDocument/2006/relationships/image" Target="../media/image32.jpeg"/><Relationship Id="rId5" Type="http://schemas.openxmlformats.org/officeDocument/2006/relationships/tags" Target="../tags/tag120.xml"/><Relationship Id="rId10" Type="http://schemas.openxmlformats.org/officeDocument/2006/relationships/image" Target="../media/image31.jpeg"/><Relationship Id="rId4" Type="http://schemas.openxmlformats.org/officeDocument/2006/relationships/tags" Target="../tags/tag119.xml"/><Relationship Id="rId9"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notesSlide" Target="../notesSlides/notesSlide1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3.xml"/><Relationship Id="rId5" Type="http://schemas.openxmlformats.org/officeDocument/2006/relationships/tags" Target="../tags/tag125.xml"/><Relationship Id="rId4" Type="http://schemas.openxmlformats.org/officeDocument/2006/relationships/tags" Target="../tags/tag124.xml"/></Relationships>
</file>

<file path=ppt/slides/_rels/slide41.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image" Target="../media/image35.jpeg"/><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image" Target="../media/image34.jpe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notesSlide" Target="../notesSlides/notesSlide20.xml"/><Relationship Id="rId5" Type="http://schemas.openxmlformats.org/officeDocument/2006/relationships/tags" Target="../tags/tag133.xml"/><Relationship Id="rId15" Type="http://schemas.openxmlformats.org/officeDocument/2006/relationships/image" Target="../media/image37.jpeg"/><Relationship Id="rId10" Type="http://schemas.openxmlformats.org/officeDocument/2006/relationships/slideLayout" Target="../slideLayouts/slideLayout6.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image" Target="../media/image36.jpeg"/></Relationships>
</file>

<file path=ppt/slides/_rels/slide4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tags" Target="../tags/tag140.xml"/><Relationship Id="rId7" Type="http://schemas.openxmlformats.org/officeDocument/2006/relationships/image" Target="../media/image28.jp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tags" Target="../tags/tag141.xml"/><Relationship Id="rId9" Type="http://schemas.openxmlformats.org/officeDocument/2006/relationships/image" Target="../media/image38.jpg"/></Relationships>
</file>

<file path=ppt/slides/_rels/slide4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notesSlide" Target="../notesSlides/notesSlide22.xml"/><Relationship Id="rId7" Type="http://schemas.openxmlformats.org/officeDocument/2006/relationships/image" Target="../media/image27.jpg"/><Relationship Id="rId2" Type="http://schemas.openxmlformats.org/officeDocument/2006/relationships/slideLayout" Target="../slideLayouts/slideLayout8.xml"/><Relationship Id="rId1" Type="http://schemas.openxmlformats.org/officeDocument/2006/relationships/tags" Target="../tags/tag142.xml"/><Relationship Id="rId6" Type="http://schemas.openxmlformats.org/officeDocument/2006/relationships/image" Target="../media/image26.jpg"/><Relationship Id="rId5" Type="http://schemas.openxmlformats.org/officeDocument/2006/relationships/image" Target="../media/image28.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tags" Target="../tags/tag145.xml"/><Relationship Id="rId7" Type="http://schemas.openxmlformats.org/officeDocument/2006/relationships/notesSlide" Target="../notesSlides/notesSlide23.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9.xml"/><Relationship Id="rId11" Type="http://schemas.openxmlformats.org/officeDocument/2006/relationships/image" Target="../media/image27.jpg"/><Relationship Id="rId5" Type="http://schemas.openxmlformats.org/officeDocument/2006/relationships/tags" Target="../tags/tag147.xml"/><Relationship Id="rId10" Type="http://schemas.openxmlformats.org/officeDocument/2006/relationships/image" Target="../media/image38.jpg"/><Relationship Id="rId4" Type="http://schemas.openxmlformats.org/officeDocument/2006/relationships/tags" Target="../tags/tag146.xml"/><Relationship Id="rId9" Type="http://schemas.openxmlformats.org/officeDocument/2006/relationships/image" Target="../media/image28.jp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4216190" y="708317"/>
            <a:ext cx="3318536" cy="923330"/>
          </a:xfrm>
          <a:prstGeom prst="rect">
            <a:avLst/>
          </a:prstGeom>
          <a:noFill/>
        </p:spPr>
        <p:txBody>
          <a:bodyPr wrap="none" lIns="91440" tIns="45720" rIns="91440" bIns="45720">
            <a:spAutoFit/>
          </a:bodyPr>
          <a:lstStyle/>
          <a:p>
            <a:pPr algn="ctr"/>
            <a:r>
              <a:rPr lang="vi-VN" sz="5400" b="1">
                <a:latin typeface="Times New Roman" pitchFamily="18" charset="0"/>
                <a:cs typeface="Times New Roman" pitchFamily="18" charset="0"/>
              </a:rPr>
              <a:t>Khởi động</a:t>
            </a:r>
            <a:endParaRPr lang="vi-VN" sz="54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p:txBody>
      </p:sp>
      <p:sp>
        <p:nvSpPr>
          <p:cNvPr id="9" name="Hộp Văn bản 8"/>
          <p:cNvSpPr txBox="1"/>
          <p:nvPr/>
        </p:nvSpPr>
        <p:spPr>
          <a:xfrm>
            <a:off x="724003" y="0"/>
            <a:ext cx="10219768" cy="524567"/>
          </a:xfrm>
          <a:prstGeom prst="rect">
            <a:avLst/>
          </a:prstGeom>
          <a:noFill/>
        </p:spPr>
        <p:txBody>
          <a:bodyPr wrap="square" rtlCol="0">
            <a:spAutoFit/>
          </a:bodyPr>
          <a:lstStyle/>
          <a:p>
            <a:pPr marL="342900" indent="-342900" algn="just">
              <a:lnSpc>
                <a:spcPct val="130000"/>
              </a:lnSpc>
              <a:spcBef>
                <a:spcPts val="300"/>
              </a:spcBef>
              <a:spcAft>
                <a:spcPts val="300"/>
              </a:spcAft>
              <a:buFont typeface="Wingdings" panose="05000000000000000000" pitchFamily="2" charset="2"/>
              <a:buChar char="q"/>
            </a:pPr>
            <a:endParaRPr lang="en-US" sz="2400" dirty="0">
              <a:latin typeface="Times New Roman" pitchFamily="18" charset="0"/>
              <a:cs typeface="Times New Roman" pitchFamily="18" charset="0"/>
            </a:endParaRPr>
          </a:p>
        </p:txBody>
      </p:sp>
      <p:sp>
        <p:nvSpPr>
          <p:cNvPr id="10" name="Hình chữ nhật 1"/>
          <p:cNvSpPr/>
          <p:nvPr/>
        </p:nvSpPr>
        <p:spPr>
          <a:xfrm>
            <a:off x="1432091" y="4686156"/>
            <a:ext cx="8516280" cy="615553"/>
          </a:xfrm>
          <a:prstGeom prst="rect">
            <a:avLst/>
          </a:prstGeom>
          <a:noFill/>
        </p:spPr>
        <p:txBody>
          <a:bodyPr wrap="square" lIns="91440" tIns="45720" rIns="91440" bIns="45720">
            <a:spAutoFit/>
          </a:bodyPr>
          <a:lstStyle/>
          <a:p>
            <a:pPr algn="ctr"/>
            <a:r>
              <a:rPr lang="en-US" sz="3400" b="1">
                <a:ln w="12700">
                  <a:solidFill>
                    <a:schemeClr val="accent1"/>
                  </a:solidFill>
                  <a:prstDash val="solid"/>
                </a:ln>
                <a:effectLst>
                  <a:outerShdw dist="38100" dir="2640000" algn="bl" rotWithShape="0">
                    <a:schemeClr val="accent1"/>
                  </a:outerShdw>
                </a:effectLst>
                <a:latin typeface="Times New Roman" pitchFamily="18" charset="0"/>
                <a:cs typeface="Times New Roman" pitchFamily="18" charset="0"/>
              </a:rPr>
              <a:t>Hướng dẫn minh họa cách gấp hình</a:t>
            </a:r>
            <a:endParaRPr lang="vi-VN" sz="3400" b="1" cap="none" spc="0" dirty="0">
              <a:ln w="12700">
                <a:solidFill>
                  <a:schemeClr val="accent1"/>
                </a:solidFill>
                <a:prstDash val="solid"/>
              </a:ln>
              <a:effectLst>
                <a:outerShdw dist="38100" dir="2640000" algn="bl" rotWithShape="0">
                  <a:schemeClr val="accent1"/>
                </a:outerShdw>
              </a:effectLst>
              <a:latin typeface="Times New Roman" pitchFamily="18" charset="0"/>
              <a:cs typeface="Times New Roman" pitchFamily="18" charset="0"/>
            </a:endParaRPr>
          </a:p>
        </p:txBody>
      </p:sp>
      <p:sp>
        <p:nvSpPr>
          <p:cNvPr id="11" name="Mũi tên Phải Cong 3"/>
          <p:cNvSpPr/>
          <p:nvPr/>
        </p:nvSpPr>
        <p:spPr>
          <a:xfrm rot="21075599">
            <a:off x="780331" y="2902542"/>
            <a:ext cx="1361136" cy="2483979"/>
          </a:xfrm>
          <a:prstGeom prst="curvedRightArrow">
            <a:avLst>
              <a:gd name="adj1" fmla="val 27062"/>
              <a:gd name="adj2" fmla="val 51023"/>
              <a:gd name="adj3" fmla="val 291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Lưu đồ: Hiển thị 4"/>
          <p:cNvSpPr/>
          <p:nvPr/>
        </p:nvSpPr>
        <p:spPr>
          <a:xfrm>
            <a:off x="1948895" y="1799771"/>
            <a:ext cx="9009391" cy="2840444"/>
          </a:xfrm>
          <a:prstGeom prst="flowChartDisplay">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30000"/>
              </a:lnSpc>
              <a:spcBef>
                <a:spcPts val="300"/>
              </a:spcBef>
              <a:spcAft>
                <a:spcPts val="300"/>
              </a:spcAft>
              <a:buFont typeface="Wingdings" panose="05000000000000000000" pitchFamily="2" charset="2"/>
              <a:buChar char="q"/>
            </a:pPr>
            <a:r>
              <a:rPr lang="en-US" sz="2800">
                <a:solidFill>
                  <a:srgbClr val="002060"/>
                </a:solidFill>
                <a:latin typeface="Times New Roman" pitchFamily="18" charset="0"/>
                <a:cs typeface="Times New Roman" pitchFamily="18" charset="0"/>
              </a:rPr>
              <a:t>Trò chơi: Gấp hình trò chơi Đông - Tây - Nam - Bắc </a:t>
            </a:r>
          </a:p>
          <a:p>
            <a:pPr marL="342900" indent="-342900" algn="just">
              <a:spcBef>
                <a:spcPts val="300"/>
              </a:spcBef>
              <a:spcAft>
                <a:spcPts val="300"/>
              </a:spcAft>
              <a:buFont typeface="Wingdings" panose="05000000000000000000" pitchFamily="2" charset="2"/>
              <a:buChar char="q"/>
            </a:pPr>
            <a:r>
              <a:rPr lang="en-US" sz="2800">
                <a:solidFill>
                  <a:srgbClr val="002060"/>
                </a:solidFill>
                <a:latin typeface="Times New Roman" pitchFamily="18" charset="0"/>
                <a:cs typeface="Times New Roman" pitchFamily="18" charset="0"/>
              </a:rPr>
              <a:t>Chuẩn bị: Mỗi HS chuẩn bị tờ giấy hình vuông để thực hiện gấp hình trò chơi Đông - Tây - Nam - Bắc</a:t>
            </a:r>
          </a:p>
        </p:txBody>
      </p:sp>
      <p:sp>
        <p:nvSpPr>
          <p:cNvPr id="13" name="TextBox 12"/>
          <p:cNvSpPr txBox="1"/>
          <p:nvPr/>
        </p:nvSpPr>
        <p:spPr>
          <a:xfrm>
            <a:off x="1233713" y="3439886"/>
            <a:ext cx="1175657" cy="1200329"/>
          </a:xfrm>
          <a:prstGeom prst="rect">
            <a:avLst/>
          </a:prstGeom>
          <a:noFill/>
        </p:spPr>
        <p:txBody>
          <a:bodyPr wrap="square" rtlCol="0">
            <a:spAutoFit/>
          </a:bodyPr>
          <a:lstStyle/>
          <a:p>
            <a:pPr marL="342900" indent="-342900" algn="ctr">
              <a:spcBef>
                <a:spcPts val="300"/>
              </a:spcBef>
              <a:spcAft>
                <a:spcPts val="300"/>
              </a:spcAft>
            </a:pPr>
            <a:r>
              <a:rPr lang="en-US" sz="2400">
                <a:solidFill>
                  <a:srgbClr val="FF0066"/>
                </a:solidFill>
                <a:latin typeface="Times New Roman" pitchFamily="18" charset="0"/>
                <a:cs typeface="Times New Roman" pitchFamily="18" charset="0"/>
              </a:rPr>
              <a:t>Theo trình tự</a:t>
            </a:r>
          </a:p>
        </p:txBody>
      </p:sp>
    </p:spTree>
    <p:extLst>
      <p:ext uri="{BB962C8B-B14F-4D97-AF65-F5344CB8AC3E}">
        <p14:creationId xmlns:p14="http://schemas.microsoft.com/office/powerpoint/2010/main" val="3862635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200" fill="hold">
                                          <p:stCondLst>
                                            <p:cond delay="0"/>
                                          </p:stCondLst>
                                        </p:cTn>
                                        <p:tgtEl>
                                          <p:spTgt spid="2"/>
                                        </p:tgtEl>
                                        <p:attrNameLst>
                                          <p:attrName>r</p:attrName>
                                        </p:attrNameLst>
                                      </p:cBhvr>
                                    </p:animRot>
                                    <p:animRot by="-240000">
                                      <p:cBhvr>
                                        <p:cTn id="7" dur="400" fill="hold">
                                          <p:stCondLst>
                                            <p:cond delay="400"/>
                                          </p:stCondLst>
                                        </p:cTn>
                                        <p:tgtEl>
                                          <p:spTgt spid="2"/>
                                        </p:tgtEl>
                                        <p:attrNameLst>
                                          <p:attrName>r</p:attrName>
                                        </p:attrNameLst>
                                      </p:cBhvr>
                                    </p:animRot>
                                    <p:animRot by="240000">
                                      <p:cBhvr>
                                        <p:cTn id="8" dur="400" fill="hold">
                                          <p:stCondLst>
                                            <p:cond delay="800"/>
                                          </p:stCondLst>
                                        </p:cTn>
                                        <p:tgtEl>
                                          <p:spTgt spid="2"/>
                                        </p:tgtEl>
                                        <p:attrNameLst>
                                          <p:attrName>r</p:attrName>
                                        </p:attrNameLst>
                                      </p:cBhvr>
                                    </p:animRot>
                                    <p:animRot by="-240000">
                                      <p:cBhvr>
                                        <p:cTn id="9" dur="400" fill="hold">
                                          <p:stCondLst>
                                            <p:cond delay="1200"/>
                                          </p:stCondLst>
                                        </p:cTn>
                                        <p:tgtEl>
                                          <p:spTgt spid="2"/>
                                        </p:tgtEl>
                                        <p:attrNameLst>
                                          <p:attrName>r</p:attrName>
                                        </p:attrNameLst>
                                      </p:cBhvr>
                                    </p:animRot>
                                    <p:animRot by="120000">
                                      <p:cBhvr>
                                        <p:cTn id="10" dur="400" fill="hold">
                                          <p:stCondLst>
                                            <p:cond delay="16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animBg="1"/>
      <p:bldP spid="12" grpId="0" animBg="1"/>
      <p:bldP spid="12" grpId="1"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2"/>
          </a:solidFill>
        </p:spPr>
        <p:txBody>
          <a:bodyPr>
            <a:normAutofit fontScale="25000" lnSpcReduction="20000"/>
          </a:bodyPr>
          <a:lstStyle/>
          <a:p>
            <a:pPr>
              <a:buFont typeface="Wingdings 3" charset="2"/>
              <a:buAutoNum type="alphaUcPeriod"/>
            </a:pPr>
            <a:endParaRPr lang="en-US" sz="3200">
              <a:solidFill>
                <a:schemeClr val="tx1"/>
              </a:solidFill>
              <a:latin typeface="Times New Roman" pitchFamily="18" charset="0"/>
              <a:cs typeface="Times New Roman" pitchFamily="18" charset="0"/>
            </a:endParaRPr>
          </a:p>
          <a:p>
            <a:pPr lvl="0">
              <a:buAutoNum type="alphaUcPeriod"/>
            </a:pPr>
            <a:endParaRPr lang="en-US" sz="3200">
              <a:solidFill>
                <a:schemeClr val="tx1"/>
              </a:solidFill>
              <a:latin typeface="Times New Roman" pitchFamily="18" charset="0"/>
              <a:cs typeface="Times New Roman" pitchFamily="18" charset="0"/>
            </a:endParaRPr>
          </a:p>
          <a:p>
            <a:pPr>
              <a:buNone/>
            </a:pPr>
            <a:endParaRPr lang="en-US" sz="3200">
              <a:solidFill>
                <a:schemeClr val="tx1"/>
              </a:solidFill>
              <a:latin typeface="Times New Roman" pitchFamily="18" charset="0"/>
              <a:cs typeface="Times New Roman" pitchFamily="18" charset="0"/>
            </a:endParaRPr>
          </a:p>
        </p:txBody>
      </p:sp>
      <p:sp>
        <p:nvSpPr>
          <p:cNvPr id="4" name="Title 1"/>
          <p:cNvSpPr txBox="1">
            <a:spLocks/>
          </p:cNvSpPr>
          <p:nvPr/>
        </p:nvSpPr>
        <p:spPr>
          <a:xfrm>
            <a:off x="2389986" y="609600"/>
            <a:ext cx="8596668" cy="644434"/>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j-ea"/>
                <a:cs typeface="Times New Roman" pitchFamily="18" charset="0"/>
              </a:rPr>
              <a:t>1. Khái niệm thuật toán</a:t>
            </a:r>
          </a:p>
        </p:txBody>
      </p:sp>
      <p:sp>
        <p:nvSpPr>
          <p:cNvPr id="5" name="5-Point Star 4"/>
          <p:cNvSpPr/>
          <p:nvPr/>
        </p:nvSpPr>
        <p:spPr>
          <a:xfrm>
            <a:off x="1008780" y="3246061"/>
            <a:ext cx="622852" cy="503583"/>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6" name="5-Point Star 5"/>
          <p:cNvSpPr/>
          <p:nvPr/>
        </p:nvSpPr>
        <p:spPr>
          <a:xfrm>
            <a:off x="1008780" y="2302072"/>
            <a:ext cx="622852" cy="503583"/>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7" name="TextBox 6">
            <a:extLst>
              <a:ext uri="{FF2B5EF4-FFF2-40B4-BE49-F238E27FC236}">
                <a16:creationId xmlns:a16="http://schemas.microsoft.com/office/drawing/2014/main" id="{8DE7BDF6-3B04-426D-A74A-00DB64C58C53}"/>
              </a:ext>
            </a:extLst>
          </p:cNvPr>
          <p:cNvSpPr txBox="1"/>
          <p:nvPr/>
        </p:nvSpPr>
        <p:spPr>
          <a:xfrm>
            <a:off x="1631632" y="1728138"/>
            <a:ext cx="9158288" cy="3539430"/>
          </a:xfrm>
          <a:prstGeom prst="rect">
            <a:avLst/>
          </a:prstGeom>
          <a:solidFill>
            <a:schemeClr val="accent2">
              <a:lumMod val="20000"/>
              <a:lumOff val="80000"/>
            </a:schemeClr>
          </a:solidFill>
        </p:spPr>
        <p:txBody>
          <a:bodyPr wrap="square">
            <a:spAutoFit/>
          </a:bodyPr>
          <a:lstStyle/>
          <a:p>
            <a:pPr>
              <a:buNone/>
            </a:pPr>
            <a:r>
              <a:rPr lang="en-US" sz="3200" b="1">
                <a:solidFill>
                  <a:schemeClr val="tx1"/>
                </a:solidFill>
                <a:latin typeface="Times New Roman" pitchFamily="18" charset="0"/>
                <a:cs typeface="Times New Roman" pitchFamily="18" charset="0"/>
              </a:rPr>
              <a:t>C2. Em hãy chọn các câu đúng</a:t>
            </a:r>
          </a:p>
          <a:p>
            <a:pPr lvl="0">
              <a:buAutoNum type="alphaUcPeriod"/>
            </a:pPr>
            <a:r>
              <a:rPr lang="en-US" sz="3200">
                <a:solidFill>
                  <a:schemeClr val="tx1"/>
                </a:solidFill>
                <a:latin typeface="Times New Roman" pitchFamily="18" charset="0"/>
                <a:cs typeface="Times New Roman" pitchFamily="18" charset="0"/>
              </a:rPr>
              <a:t>Thuật toán có đầu ra là kết quả nhận được sau khi thực hiện các bước của thuật toán.</a:t>
            </a:r>
          </a:p>
          <a:p>
            <a:pPr>
              <a:buFont typeface="Wingdings 3" charset="2"/>
              <a:buAutoNum type="alphaUcPeriod"/>
            </a:pPr>
            <a:r>
              <a:rPr lang="en-US" sz="3200">
                <a:solidFill>
                  <a:schemeClr val="tx1"/>
                </a:solidFill>
                <a:latin typeface="Times New Roman" pitchFamily="18" charset="0"/>
                <a:cs typeface="Times New Roman" pitchFamily="18" charset="0"/>
              </a:rPr>
              <a:t>Thuật toán có đầu vào là các dữ liệu ban đầu.</a:t>
            </a:r>
          </a:p>
          <a:p>
            <a:pPr>
              <a:buFont typeface="Wingdings 3" charset="2"/>
              <a:buAutoNum type="alphaUcPeriod"/>
            </a:pPr>
            <a:r>
              <a:rPr lang="en-US" sz="3200">
                <a:solidFill>
                  <a:schemeClr val="tx1"/>
                </a:solidFill>
                <a:latin typeface="Times New Roman" pitchFamily="18" charset="0"/>
                <a:cs typeface="Times New Roman" pitchFamily="18" charset="0"/>
              </a:rPr>
              <a:t>Thuật toán có đầu vào là kết quả nhận được sau khi thực hiện các bước của thuật toán.</a:t>
            </a:r>
          </a:p>
          <a:p>
            <a:pPr>
              <a:buFont typeface="Wingdings 3" charset="2"/>
              <a:buAutoNum type="alphaUcPeriod"/>
            </a:pPr>
            <a:r>
              <a:rPr lang="en-US" sz="3200">
                <a:solidFill>
                  <a:schemeClr val="tx1"/>
                </a:solidFill>
                <a:latin typeface="Times New Roman" pitchFamily="18" charset="0"/>
                <a:cs typeface="Times New Roman" pitchFamily="18" charset="0"/>
              </a:rPr>
              <a:t>Thuật toán có đầu ra các dữ liệu ban đầu.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396" y="609600"/>
            <a:ext cx="8596668" cy="622852"/>
          </a:xfrm>
        </p:spPr>
        <p:txBody>
          <a:bodyPr>
            <a:normAutofit/>
          </a:bodyPr>
          <a:lstStyle/>
          <a:p>
            <a:r>
              <a:rPr lang="en-US" sz="3800" b="1">
                <a:solidFill>
                  <a:schemeClr val="tx1"/>
                </a:solidFill>
                <a:latin typeface="Times New Roman" pitchFamily="18" charset="0"/>
                <a:cs typeface="Times New Roman" pitchFamily="18" charset="0"/>
              </a:rPr>
              <a:t>2. </a:t>
            </a:r>
            <a:r>
              <a:rPr lang="vi-VN" sz="3800" b="1">
                <a:solidFill>
                  <a:schemeClr val="tx1"/>
                </a:solidFill>
                <a:latin typeface="Times New Roman" pitchFamily="18" charset="0"/>
                <a:cs typeface="Times New Roman" pitchFamily="18" charset="0"/>
              </a:rPr>
              <a:t>Mô tả thuật toán</a:t>
            </a:r>
            <a:endParaRPr lang="en-US" sz="3800" b="1">
              <a:solidFill>
                <a:schemeClr val="tx1"/>
              </a:solidFill>
              <a:latin typeface="Times New Roman" pitchFamily="18" charset="0"/>
              <a:cs typeface="Times New Roman" pitchFamily="18" charset="0"/>
            </a:endParaRPr>
          </a:p>
        </p:txBody>
      </p:sp>
      <p:sp>
        <p:nvSpPr>
          <p:cNvPr id="4" name="Cloud Callout 3"/>
          <p:cNvSpPr/>
          <p:nvPr/>
        </p:nvSpPr>
        <p:spPr>
          <a:xfrm>
            <a:off x="1863318" y="1977186"/>
            <a:ext cx="6961705" cy="3764395"/>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Ngoài việc trình bày thuật toán bằng ngôn ngữ tự nhiên, em còn biết cách nào khác nữa không? </a:t>
            </a:r>
          </a:p>
          <a:p>
            <a:pPr algn="ctr"/>
            <a:endParaRPr lang="en-US" sz="3200">
              <a:solidFill>
                <a:schemeClr val="tx1"/>
              </a:solidFill>
              <a:latin typeface="Times New Roman" pitchFamily="18" charset="0"/>
              <a:cs typeface="Times New Roman" pitchFamily="18" charset="0"/>
            </a:endParaRPr>
          </a:p>
        </p:txBody>
      </p:sp>
      <p:sp>
        <p:nvSpPr>
          <p:cNvPr id="6" name="Horizontal Scroll 5"/>
          <p:cNvSpPr/>
          <p:nvPr/>
        </p:nvSpPr>
        <p:spPr>
          <a:xfrm>
            <a:off x="563972" y="2004337"/>
            <a:ext cx="10607485" cy="3296282"/>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itchFamily="18" charset="0"/>
                <a:cs typeface="Times New Roman" pitchFamily="18" charset="0"/>
              </a:rPr>
              <a:t>Ngoài việc trình bày thuật toán bằng ngôn ngữ tự nhiên, ta còn có thể trình bày thuật toán bằng sơ đồ khối</a:t>
            </a:r>
            <a:endParaRPr lang="en-US" sz="32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65640" y="0"/>
            <a:ext cx="8596668" cy="622852"/>
          </a:xfrm>
        </p:spPr>
        <p:txBody>
          <a:bodyPr>
            <a:normAutofit/>
          </a:bodyPr>
          <a:lstStyle/>
          <a:p>
            <a:r>
              <a:rPr lang="en-US" sz="3800" b="1">
                <a:solidFill>
                  <a:schemeClr val="tx1"/>
                </a:solidFill>
                <a:latin typeface="Arial" pitchFamily="34" charset="0"/>
                <a:cs typeface="Arial" pitchFamily="34" charset="0"/>
              </a:rPr>
              <a:t>2. </a:t>
            </a:r>
            <a:r>
              <a:rPr lang="vi-VN" sz="3800" b="1">
                <a:solidFill>
                  <a:schemeClr val="tx1"/>
                </a:solidFill>
                <a:latin typeface="Arial" pitchFamily="34" charset="0"/>
                <a:cs typeface="Arial" pitchFamily="34" charset="0"/>
              </a:rPr>
              <a:t>Mô tả thuật toán</a:t>
            </a:r>
            <a:endParaRPr lang="en-US" sz="3800" b="1">
              <a:solidFill>
                <a:schemeClr val="tx1"/>
              </a:solidFill>
              <a:latin typeface="Arial" pitchFamily="34" charset="0"/>
              <a:cs typeface="Arial" pitchFamily="34" charset="0"/>
            </a:endParaRPr>
          </a:p>
        </p:txBody>
      </p:sp>
      <p:sp>
        <p:nvSpPr>
          <p:cNvPr id="6" name="TextBox 5"/>
          <p:cNvSpPr txBox="1"/>
          <p:nvPr/>
        </p:nvSpPr>
        <p:spPr>
          <a:xfrm>
            <a:off x="3143626" y="797898"/>
            <a:ext cx="4479232" cy="523220"/>
          </a:xfrm>
          <a:prstGeom prst="rect">
            <a:avLst/>
          </a:prstGeom>
          <a:noFill/>
        </p:spPr>
        <p:txBody>
          <a:bodyPr wrap="square" rtlCol="0">
            <a:spAutoFit/>
          </a:bodyPr>
          <a:lstStyle/>
          <a:p>
            <a:pPr algn="ctr"/>
            <a:r>
              <a:rPr lang="en-US" sz="2800" b="1" i="1">
                <a:solidFill>
                  <a:srgbClr val="0070C0"/>
                </a:solidFill>
                <a:latin typeface="Arial" pitchFamily="34" charset="0"/>
                <a:cs typeface="Arial" pitchFamily="34" charset="0"/>
              </a:rPr>
              <a:t>Quy ước của sơ đồ khối</a:t>
            </a:r>
          </a:p>
        </p:txBody>
      </p:sp>
      <p:pic>
        <p:nvPicPr>
          <p:cNvPr id="1026" name="Picture 2"/>
          <p:cNvPicPr>
            <a:picLocks noChangeAspect="1" noChangeArrowheads="1"/>
          </p:cNvPicPr>
          <p:nvPr/>
        </p:nvPicPr>
        <p:blipFill>
          <a:blip r:embed="rId2"/>
          <a:srcRect/>
          <a:stretch>
            <a:fillRect/>
          </a:stretch>
        </p:blipFill>
        <p:spPr bwMode="auto">
          <a:xfrm>
            <a:off x="1959920" y="1321118"/>
            <a:ext cx="7686946" cy="5196640"/>
          </a:xfrm>
          <a:prstGeom prst="rect">
            <a:avLst/>
          </a:prstGeom>
          <a:noFill/>
          <a:ln w="9525">
            <a:noFill/>
            <a:miter lim="800000"/>
            <a:headEnd/>
            <a:tailEnd/>
          </a:ln>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3882880" y="251792"/>
            <a:ext cx="5128591" cy="6387548"/>
          </a:xfrm>
          <a:prstGeom prst="rect">
            <a:avLst/>
          </a:prstGeom>
          <a:noFill/>
          <a:ln w="9525">
            <a:noFill/>
            <a:miter lim="800000"/>
            <a:headEnd/>
            <a:tailEnd/>
          </a:ln>
          <a:effectLst/>
        </p:spPr>
      </p:pic>
      <p:sp>
        <p:nvSpPr>
          <p:cNvPr id="5" name="Oval Callout 4"/>
          <p:cNvSpPr/>
          <p:nvPr/>
        </p:nvSpPr>
        <p:spPr>
          <a:xfrm>
            <a:off x="437321" y="2716695"/>
            <a:ext cx="2451652" cy="1961322"/>
          </a:xfrm>
          <a:prstGeom prst="wedgeEllipseCallout">
            <a:avLst>
              <a:gd name="adj1" fmla="val 100789"/>
              <a:gd name="adj2" fmla="val -3344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rgbClr val="990099"/>
                </a:solidFill>
                <a:latin typeface="Arial" pitchFamily="34" charset="0"/>
                <a:cs typeface="Arial" pitchFamily="34" charset="0"/>
              </a:rPr>
              <a:t>Sơ đồ khối trò chơi Đông - Tây - Nam - Bắc</a:t>
            </a:r>
          </a:p>
        </p:txBody>
      </p:sp>
      <p:sp>
        <p:nvSpPr>
          <p:cNvPr id="4" name="Right Arrow Callout 3"/>
          <p:cNvSpPr/>
          <p:nvPr/>
        </p:nvSpPr>
        <p:spPr>
          <a:xfrm>
            <a:off x="1431234" y="795130"/>
            <a:ext cx="3048000" cy="583096"/>
          </a:xfrm>
          <a:prstGeom prst="rightArrowCallou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itchFamily="34" charset="0"/>
                <a:cs typeface="Arial" pitchFamily="34" charset="0"/>
              </a:rPr>
              <a:t>Input (Đầu vào)</a:t>
            </a:r>
          </a:p>
        </p:txBody>
      </p:sp>
      <p:sp>
        <p:nvSpPr>
          <p:cNvPr id="6" name="Right Arrow Callout 5"/>
          <p:cNvSpPr/>
          <p:nvPr/>
        </p:nvSpPr>
        <p:spPr>
          <a:xfrm>
            <a:off x="1199321" y="5519531"/>
            <a:ext cx="3048000" cy="583096"/>
          </a:xfrm>
          <a:prstGeom prst="rightArrowCallou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itchFamily="34" charset="0"/>
                <a:cs typeface="Arial" pitchFamily="34" charset="0"/>
              </a:rPr>
              <a:t>Output (Đầu ra)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ox(in)">
                                      <p:cBhvr>
                                        <p:cTn id="7" dur="5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p:cNvSpPr/>
          <p:nvPr/>
        </p:nvSpPr>
        <p:spPr>
          <a:xfrm>
            <a:off x="-1085479" y="2477951"/>
            <a:ext cx="4607340" cy="830997"/>
          </a:xfrm>
          <a:prstGeom prst="rect">
            <a:avLst/>
          </a:prstGeom>
          <a:noFill/>
        </p:spPr>
        <p:txBody>
          <a:bodyPr wrap="square" lIns="91440" tIns="45720" rIns="91440" bIns="45720">
            <a:spAutoFit/>
          </a:bodyPr>
          <a:lstStyle/>
          <a:p>
            <a:pPr algn="ct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Cách</a:t>
            </a:r>
            <a:r>
              <a:rPr lang="en-US"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endParaRPr lang="vi-VN"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6" name="Mũi tên Phải Cong 5"/>
          <p:cNvSpPr/>
          <p:nvPr/>
        </p:nvSpPr>
        <p:spPr>
          <a:xfrm>
            <a:off x="231345" y="1358537"/>
            <a:ext cx="1568052" cy="3335406"/>
          </a:xfrm>
          <a:prstGeom prst="curvedRightArrow">
            <a:avLst>
              <a:gd name="adj1" fmla="val 25000"/>
              <a:gd name="adj2" fmla="val 50000"/>
              <a:gd name="adj3" fmla="val 242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Mũi tên Trái Cong 6"/>
          <p:cNvSpPr/>
          <p:nvPr/>
        </p:nvSpPr>
        <p:spPr>
          <a:xfrm>
            <a:off x="9912627" y="1358537"/>
            <a:ext cx="1577008" cy="3631096"/>
          </a:xfrm>
          <a:prstGeom prst="curvedLeftArrow">
            <a:avLst/>
          </a:prstGeom>
          <a:solidFill>
            <a:srgbClr val="FFFF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ình chữ nhật 7"/>
          <p:cNvSpPr/>
          <p:nvPr/>
        </p:nvSpPr>
        <p:spPr>
          <a:xfrm>
            <a:off x="9284347" y="2610741"/>
            <a:ext cx="2205288" cy="830997"/>
          </a:xfrm>
          <a:prstGeom prst="rect">
            <a:avLst/>
          </a:prstGeom>
          <a:noFill/>
        </p:spPr>
        <p:txBody>
          <a:bodyPr wrap="square" lIns="91440" tIns="45720" rIns="91440" bIns="45720">
            <a:spAutoFit/>
          </a:bodyPr>
          <a:lstStyle/>
          <a:p>
            <a:pPr algn="ct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Cách2</a:t>
            </a:r>
            <a:endParaRPr lang="vi-VN"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Rectangle 10"/>
          <p:cNvSpPr/>
          <p:nvPr/>
        </p:nvSpPr>
        <p:spPr>
          <a:xfrm>
            <a:off x="1895471" y="3966882"/>
            <a:ext cx="3779188" cy="1938992"/>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4000">
                <a:latin typeface="Times New Roman" pitchFamily="18" charset="0"/>
                <a:cs typeface="Times New Roman" pitchFamily="18" charset="0"/>
              </a:rPr>
              <a:t>Liệt kê các bước bằng ngôn ngữ tự nhiên</a:t>
            </a:r>
            <a:endParaRPr lang="vi-V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5" name="Rectangle 14"/>
          <p:cNvSpPr/>
          <p:nvPr/>
        </p:nvSpPr>
        <p:spPr>
          <a:xfrm>
            <a:off x="6875364" y="3957917"/>
            <a:ext cx="3048565" cy="1323439"/>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4000">
                <a:latin typeface="Times New Roman" pitchFamily="18" charset="0"/>
                <a:cs typeface="Times New Roman" pitchFamily="18" charset="0"/>
              </a:rPr>
              <a:t>Sử dụng sơ đồ khối</a:t>
            </a:r>
            <a:endParaRPr lang="vi-VN" sz="4000" b="1" dirty="0">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endParaRPr>
          </a:p>
        </p:txBody>
      </p:sp>
      <p:sp>
        <p:nvSpPr>
          <p:cNvPr id="16" name="Title 1"/>
          <p:cNvSpPr txBox="1">
            <a:spLocks/>
          </p:cNvSpPr>
          <p:nvPr/>
        </p:nvSpPr>
        <p:spPr>
          <a:xfrm>
            <a:off x="4054184" y="424119"/>
            <a:ext cx="8596668" cy="622852"/>
          </a:xfrm>
          <a:prstGeom prst="rect">
            <a:avLst/>
          </a:prstGeom>
        </p:spPr>
        <p:txBody>
          <a:bodyP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a:ln>
                  <a:noFill/>
                </a:ln>
                <a:effectLst/>
                <a:uLnTx/>
                <a:uFillTx/>
                <a:latin typeface="Times New Roman" pitchFamily="18" charset="0"/>
                <a:ea typeface="+mj-ea"/>
                <a:cs typeface="Times New Roman" pitchFamily="18" charset="0"/>
              </a:rPr>
              <a:t>2. </a:t>
            </a:r>
            <a:r>
              <a:rPr kumimoji="0" lang="vi-VN" sz="3800" b="1" i="0" u="none" strike="noStrike" kern="1200" cap="none" spc="0" normalizeH="0" baseline="0" noProof="0">
                <a:ln>
                  <a:noFill/>
                </a:ln>
                <a:effectLst/>
                <a:uLnTx/>
                <a:uFillTx/>
                <a:latin typeface="Times New Roman" pitchFamily="18" charset="0"/>
                <a:ea typeface="+mj-ea"/>
                <a:cs typeface="Times New Roman" pitchFamily="18" charset="0"/>
              </a:rPr>
              <a:t>Mô tả thuật toán</a:t>
            </a:r>
            <a:endParaRPr kumimoji="0" lang="en-US" sz="3800" b="1" i="0" u="none" strike="noStrike" kern="1200" cap="none" spc="0" normalizeH="0" baseline="0" noProof="0">
              <a:ln>
                <a:noFill/>
              </a:ln>
              <a:effectLst/>
              <a:uLnTx/>
              <a:uFillTx/>
              <a:latin typeface="Times New Roman" pitchFamily="18" charset="0"/>
              <a:ea typeface="+mj-ea"/>
              <a:cs typeface="Times New Roman" pitchFamily="18" charset="0"/>
            </a:endParaRPr>
          </a:p>
        </p:txBody>
      </p:sp>
      <p:sp>
        <p:nvSpPr>
          <p:cNvPr id="17" name="Snip Same Side Corner Rectangle 16"/>
          <p:cNvSpPr/>
          <p:nvPr/>
        </p:nvSpPr>
        <p:spPr>
          <a:xfrm>
            <a:off x="3375213" y="1358153"/>
            <a:ext cx="5540188" cy="2191869"/>
          </a:xfrm>
          <a:prstGeom prst="snip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Sơ đồ khối của thuật toán là một sơ đồ gồm các hình mô tả các bước và đường có mũi tên để chỉ hướng thực hiện</a:t>
            </a:r>
          </a:p>
          <a:p>
            <a:pPr algn="ctr"/>
            <a:endParaRPr lang="en-US">
              <a:solidFill>
                <a:schemeClr val="tx1"/>
              </a:solidFill>
            </a:endParaRPr>
          </a:p>
        </p:txBody>
      </p:sp>
    </p:spTree>
    <p:extLst>
      <p:ext uri="{BB962C8B-B14F-4D97-AF65-F5344CB8AC3E}">
        <p14:creationId xmlns:p14="http://schemas.microsoft.com/office/powerpoint/2010/main" val="2420446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2"/>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900" decel="100000" fill="hold"/>
                                        <p:tgtEl>
                                          <p:spTgt spid="17"/>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11" grpId="0"/>
      <p:bldP spid="15" grpId="0"/>
      <p:bldP spid="16"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01172" y="609600"/>
            <a:ext cx="4019718" cy="622852"/>
          </a:xfrm>
        </p:spPr>
        <p:txBody>
          <a:bodyPr>
            <a:normAutofit/>
          </a:bodyPr>
          <a:lstStyle/>
          <a:p>
            <a:r>
              <a:rPr lang="en-US" sz="3200" b="1">
                <a:solidFill>
                  <a:schemeClr val="tx1"/>
                </a:solidFill>
                <a:latin typeface="Times New Roman" pitchFamily="18" charset="0"/>
                <a:cs typeface="Times New Roman" pitchFamily="18" charset="0"/>
              </a:rPr>
              <a:t>2. </a:t>
            </a:r>
            <a:r>
              <a:rPr lang="vi-VN" sz="3200" b="1">
                <a:solidFill>
                  <a:schemeClr val="tx1"/>
                </a:solidFill>
                <a:latin typeface="Times New Roman" pitchFamily="18" charset="0"/>
                <a:cs typeface="Times New Roman" pitchFamily="18" charset="0"/>
              </a:rPr>
              <a:t>Mô tả thuật toán</a:t>
            </a:r>
            <a:endParaRPr lang="en-US" sz="3200" b="1">
              <a:solidFill>
                <a:schemeClr val="tx1"/>
              </a:solidFill>
              <a:latin typeface="Times New Roman" pitchFamily="18" charset="0"/>
              <a:cs typeface="Times New Roman" pitchFamily="18" charset="0"/>
            </a:endParaRPr>
          </a:p>
        </p:txBody>
      </p:sp>
      <p:sp>
        <p:nvSpPr>
          <p:cNvPr id="5" name="5-Point Star 4"/>
          <p:cNvSpPr/>
          <p:nvPr/>
        </p:nvSpPr>
        <p:spPr>
          <a:xfrm>
            <a:off x="668927" y="3963290"/>
            <a:ext cx="622852" cy="503583"/>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6" name="5-Point Star 5"/>
          <p:cNvSpPr/>
          <p:nvPr/>
        </p:nvSpPr>
        <p:spPr>
          <a:xfrm>
            <a:off x="668927" y="4825613"/>
            <a:ext cx="622852" cy="503583"/>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pic>
        <p:nvPicPr>
          <p:cNvPr id="7" name="ACommeAmour-RichardClayderman_3ad2g.mp3">
            <a:hlinkClick r:id="" action="ppaction://media"/>
          </p:cNvPr>
          <p:cNvPicPr>
            <a:picLocks noRot="1" noChangeAspect="1"/>
          </p:cNvPicPr>
          <p:nvPr>
            <a:audioFile r:link="rId1"/>
          </p:nvPr>
        </p:nvPicPr>
        <p:blipFill>
          <a:blip r:embed="rId3"/>
          <a:stretch>
            <a:fillRect/>
          </a:stretch>
        </p:blipFill>
        <p:spPr>
          <a:xfrm>
            <a:off x="1328057" y="315686"/>
            <a:ext cx="304800" cy="304800"/>
          </a:xfrm>
          <a:prstGeom prst="rect">
            <a:avLst/>
          </a:prstGeom>
        </p:spPr>
      </p:pic>
      <p:sp>
        <p:nvSpPr>
          <p:cNvPr id="8" name="TextBox 7">
            <a:extLst>
              <a:ext uri="{FF2B5EF4-FFF2-40B4-BE49-F238E27FC236}">
                <a16:creationId xmlns:a16="http://schemas.microsoft.com/office/drawing/2014/main" id="{2342DE6D-3A8C-4056-9D95-3D502BA71BE4}"/>
              </a:ext>
            </a:extLst>
          </p:cNvPr>
          <p:cNvSpPr txBox="1"/>
          <p:nvPr/>
        </p:nvSpPr>
        <p:spPr>
          <a:xfrm>
            <a:off x="1471612" y="1413063"/>
            <a:ext cx="9414698" cy="4031873"/>
          </a:xfrm>
          <a:prstGeom prst="rect">
            <a:avLst/>
          </a:prstGeom>
          <a:solidFill>
            <a:schemeClr val="accent2">
              <a:lumMod val="20000"/>
              <a:lumOff val="80000"/>
            </a:schemeClr>
          </a:solidFill>
        </p:spPr>
        <p:txBody>
          <a:bodyPr wrap="square">
            <a:spAutoFit/>
          </a:bodyPr>
          <a:lstStyle/>
          <a:p>
            <a:r>
              <a:rPr lang="en-US" sz="3200">
                <a:solidFill>
                  <a:schemeClr val="tx1"/>
                </a:solidFill>
                <a:latin typeface="Times New Roman" pitchFamily="18" charset="0"/>
                <a:cs typeface="Times New Roman" pitchFamily="18" charset="0"/>
              </a:rPr>
              <a:t>C1: Câu nào sau đây sai khi nói về vai trò của mũi tên trong sơ đồ khối của thuật toán</a:t>
            </a:r>
          </a:p>
          <a:p>
            <a:pPr>
              <a:buAutoNum type="alphaUcPeriod"/>
            </a:pPr>
            <a:r>
              <a:rPr lang="en-US" sz="3200">
                <a:solidFill>
                  <a:schemeClr val="tx1"/>
                </a:solidFill>
                <a:latin typeface="Times New Roman" pitchFamily="18" charset="0"/>
                <a:cs typeface="Times New Roman" pitchFamily="18" charset="0"/>
              </a:rPr>
              <a:t>Hướng mũi tên cho thấy hướng đi trong sơ đồ khối</a:t>
            </a:r>
          </a:p>
          <a:p>
            <a:pPr>
              <a:buAutoNum type="alphaUcPeriod"/>
            </a:pPr>
            <a:r>
              <a:rPr lang="en-US" sz="3200">
                <a:solidFill>
                  <a:schemeClr val="tx1"/>
                </a:solidFill>
                <a:latin typeface="Times New Roman" pitchFamily="18" charset="0"/>
                <a:cs typeface="Times New Roman" pitchFamily="18" charset="0"/>
              </a:rPr>
              <a:t>Mũi tên được sử dụng để chỉ hướng thực hiện tiếp theo</a:t>
            </a:r>
          </a:p>
          <a:p>
            <a:pPr>
              <a:buAutoNum type="alphaUcPeriod"/>
            </a:pPr>
            <a:r>
              <a:rPr lang="en-US" sz="3200">
                <a:solidFill>
                  <a:schemeClr val="tx1"/>
                </a:solidFill>
                <a:latin typeface="Times New Roman" pitchFamily="18" charset="0"/>
                <a:cs typeface="Times New Roman" pitchFamily="18" charset="0"/>
              </a:rPr>
              <a:t>Mũi tên được sử dụng chỉ để kết nối các hình khối trong sơ đồ khối</a:t>
            </a:r>
          </a:p>
          <a:p>
            <a:pPr>
              <a:buAutoNum type="alphaUcPeriod"/>
            </a:pPr>
            <a:r>
              <a:rPr lang="en-US" sz="3200">
                <a:solidFill>
                  <a:schemeClr val="tx1"/>
                </a:solidFill>
                <a:latin typeface="Times New Roman" pitchFamily="18" charset="0"/>
                <a:cs typeface="Times New Roman" pitchFamily="18" charset="0"/>
              </a:rPr>
              <a:t>Mũi tên dùng để liệt kê các thành phần trong khối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9000" numSld="2">
                <p:cTn id="15"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720" y="856799"/>
            <a:ext cx="11132780" cy="926282"/>
          </a:xfrm>
          <a:solidFill>
            <a:schemeClr val="bg2"/>
          </a:solidFill>
        </p:spPr>
        <p:txBody>
          <a:bodyPr>
            <a:noAutofit/>
          </a:bodyPr>
          <a:lstStyle/>
          <a:p>
            <a:r>
              <a:rPr lang="en-US" sz="3200">
                <a:latin typeface="Arial" pitchFamily="34" charset="0"/>
                <a:cs typeface="Arial" pitchFamily="34" charset="0"/>
              </a:rPr>
              <a:t>C2: Em hãy ghép mỗi mục ở cột bên phải với một mục phù hợp ở cột bên trái khi nói về sơ đồ khối của thuật toán</a:t>
            </a:r>
          </a:p>
        </p:txBody>
      </p:sp>
      <p:sp>
        <p:nvSpPr>
          <p:cNvPr id="4" name="Title 1"/>
          <p:cNvSpPr>
            <a:spLocks noGrp="1"/>
          </p:cNvSpPr>
          <p:nvPr>
            <p:ph type="title"/>
          </p:nvPr>
        </p:nvSpPr>
        <p:spPr>
          <a:xfrm>
            <a:off x="3033164" y="120502"/>
            <a:ext cx="4760501" cy="622852"/>
          </a:xfrm>
        </p:spPr>
        <p:txBody>
          <a:bodyPr>
            <a:normAutofit/>
          </a:bodyPr>
          <a:lstStyle/>
          <a:p>
            <a:r>
              <a:rPr lang="en-US" sz="3800" b="1">
                <a:solidFill>
                  <a:schemeClr val="tx1"/>
                </a:solidFill>
                <a:latin typeface="Arial" pitchFamily="34" charset="0"/>
                <a:cs typeface="Arial" pitchFamily="34" charset="0"/>
              </a:rPr>
              <a:t>2. </a:t>
            </a:r>
            <a:r>
              <a:rPr lang="vi-VN" sz="3800" b="1">
                <a:solidFill>
                  <a:schemeClr val="tx1"/>
                </a:solidFill>
                <a:latin typeface="Arial" pitchFamily="34" charset="0"/>
                <a:cs typeface="Arial" pitchFamily="34" charset="0"/>
              </a:rPr>
              <a:t>Mô tả thuật toán</a:t>
            </a:r>
            <a:endParaRPr lang="en-US" sz="3800" b="1">
              <a:solidFill>
                <a:schemeClr val="tx1"/>
              </a:solidFill>
              <a:latin typeface="Arial" pitchFamily="34" charset="0"/>
              <a:cs typeface="Arial" pitchFamily="34" charset="0"/>
            </a:endParaRPr>
          </a:p>
        </p:txBody>
      </p:sp>
      <p:sp>
        <p:nvSpPr>
          <p:cNvPr id="8" name="TextBox 7"/>
          <p:cNvSpPr txBox="1"/>
          <p:nvPr/>
        </p:nvSpPr>
        <p:spPr>
          <a:xfrm>
            <a:off x="1534942" y="6001202"/>
            <a:ext cx="7076660" cy="584775"/>
          </a:xfrm>
          <a:prstGeom prst="rect">
            <a:avLst/>
          </a:prstGeom>
          <a:noFill/>
        </p:spPr>
        <p:txBody>
          <a:bodyPr wrap="square" rtlCol="0">
            <a:spAutoFit/>
          </a:bodyPr>
          <a:lstStyle/>
          <a:p>
            <a:pPr algn="ctr"/>
            <a:r>
              <a:rPr lang="en-US" sz="3200" b="1" i="1">
                <a:solidFill>
                  <a:srgbClr val="0000FF"/>
                </a:solidFill>
                <a:latin typeface="Arial" pitchFamily="34" charset="0"/>
                <a:cs typeface="Arial" pitchFamily="34" charset="0"/>
              </a:rPr>
              <a:t>1- a, 2- c, 3- d, 4- b</a:t>
            </a:r>
          </a:p>
        </p:txBody>
      </p:sp>
      <p:pic>
        <p:nvPicPr>
          <p:cNvPr id="2050" name="Picture 2"/>
          <p:cNvPicPr>
            <a:picLocks noChangeAspect="1" noChangeArrowheads="1"/>
          </p:cNvPicPr>
          <p:nvPr/>
        </p:nvPicPr>
        <p:blipFill>
          <a:blip r:embed="rId2"/>
          <a:srcRect/>
          <a:stretch>
            <a:fillRect/>
          </a:stretch>
        </p:blipFill>
        <p:spPr bwMode="auto">
          <a:xfrm>
            <a:off x="868720" y="2527035"/>
            <a:ext cx="9733437" cy="3026956"/>
          </a:xfrm>
          <a:prstGeom prst="rect">
            <a:avLst/>
          </a:prstGeom>
          <a:noFill/>
          <a:ln w="9525">
            <a:noFill/>
            <a:miter lim="800000"/>
            <a:headEnd/>
            <a:tailEnd/>
          </a:ln>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59291" y="1123305"/>
            <a:ext cx="10684959" cy="4343400"/>
          </a:xfrm>
          <a:prstGeom prst="rect">
            <a:avLst/>
          </a:prstGeom>
          <a:solidFill>
            <a:schemeClr val="accent2">
              <a:lumMod val="20000"/>
              <a:lumOff val="80000"/>
            </a:schemeClr>
          </a:solidFill>
          <a:ln>
            <a:noFill/>
          </a:ln>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400">
                <a:solidFill>
                  <a:schemeClr val="tx1"/>
                </a:solidFill>
                <a:latin typeface="Arial" panose="020B0604020202020204" pitchFamily="34" charset="0"/>
              </a:defRPr>
            </a:lvl9pPr>
          </a:lstStyle>
          <a:p>
            <a:pPr eaLnBrk="1" hangingPunct="1">
              <a:lnSpc>
                <a:spcPct val="120000"/>
              </a:lnSpc>
              <a:spcBef>
                <a:spcPct val="20000"/>
              </a:spcBef>
              <a:buClr>
                <a:schemeClr val="hlink"/>
              </a:buClr>
              <a:buSzPct val="80000"/>
            </a:pPr>
            <a:r>
              <a:rPr lang="en-US" altLang="en-US" sz="4000">
                <a:latin typeface="Times New Roman" pitchFamily="18" charset="0"/>
                <a:cs typeface="Times New Roman" pitchFamily="18" charset="0"/>
              </a:rPr>
              <a:t> </a:t>
            </a:r>
            <a:r>
              <a:rPr lang="en-US" altLang="en-US" sz="4000" b="1" u="sng">
                <a:solidFill>
                  <a:srgbClr val="0000FF"/>
                </a:solidFill>
                <a:latin typeface="Times New Roman" pitchFamily="18" charset="0"/>
                <a:cs typeface="Times New Roman" pitchFamily="18" charset="0"/>
              </a:rPr>
              <a:t>Bài 1</a:t>
            </a:r>
            <a:r>
              <a:rPr lang="en-US" altLang="en-US" sz="4000" b="1">
                <a:solidFill>
                  <a:srgbClr val="0000FF"/>
                </a:solidFill>
                <a:latin typeface="Times New Roman" pitchFamily="18" charset="0"/>
                <a:cs typeface="Times New Roman" pitchFamily="18" charset="0"/>
              </a:rPr>
              <a:t>:  a. </a:t>
            </a:r>
            <a:r>
              <a:rPr lang="en-US" altLang="en-US" sz="4000" b="1">
                <a:latin typeface="Times New Roman" pitchFamily="18" charset="0"/>
                <a:cs typeface="Times New Roman" pitchFamily="18" charset="0"/>
              </a:rPr>
              <a:t>Hãy tìm đầu vào và đầu ra của thuật toán tính trung bình cộng của hai số a </a:t>
            </a:r>
            <a:r>
              <a:rPr lang="en-US" altLang="en-US" sz="4000" b="1" dirty="0" err="1">
                <a:latin typeface="Times New Roman" pitchFamily="18" charset="0"/>
                <a:cs typeface="Times New Roman" pitchFamily="18" charset="0"/>
              </a:rPr>
              <a:t>và</a:t>
            </a:r>
            <a:r>
              <a:rPr lang="en-US" altLang="en-US" sz="4000" b="1" dirty="0">
                <a:latin typeface="Times New Roman" pitchFamily="18" charset="0"/>
                <a:cs typeface="Times New Roman" pitchFamily="18" charset="0"/>
              </a:rPr>
              <a:t> b.</a:t>
            </a:r>
          </a:p>
          <a:p>
            <a:pPr algn="l" eaLnBrk="1" hangingPunct="1">
              <a:lnSpc>
                <a:spcPct val="120000"/>
              </a:lnSpc>
              <a:spcBef>
                <a:spcPct val="20000"/>
              </a:spcBef>
              <a:buClr>
                <a:schemeClr val="hlink"/>
              </a:buClr>
              <a:buSzPct val="80000"/>
              <a:buFont typeface="Wingdings" panose="05000000000000000000" pitchFamily="2" charset="2"/>
              <a:buChar char="l"/>
            </a:pPr>
            <a:r>
              <a:rPr lang="en-US" altLang="en-US" sz="4000" b="1">
                <a:solidFill>
                  <a:srgbClr val="800080"/>
                </a:solidFill>
                <a:latin typeface="Times New Roman" pitchFamily="18" charset="0"/>
                <a:cs typeface="Times New Roman" pitchFamily="18" charset="0"/>
              </a:rPr>
              <a:t>Đầu vào   : </a:t>
            </a:r>
            <a:endParaRPr lang="en-US" altLang="en-US" sz="4000" b="1" dirty="0">
              <a:solidFill>
                <a:srgbClr val="800080"/>
              </a:solidFill>
              <a:latin typeface="Times New Roman" pitchFamily="18" charset="0"/>
              <a:cs typeface="Times New Roman" pitchFamily="18" charset="0"/>
            </a:endParaRPr>
          </a:p>
          <a:p>
            <a:pPr algn="l" eaLnBrk="1" hangingPunct="1">
              <a:lnSpc>
                <a:spcPct val="120000"/>
              </a:lnSpc>
              <a:spcBef>
                <a:spcPct val="20000"/>
              </a:spcBef>
              <a:buClr>
                <a:schemeClr val="hlink"/>
              </a:buClr>
              <a:buSzPct val="80000"/>
              <a:buFont typeface="Wingdings" panose="05000000000000000000" pitchFamily="2" charset="2"/>
              <a:buChar char="l"/>
            </a:pPr>
            <a:r>
              <a:rPr lang="en-US" altLang="en-US" sz="4000" b="1">
                <a:solidFill>
                  <a:srgbClr val="800080"/>
                </a:solidFill>
                <a:latin typeface="Times New Roman" pitchFamily="18" charset="0"/>
                <a:cs typeface="Times New Roman" pitchFamily="18" charset="0"/>
              </a:rPr>
              <a:t>Đầu ra     :</a:t>
            </a:r>
            <a:r>
              <a:rPr lang="en-US" altLang="en-US" sz="4000">
                <a:latin typeface="Times New Roman" pitchFamily="18" charset="0"/>
                <a:cs typeface="Times New Roman" pitchFamily="18" charset="0"/>
              </a:rPr>
              <a:t> </a:t>
            </a:r>
            <a:endParaRPr lang="en-US" altLang="en-US" sz="4000" dirty="0">
              <a:latin typeface="Times New Roman" pitchFamily="18" charset="0"/>
              <a:cs typeface="Times New Roman" pitchFamily="18" charset="0"/>
            </a:endParaRPr>
          </a:p>
          <a:p>
            <a:pPr algn="l" eaLnBrk="1" hangingPunct="1">
              <a:lnSpc>
                <a:spcPct val="120000"/>
              </a:lnSpc>
              <a:spcBef>
                <a:spcPct val="20000"/>
              </a:spcBef>
              <a:buClr>
                <a:schemeClr val="hlink"/>
              </a:buClr>
              <a:buSzPct val="80000"/>
              <a:buFont typeface="Wingdings" panose="05000000000000000000" pitchFamily="2" charset="2"/>
              <a:buNone/>
            </a:pPr>
            <a:r>
              <a:rPr lang="en-US" altLang="en-US" sz="4000" dirty="0">
                <a:latin typeface="Times New Roman" pitchFamily="18" charset="0"/>
                <a:cs typeface="Times New Roman" pitchFamily="18" charset="0"/>
              </a:rPr>
              <a:t>	</a:t>
            </a:r>
          </a:p>
          <a:p>
            <a:pPr algn="l" eaLnBrk="1" hangingPunct="1">
              <a:lnSpc>
                <a:spcPct val="120000"/>
              </a:lnSpc>
              <a:spcBef>
                <a:spcPct val="20000"/>
              </a:spcBef>
              <a:buClr>
                <a:schemeClr val="hlink"/>
              </a:buClr>
              <a:buSzPct val="80000"/>
              <a:buFont typeface="Wingdings" panose="05000000000000000000" pitchFamily="2" charset="2"/>
              <a:buNone/>
            </a:pPr>
            <a:r>
              <a:rPr lang="en-US" altLang="en-US" sz="4000" dirty="0">
                <a:latin typeface="Times New Roman" pitchFamily="18" charset="0"/>
                <a:cs typeface="Times New Roman" pitchFamily="18" charset="0"/>
              </a:rPr>
              <a:t> </a:t>
            </a:r>
            <a:endParaRPr lang="en-US" altLang="en-US" sz="4000" dirty="0">
              <a:solidFill>
                <a:srgbClr val="000099"/>
              </a:solidFill>
              <a:latin typeface="Times New Roman" pitchFamily="18" charset="0"/>
              <a:cs typeface="Times New Roman" pitchFamily="18" charset="0"/>
            </a:endParaRPr>
          </a:p>
        </p:txBody>
      </p:sp>
      <p:sp>
        <p:nvSpPr>
          <p:cNvPr id="5" name="Text Box 6"/>
          <p:cNvSpPr txBox="1">
            <a:spLocks noChangeArrowheads="1"/>
          </p:cNvSpPr>
          <p:nvPr/>
        </p:nvSpPr>
        <p:spPr bwMode="auto">
          <a:xfrm>
            <a:off x="3431981" y="2517230"/>
            <a:ext cx="7806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400">
                <a:solidFill>
                  <a:schemeClr val="tx1"/>
                </a:solidFill>
                <a:latin typeface="Arial" panose="020B0604020202020204" pitchFamily="34" charset="0"/>
              </a:defRPr>
            </a:lvl9pPr>
          </a:lstStyle>
          <a:p>
            <a:pPr eaLnBrk="1" hangingPunct="1">
              <a:lnSpc>
                <a:spcPct val="120000"/>
              </a:lnSpc>
            </a:pPr>
            <a:r>
              <a:rPr lang="en-US" altLang="en-US" sz="6000" dirty="0">
                <a:solidFill>
                  <a:srgbClr val="D60093"/>
                </a:solidFill>
              </a:rPr>
              <a:t>?</a:t>
            </a:r>
          </a:p>
        </p:txBody>
      </p:sp>
      <p:sp>
        <p:nvSpPr>
          <p:cNvPr id="6" name="Text Box 6"/>
          <p:cNvSpPr txBox="1">
            <a:spLocks noChangeArrowheads="1"/>
          </p:cNvSpPr>
          <p:nvPr/>
        </p:nvSpPr>
        <p:spPr bwMode="auto">
          <a:xfrm>
            <a:off x="3385601" y="3279041"/>
            <a:ext cx="7806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400">
                <a:solidFill>
                  <a:schemeClr val="tx1"/>
                </a:solidFill>
                <a:latin typeface="Arial" panose="020B0604020202020204" pitchFamily="34" charset="0"/>
              </a:defRPr>
            </a:lvl9pPr>
          </a:lstStyle>
          <a:p>
            <a:pPr eaLnBrk="1" hangingPunct="1">
              <a:lnSpc>
                <a:spcPct val="120000"/>
              </a:lnSpc>
            </a:pPr>
            <a:r>
              <a:rPr lang="en-US" altLang="en-US" sz="6000" dirty="0">
                <a:solidFill>
                  <a:srgbClr val="D60093"/>
                </a:solidFill>
              </a:rPr>
              <a:t>?</a:t>
            </a:r>
          </a:p>
        </p:txBody>
      </p:sp>
      <p:sp>
        <p:nvSpPr>
          <p:cNvPr id="7" name="Hộp Văn bản 3"/>
          <p:cNvSpPr txBox="1"/>
          <p:nvPr/>
        </p:nvSpPr>
        <p:spPr>
          <a:xfrm>
            <a:off x="3511305" y="2763475"/>
            <a:ext cx="5777948" cy="707886"/>
          </a:xfrm>
          <a:prstGeom prst="rect">
            <a:avLst/>
          </a:prstGeom>
          <a:noFill/>
        </p:spPr>
        <p:txBody>
          <a:bodyPr wrap="square" rtlCol="0">
            <a:spAutoFit/>
          </a:bodyPr>
          <a:lstStyle/>
          <a:p>
            <a:r>
              <a:rPr lang="en-US" sz="4000" b="1" dirty="0">
                <a:latin typeface="Times New Roman" pitchFamily="18" charset="0"/>
                <a:cs typeface="Times New Roman" pitchFamily="18" charset="0"/>
              </a:rPr>
              <a:t>Hai </a:t>
            </a:r>
            <a:r>
              <a:rPr lang="en-US" sz="4000" b="1" err="1">
                <a:latin typeface="Times New Roman" pitchFamily="18" charset="0"/>
                <a:cs typeface="Times New Roman" pitchFamily="18" charset="0"/>
              </a:rPr>
              <a:t>số</a:t>
            </a:r>
            <a:r>
              <a:rPr lang="en-US" sz="4000" b="1">
                <a:latin typeface="Times New Roman" pitchFamily="18" charset="0"/>
                <a:cs typeface="Times New Roman" pitchFamily="18" charset="0"/>
              </a:rPr>
              <a:t> a</a:t>
            </a:r>
            <a:r>
              <a:rPr lang="en-US" sz="4000" b="1" dirty="0">
                <a:latin typeface="Times New Roman" pitchFamily="18" charset="0"/>
                <a:cs typeface="Times New Roman" pitchFamily="18" charset="0"/>
              </a:rPr>
              <a:t>, b</a:t>
            </a:r>
          </a:p>
        </p:txBody>
      </p:sp>
      <p:sp>
        <p:nvSpPr>
          <p:cNvPr id="8" name="Hộp Văn bản 17"/>
          <p:cNvSpPr txBox="1"/>
          <p:nvPr/>
        </p:nvSpPr>
        <p:spPr>
          <a:xfrm>
            <a:off x="3458484" y="3613825"/>
            <a:ext cx="7779359"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Trung bình cộng của </a:t>
            </a:r>
            <a:r>
              <a:rPr lang="en-US" sz="4000" b="1" dirty="0" err="1">
                <a:latin typeface="Times New Roman" panose="02020603050405020304" pitchFamily="18" charset="0"/>
                <a:cs typeface="Times New Roman" panose="02020603050405020304" pitchFamily="18" charset="0"/>
              </a:rPr>
              <a:t>hai</a:t>
            </a:r>
            <a:r>
              <a:rPr lang="en-US" sz="4000" b="1" dirty="0">
                <a:latin typeface="Times New Roman" panose="02020603050405020304" pitchFamily="18" charset="0"/>
                <a:cs typeface="Times New Roman" panose="02020603050405020304" pitchFamily="18" charset="0"/>
              </a:rPr>
              <a:t> </a:t>
            </a:r>
            <a:r>
              <a:rPr lang="en-US" sz="4000" b="1" err="1">
                <a:latin typeface="Times New Roman" panose="02020603050405020304" pitchFamily="18" charset="0"/>
                <a:cs typeface="Times New Roman" panose="02020603050405020304" pitchFamily="18" charset="0"/>
              </a:rPr>
              <a:t>số</a:t>
            </a:r>
            <a:r>
              <a:rPr lang="en-US" sz="4000" b="1">
                <a:latin typeface="Times New Roman" panose="02020603050405020304" pitchFamily="18" charset="0"/>
                <a:cs typeface="Times New Roman" panose="02020603050405020304" pitchFamily="18" charset="0"/>
              </a:rPr>
              <a:t> a,b</a:t>
            </a:r>
            <a:endParaRPr lang="en-US" sz="4000" b="1" dirty="0">
              <a:latin typeface="Times New Roman" panose="02020603050405020304" pitchFamily="18" charset="0"/>
              <a:cs typeface="Times New Roman" panose="02020603050405020304" pitchFamily="18" charset="0"/>
            </a:endParaRPr>
          </a:p>
        </p:txBody>
      </p:sp>
      <p:sp>
        <p:nvSpPr>
          <p:cNvPr id="9" name="7-Point Star 8">
            <a:hlinkClick r:id="rId2" action="ppaction://hlinksldjump"/>
          </p:cNvPr>
          <p:cNvSpPr/>
          <p:nvPr/>
        </p:nvSpPr>
        <p:spPr>
          <a:xfrm>
            <a:off x="8123583" y="5943600"/>
            <a:ext cx="1152939"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par>
                                <p:cTn id="18" presetID="53" presetClass="entr" presetSubtype="16" fill="hold" grpId="1" nodeType="withEffect">
                                  <p:stCondLst>
                                    <p:cond delay="0"/>
                                  </p:stCondLst>
                                  <p:iterate type="lt">
                                    <p:tmPct val="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1" nodeType="withEffect">
                                  <p:stCondLst>
                                    <p:cond delay="0"/>
                                  </p:stCondLst>
                                  <p:iterate type="lt">
                                    <p:tmPct val="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iterate type="lt">
                                    <p:tmPct val="0"/>
                                  </p:iterate>
                                  <p:childTnLst>
                                    <p:animEffect transition="out" filter="blinds(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3" presetClass="exit" presetSubtype="10" fill="hold" grpId="0" nodeType="withEffect">
                                  <p:stCondLst>
                                    <p:cond delay="0"/>
                                  </p:stCondLst>
                                  <p:iterate type="lt">
                                    <p:tmPct val="0"/>
                                  </p:iterate>
                                  <p:childTnLst>
                                    <p:animEffect transition="out" filter="blinds(horizontal)">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67746" y="1123305"/>
            <a:ext cx="11765174" cy="4343400"/>
          </a:xfrm>
          <a:prstGeom prst="rect">
            <a:avLst/>
          </a:prstGeom>
          <a:solidFill>
            <a:schemeClr val="accent2">
              <a:lumMod val="20000"/>
              <a:lumOff val="80000"/>
            </a:schemeClr>
          </a:solidFill>
          <a:ln>
            <a:noFill/>
          </a:ln>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400">
                <a:solidFill>
                  <a:schemeClr val="tx1"/>
                </a:solidFill>
                <a:latin typeface="Arial" panose="020B0604020202020204" pitchFamily="34" charset="0"/>
              </a:defRPr>
            </a:lvl9pPr>
          </a:lstStyle>
          <a:p>
            <a:pPr eaLnBrk="1" hangingPunct="1">
              <a:lnSpc>
                <a:spcPct val="120000"/>
              </a:lnSpc>
              <a:spcBef>
                <a:spcPct val="20000"/>
              </a:spcBef>
              <a:buClr>
                <a:schemeClr val="hlink"/>
              </a:buClr>
              <a:buSzPct val="80000"/>
            </a:pPr>
            <a:r>
              <a:rPr lang="en-US" altLang="en-US" sz="3600" dirty="0">
                <a:latin typeface="Times New Roman" pitchFamily="18" charset="0"/>
                <a:cs typeface="Times New Roman" pitchFamily="18" charset="0"/>
              </a:rPr>
              <a:t> </a:t>
            </a:r>
            <a:r>
              <a:rPr lang="en-US" altLang="en-US" sz="4000" b="1" u="sng" err="1">
                <a:solidFill>
                  <a:srgbClr val="0000FF"/>
                </a:solidFill>
                <a:latin typeface="Times New Roman" pitchFamily="18" charset="0"/>
                <a:cs typeface="Times New Roman" pitchFamily="18" charset="0"/>
              </a:rPr>
              <a:t>Bài</a:t>
            </a:r>
            <a:r>
              <a:rPr lang="en-US" altLang="en-US" sz="4000" b="1" u="sng">
                <a:solidFill>
                  <a:srgbClr val="0000FF"/>
                </a:solidFill>
                <a:latin typeface="Times New Roman" pitchFamily="18" charset="0"/>
                <a:cs typeface="Times New Roman" pitchFamily="18" charset="0"/>
              </a:rPr>
              <a:t> 1</a:t>
            </a:r>
            <a:r>
              <a:rPr lang="en-US" altLang="en-US" sz="4000" b="1">
                <a:solidFill>
                  <a:srgbClr val="0000FF"/>
                </a:solidFill>
                <a:latin typeface="Times New Roman" pitchFamily="18" charset="0"/>
                <a:cs typeface="Times New Roman" pitchFamily="18" charset="0"/>
              </a:rPr>
              <a:t>: b.</a:t>
            </a:r>
            <a:r>
              <a:rPr lang="en-US" altLang="en-US" sz="4000" b="1">
                <a:latin typeface="Times New Roman" pitchFamily="18" charset="0"/>
                <a:cs typeface="Times New Roman" pitchFamily="18" charset="0"/>
              </a:rPr>
              <a:t>Hãy tìm đầu vào và đầu ra của thuật toán tìm </a:t>
            </a:r>
            <a:r>
              <a:rPr lang="en-US" altLang="en-US" sz="4000" b="1" dirty="0" err="1">
                <a:latin typeface="Times New Roman" pitchFamily="18" charset="0"/>
                <a:cs typeface="Times New Roman" pitchFamily="18" charset="0"/>
              </a:rPr>
              <a:t>ước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chung</a:t>
            </a:r>
            <a:r>
              <a:rPr lang="en-US" altLang="en-US" sz="4000" b="1" dirty="0">
                <a:latin typeface="Times New Roman" pitchFamily="18" charset="0"/>
                <a:cs typeface="Times New Roman" pitchFamily="18" charset="0"/>
              </a:rPr>
              <a:t> </a:t>
            </a:r>
            <a:r>
              <a:rPr lang="en-US" altLang="en-US" sz="4000" b="1" err="1">
                <a:latin typeface="Times New Roman" pitchFamily="18" charset="0"/>
                <a:cs typeface="Times New Roman" pitchFamily="18" charset="0"/>
              </a:rPr>
              <a:t>lớn</a:t>
            </a:r>
            <a:r>
              <a:rPr lang="en-US" altLang="en-US" sz="4000" b="1">
                <a:latin typeface="Times New Roman" pitchFamily="18" charset="0"/>
                <a:cs typeface="Times New Roman" pitchFamily="18" charset="0"/>
              </a:rPr>
              <a:t> nhất của </a:t>
            </a:r>
            <a:r>
              <a:rPr lang="en-US" altLang="en-US" sz="4000" b="1" dirty="0" err="1">
                <a:latin typeface="Times New Roman" pitchFamily="18" charset="0"/>
                <a:cs typeface="Times New Roman" pitchFamily="18" charset="0"/>
              </a:rPr>
              <a:t>hai</a:t>
            </a:r>
            <a:r>
              <a:rPr lang="en-US" altLang="en-US" sz="4000" b="1" dirty="0">
                <a:latin typeface="Times New Roman" pitchFamily="18" charset="0"/>
                <a:cs typeface="Times New Roman" pitchFamily="18" charset="0"/>
              </a:rPr>
              <a:t> </a:t>
            </a:r>
            <a:r>
              <a:rPr lang="en-US" altLang="en-US" sz="4000" b="1" err="1">
                <a:latin typeface="Times New Roman" pitchFamily="18" charset="0"/>
                <a:cs typeface="Times New Roman" pitchFamily="18" charset="0"/>
              </a:rPr>
              <a:t>số</a:t>
            </a:r>
            <a:r>
              <a:rPr lang="en-US" altLang="en-US" sz="4000" b="1">
                <a:latin typeface="Times New Roman" pitchFamily="18" charset="0"/>
                <a:cs typeface="Times New Roman" pitchFamily="18" charset="0"/>
              </a:rPr>
              <a:t> tự nhiên a </a:t>
            </a:r>
            <a:r>
              <a:rPr lang="en-US" altLang="en-US" sz="4000" b="1" dirty="0" err="1">
                <a:latin typeface="Times New Roman" pitchFamily="18" charset="0"/>
                <a:cs typeface="Times New Roman" pitchFamily="18" charset="0"/>
              </a:rPr>
              <a:t>và</a:t>
            </a:r>
            <a:r>
              <a:rPr lang="en-US" altLang="en-US" sz="4000" b="1" dirty="0">
                <a:latin typeface="Times New Roman" pitchFamily="18" charset="0"/>
                <a:cs typeface="Times New Roman" pitchFamily="18" charset="0"/>
              </a:rPr>
              <a:t> </a:t>
            </a:r>
            <a:r>
              <a:rPr lang="en-US" altLang="en-US" sz="4000" b="1">
                <a:latin typeface="Times New Roman" pitchFamily="18" charset="0"/>
                <a:cs typeface="Times New Roman" pitchFamily="18" charset="0"/>
              </a:rPr>
              <a:t>b.</a:t>
            </a:r>
            <a:endParaRPr lang="en-US" altLang="en-US" sz="4000" b="1" dirty="0">
              <a:latin typeface="Times New Roman" pitchFamily="18" charset="0"/>
              <a:cs typeface="Times New Roman" pitchFamily="18" charset="0"/>
            </a:endParaRPr>
          </a:p>
          <a:p>
            <a:pPr eaLnBrk="1" hangingPunct="1">
              <a:lnSpc>
                <a:spcPct val="120000"/>
              </a:lnSpc>
              <a:spcBef>
                <a:spcPct val="20000"/>
              </a:spcBef>
              <a:buClr>
                <a:schemeClr val="hlink"/>
              </a:buClr>
              <a:buSzPct val="80000"/>
              <a:buFont typeface="Wingdings" panose="05000000000000000000" pitchFamily="2" charset="2"/>
              <a:buChar char="l"/>
            </a:pPr>
            <a:r>
              <a:rPr lang="en-US" altLang="en-US" sz="4000" b="1">
                <a:solidFill>
                  <a:srgbClr val="800080"/>
                </a:solidFill>
                <a:latin typeface="Times New Roman" pitchFamily="18" charset="0"/>
                <a:cs typeface="Times New Roman" pitchFamily="18" charset="0"/>
              </a:rPr>
              <a:t>Đầu vào   : </a:t>
            </a:r>
            <a:endParaRPr lang="en-US" altLang="en-US" sz="4000" b="1" dirty="0">
              <a:solidFill>
                <a:srgbClr val="800080"/>
              </a:solidFill>
              <a:latin typeface="Times New Roman" pitchFamily="18" charset="0"/>
              <a:cs typeface="Times New Roman" pitchFamily="18" charset="0"/>
            </a:endParaRPr>
          </a:p>
          <a:p>
            <a:pPr eaLnBrk="1" hangingPunct="1">
              <a:lnSpc>
                <a:spcPct val="120000"/>
              </a:lnSpc>
              <a:spcBef>
                <a:spcPct val="20000"/>
              </a:spcBef>
              <a:buClr>
                <a:schemeClr val="hlink"/>
              </a:buClr>
              <a:buSzPct val="80000"/>
              <a:buFont typeface="Wingdings" panose="05000000000000000000" pitchFamily="2" charset="2"/>
              <a:buChar char="l"/>
            </a:pPr>
            <a:r>
              <a:rPr lang="en-US" altLang="en-US" sz="4000" b="1">
                <a:solidFill>
                  <a:srgbClr val="800080"/>
                </a:solidFill>
                <a:latin typeface="Times New Roman" pitchFamily="18" charset="0"/>
                <a:cs typeface="Times New Roman" pitchFamily="18" charset="0"/>
              </a:rPr>
              <a:t>Đầu ra     :</a:t>
            </a:r>
            <a:r>
              <a:rPr lang="en-US" altLang="en-US" sz="3600">
                <a:latin typeface="Times New Roman" pitchFamily="18" charset="0"/>
                <a:cs typeface="Times New Roman" pitchFamily="18" charset="0"/>
              </a:rPr>
              <a:t> </a:t>
            </a:r>
            <a:endParaRPr lang="en-US" altLang="en-US" sz="3600" dirty="0">
              <a:latin typeface="Times New Roman" pitchFamily="18" charset="0"/>
              <a:cs typeface="Times New Roman" pitchFamily="18" charset="0"/>
            </a:endParaRPr>
          </a:p>
          <a:p>
            <a:pPr algn="l" eaLnBrk="1" hangingPunct="1">
              <a:lnSpc>
                <a:spcPct val="120000"/>
              </a:lnSpc>
              <a:spcBef>
                <a:spcPct val="20000"/>
              </a:spcBef>
              <a:buClr>
                <a:schemeClr val="hlink"/>
              </a:buClr>
              <a:buSzPct val="80000"/>
              <a:buFont typeface="Wingdings" panose="05000000000000000000" pitchFamily="2" charset="2"/>
              <a:buNone/>
            </a:pPr>
            <a:r>
              <a:rPr lang="en-US" altLang="en-US" sz="1100" dirty="0">
                <a:latin typeface="Times New Roman" pitchFamily="18" charset="0"/>
                <a:cs typeface="Times New Roman" pitchFamily="18" charset="0"/>
              </a:rPr>
              <a:t>	</a:t>
            </a:r>
          </a:p>
          <a:p>
            <a:pPr algn="l" eaLnBrk="1" hangingPunct="1">
              <a:lnSpc>
                <a:spcPct val="120000"/>
              </a:lnSpc>
              <a:spcBef>
                <a:spcPct val="20000"/>
              </a:spcBef>
              <a:buClr>
                <a:schemeClr val="hlink"/>
              </a:buClr>
              <a:buSzPct val="80000"/>
              <a:buFont typeface="Wingdings" panose="05000000000000000000" pitchFamily="2" charset="2"/>
              <a:buNone/>
            </a:pPr>
            <a:r>
              <a:rPr lang="en-US" altLang="en-US" sz="3600" dirty="0">
                <a:latin typeface="Times New Roman" pitchFamily="18" charset="0"/>
                <a:cs typeface="Times New Roman" pitchFamily="18" charset="0"/>
              </a:rPr>
              <a:t> </a:t>
            </a:r>
            <a:endParaRPr lang="en-US" altLang="en-US" sz="4000" dirty="0">
              <a:solidFill>
                <a:srgbClr val="000099"/>
              </a:solidFill>
              <a:latin typeface="Times New Roman" pitchFamily="18" charset="0"/>
              <a:cs typeface="Times New Roman" pitchFamily="18" charset="0"/>
            </a:endParaRPr>
          </a:p>
        </p:txBody>
      </p:sp>
      <p:sp>
        <p:nvSpPr>
          <p:cNvPr id="12" name="Text Box 7"/>
          <p:cNvSpPr txBox="1">
            <a:spLocks noChangeArrowheads="1"/>
          </p:cNvSpPr>
          <p:nvPr/>
        </p:nvSpPr>
        <p:spPr bwMode="auto">
          <a:xfrm>
            <a:off x="3392224" y="3286841"/>
            <a:ext cx="7806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400">
                <a:solidFill>
                  <a:schemeClr val="tx1"/>
                </a:solidFill>
                <a:latin typeface="Arial" panose="020B0604020202020204" pitchFamily="34" charset="0"/>
              </a:defRPr>
            </a:lvl9pPr>
          </a:lstStyle>
          <a:p>
            <a:pPr eaLnBrk="1" hangingPunct="1">
              <a:lnSpc>
                <a:spcPct val="120000"/>
              </a:lnSpc>
            </a:pPr>
            <a:r>
              <a:rPr lang="en-US" altLang="en-US" sz="6000" dirty="0">
                <a:solidFill>
                  <a:srgbClr val="D60093"/>
                </a:solidFill>
              </a:rPr>
              <a:t>?</a:t>
            </a:r>
          </a:p>
        </p:txBody>
      </p:sp>
      <p:sp>
        <p:nvSpPr>
          <p:cNvPr id="13" name="Text Box 6"/>
          <p:cNvSpPr txBox="1">
            <a:spLocks noChangeArrowheads="1"/>
          </p:cNvSpPr>
          <p:nvPr/>
        </p:nvSpPr>
        <p:spPr bwMode="auto">
          <a:xfrm>
            <a:off x="3365720" y="2475959"/>
            <a:ext cx="7806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400">
                <a:solidFill>
                  <a:schemeClr val="tx1"/>
                </a:solidFill>
                <a:latin typeface="Arial" panose="020B0604020202020204" pitchFamily="34" charset="0"/>
              </a:defRPr>
            </a:lvl9pPr>
          </a:lstStyle>
          <a:p>
            <a:pPr eaLnBrk="1" hangingPunct="1">
              <a:lnSpc>
                <a:spcPct val="120000"/>
              </a:lnSpc>
            </a:pPr>
            <a:r>
              <a:rPr lang="en-US" altLang="en-US" sz="6000" dirty="0">
                <a:solidFill>
                  <a:srgbClr val="D60093"/>
                </a:solidFill>
              </a:rPr>
              <a:t>?</a:t>
            </a:r>
          </a:p>
        </p:txBody>
      </p:sp>
      <p:sp>
        <p:nvSpPr>
          <p:cNvPr id="4" name="Hộp Văn bản 3"/>
          <p:cNvSpPr txBox="1"/>
          <p:nvPr/>
        </p:nvSpPr>
        <p:spPr>
          <a:xfrm>
            <a:off x="3339216" y="2750015"/>
            <a:ext cx="5777948" cy="707886"/>
          </a:xfrm>
          <a:prstGeom prst="rect">
            <a:avLst/>
          </a:prstGeom>
          <a:noFill/>
        </p:spPr>
        <p:txBody>
          <a:bodyPr wrap="square" rtlCol="0">
            <a:spAutoFit/>
          </a:bodyPr>
          <a:lstStyle/>
          <a:p>
            <a:r>
              <a:rPr lang="en-US" sz="4000" b="1" dirty="0">
                <a:latin typeface="Times New Roman" pitchFamily="18" charset="0"/>
                <a:cs typeface="Times New Roman" pitchFamily="18" charset="0"/>
              </a:rPr>
              <a:t>Hai </a:t>
            </a:r>
            <a:r>
              <a:rPr lang="en-US" sz="4000" b="1" err="1">
                <a:latin typeface="Times New Roman" pitchFamily="18" charset="0"/>
                <a:cs typeface="Times New Roman" pitchFamily="18" charset="0"/>
              </a:rPr>
              <a:t>số</a:t>
            </a:r>
            <a:r>
              <a:rPr lang="en-US" sz="4000" b="1">
                <a:latin typeface="Times New Roman" pitchFamily="18" charset="0"/>
                <a:cs typeface="Times New Roman" pitchFamily="18" charset="0"/>
              </a:rPr>
              <a:t> </a:t>
            </a:r>
            <a:r>
              <a:rPr lang="en-US" altLang="en-US" sz="4000" b="1">
                <a:latin typeface="Times New Roman" pitchFamily="18" charset="0"/>
                <a:cs typeface="Times New Roman" pitchFamily="18" charset="0"/>
              </a:rPr>
              <a:t>tự nhiên </a:t>
            </a:r>
            <a:r>
              <a:rPr lang="en-US" sz="4000" b="1">
                <a:latin typeface="Times New Roman" pitchFamily="18" charset="0"/>
                <a:cs typeface="Times New Roman" pitchFamily="18" charset="0"/>
              </a:rPr>
              <a:t>a</a:t>
            </a:r>
            <a:r>
              <a:rPr lang="en-US" sz="4000" b="1" dirty="0">
                <a:latin typeface="Times New Roman" pitchFamily="18" charset="0"/>
                <a:cs typeface="Times New Roman" pitchFamily="18" charset="0"/>
              </a:rPr>
              <a:t>, b</a:t>
            </a:r>
          </a:p>
        </p:txBody>
      </p:sp>
      <p:sp>
        <p:nvSpPr>
          <p:cNvPr id="18" name="Hộp Văn bản 17"/>
          <p:cNvSpPr txBox="1"/>
          <p:nvPr/>
        </p:nvSpPr>
        <p:spPr>
          <a:xfrm>
            <a:off x="3366288" y="3626895"/>
            <a:ext cx="7779359" cy="1323439"/>
          </a:xfrm>
          <a:prstGeom prst="rect">
            <a:avLst/>
          </a:prstGeom>
          <a:noFill/>
        </p:spPr>
        <p:txBody>
          <a:bodyPr wrap="square" rtlCol="0">
            <a:spAutoFit/>
          </a:bodyPr>
          <a:lstStyle/>
          <a:p>
            <a:r>
              <a:rPr lang="vi-VN" sz="4000" b="1" dirty="0">
                <a:latin typeface="Times New Roman" pitchFamily="18" charset="0"/>
                <a:cs typeface="Times New Roman" pitchFamily="18" charset="0"/>
              </a:rPr>
              <a:t>Ư</a:t>
            </a:r>
            <a:r>
              <a:rPr lang="en-US" sz="4000" b="1" dirty="0" err="1">
                <a:latin typeface="Times New Roman" pitchFamily="18" charset="0"/>
                <a:cs typeface="Times New Roman" pitchFamily="18" charset="0"/>
              </a:rPr>
              <a:t>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chung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lớn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hai</a:t>
            </a:r>
            <a:r>
              <a:rPr lang="en-US" sz="4000" b="1" dirty="0">
                <a:latin typeface="Times New Roman" pitchFamily="18" charset="0"/>
                <a:cs typeface="Times New Roman" pitchFamily="18" charset="0"/>
              </a:rPr>
              <a:t> </a:t>
            </a:r>
            <a:r>
              <a:rPr lang="en-US" sz="4000" b="1" err="1">
                <a:latin typeface="Times New Roman" pitchFamily="18" charset="0"/>
                <a:cs typeface="Times New Roman" pitchFamily="18" charset="0"/>
              </a:rPr>
              <a:t>số</a:t>
            </a:r>
            <a:r>
              <a:rPr lang="en-US" sz="4000" b="1">
                <a:latin typeface="Times New Roman" pitchFamily="18" charset="0"/>
                <a:cs typeface="Times New Roman" pitchFamily="18" charset="0"/>
              </a:rPr>
              <a:t> </a:t>
            </a:r>
            <a:r>
              <a:rPr lang="en-US" altLang="en-US" sz="4000" b="1">
                <a:latin typeface="Times New Roman" pitchFamily="18" charset="0"/>
                <a:cs typeface="Times New Roman" pitchFamily="18" charset="0"/>
              </a:rPr>
              <a:t>tự nhiên a và b</a:t>
            </a:r>
            <a:endParaRPr lang="en-US" sz="4000" b="1" dirty="0">
              <a:latin typeface="Times New Roman" pitchFamily="18" charset="0"/>
              <a:cs typeface="Times New Roman" pitchFamily="18" charset="0"/>
            </a:endParaRPr>
          </a:p>
        </p:txBody>
      </p:sp>
      <p:sp>
        <p:nvSpPr>
          <p:cNvPr id="7" name="7-Point Star 6">
            <a:hlinkClick r:id="rId2" action="ppaction://hlinksldjump"/>
          </p:cNvPr>
          <p:cNvSpPr/>
          <p:nvPr/>
        </p:nvSpPr>
        <p:spPr>
          <a:xfrm>
            <a:off x="8097079" y="5943600"/>
            <a:ext cx="1152939"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45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par>
                                <p:cTn id="13" presetID="53" presetClass="entr" presetSubtype="16" fill="hold" grpId="1" nodeType="withEffect">
                                  <p:stCondLst>
                                    <p:cond delay="0"/>
                                  </p:stCondLst>
                                  <p:iterate type="lt">
                                    <p:tmPct val="0"/>
                                  </p:iterate>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0" nodeType="clickEffect">
                                  <p:stCondLst>
                                    <p:cond delay="0"/>
                                  </p:stCondLst>
                                  <p:iterate type="lt">
                                    <p:tmPct val="0"/>
                                  </p:iterate>
                                  <p:childTnLst>
                                    <p:animEffect transition="out" filter="blinds(horizontal)">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3" presetClass="exit" presetSubtype="10" fill="hold" grpId="1" nodeType="withEffect">
                                  <p:stCondLst>
                                    <p:cond delay="0"/>
                                  </p:stCondLst>
                                  <p:iterate type="lt">
                                    <p:tmPct val="0"/>
                                  </p:iterate>
                                  <p:childTnLst>
                                    <p:animEffect transition="out" filter="blinds(horizontal)">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4"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8036" y="175737"/>
            <a:ext cx="10438834" cy="1477328"/>
          </a:xfrm>
          <a:prstGeom prst="rect">
            <a:avLst/>
          </a:prstGeom>
          <a:solidFill>
            <a:schemeClr val="accent2">
              <a:lumMod val="20000"/>
              <a:lumOff val="80000"/>
            </a:schemeClr>
          </a:solidFill>
        </p:spPr>
        <p:txBody>
          <a:bodyPr wrap="square">
            <a:spAutoFit/>
          </a:bodyPr>
          <a:lstStyle/>
          <a:p>
            <a:r>
              <a:rPr lang="en-US" altLang="en-US" sz="3000" b="1" u="sng">
                <a:solidFill>
                  <a:srgbClr val="0000FF"/>
                </a:solidFill>
                <a:latin typeface="Times New Roman" pitchFamily="18" charset="0"/>
                <a:cs typeface="Times New Roman" pitchFamily="18" charset="0"/>
              </a:rPr>
              <a:t>Bài 2:</a:t>
            </a:r>
            <a:r>
              <a:rPr lang="en-US" altLang="en-US" sz="3000" b="1">
                <a:solidFill>
                  <a:srgbClr val="0000FF"/>
                </a:solidFill>
                <a:latin typeface="Times New Roman" pitchFamily="18" charset="0"/>
                <a:cs typeface="Times New Roman" pitchFamily="18" charset="0"/>
              </a:rPr>
              <a:t> </a:t>
            </a:r>
            <a:r>
              <a:rPr lang="en-US" altLang="en-US" sz="3000" b="1">
                <a:latin typeface="Times New Roman" pitchFamily="18" charset="0"/>
                <a:cs typeface="Times New Roman" pitchFamily="18" charset="0"/>
              </a:rPr>
              <a:t>Quan sát sơ đồ khối dưới đây và cho biết sơ đồ khối mô tả thuật toán gì? Xác định đầu vào và đầu ra của thuật toán. Mô tả lại thuật toán dưới dạng liệt kê</a:t>
            </a:r>
            <a:endParaRPr lang="en-US" sz="3000"/>
          </a:p>
        </p:txBody>
      </p:sp>
      <p:sp>
        <p:nvSpPr>
          <p:cNvPr id="5" name="Line Callout 3 4"/>
          <p:cNvSpPr/>
          <p:nvPr/>
        </p:nvSpPr>
        <p:spPr>
          <a:xfrm>
            <a:off x="5526156" y="1849816"/>
            <a:ext cx="6665844" cy="4325392"/>
          </a:xfrm>
          <a:prstGeom prst="borderCallout3">
            <a:avLst>
              <a:gd name="adj1" fmla="val 18750"/>
              <a:gd name="adj2" fmla="val -217"/>
              <a:gd name="adj3" fmla="val 18750"/>
              <a:gd name="adj4" fmla="val -16667"/>
              <a:gd name="adj5" fmla="val 100000"/>
              <a:gd name="adj6" fmla="val -16667"/>
              <a:gd name="adj7" fmla="val 64576"/>
              <a:gd name="adj8" fmla="val -3481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3200">
                <a:solidFill>
                  <a:schemeClr val="tx1"/>
                </a:solidFill>
                <a:latin typeface="Times New Roman" pitchFamily="18" charset="0"/>
                <a:cs typeface="Times New Roman" pitchFamily="18" charset="0"/>
              </a:rPr>
              <a:t>Thuật toán tính tổng của hai số a và b</a:t>
            </a:r>
          </a:p>
          <a:p>
            <a:pPr>
              <a:buFontTx/>
              <a:buChar char="-"/>
            </a:pPr>
            <a:r>
              <a:rPr lang="en-US" sz="3200">
                <a:solidFill>
                  <a:schemeClr val="tx1"/>
                </a:solidFill>
                <a:latin typeface="Times New Roman" pitchFamily="18" charset="0"/>
                <a:cs typeface="Times New Roman" pitchFamily="18" charset="0"/>
              </a:rPr>
              <a:t> Đầu vào : Hai số  a và b</a:t>
            </a:r>
          </a:p>
          <a:p>
            <a:pPr>
              <a:buFontTx/>
              <a:buChar char="-"/>
            </a:pPr>
            <a:r>
              <a:rPr lang="en-US" sz="3200">
                <a:solidFill>
                  <a:schemeClr val="tx1"/>
                </a:solidFill>
                <a:latin typeface="Times New Roman" pitchFamily="18" charset="0"/>
                <a:cs typeface="Times New Roman" pitchFamily="18" charset="0"/>
              </a:rPr>
              <a:t> Đầu ra: Tổng của hai số  a và b</a:t>
            </a:r>
          </a:p>
          <a:p>
            <a:pPr>
              <a:buFontTx/>
              <a:buChar char="-"/>
            </a:pPr>
            <a:r>
              <a:rPr lang="en-US" sz="3200">
                <a:solidFill>
                  <a:schemeClr val="tx1"/>
                </a:solidFill>
                <a:latin typeface="Times New Roman" pitchFamily="18" charset="0"/>
                <a:cs typeface="Times New Roman" pitchFamily="18" charset="0"/>
              </a:rPr>
              <a:t> </a:t>
            </a:r>
            <a:r>
              <a:rPr lang="en-US" altLang="en-US" sz="3200">
                <a:solidFill>
                  <a:schemeClr val="tx1"/>
                </a:solidFill>
                <a:latin typeface="Times New Roman" pitchFamily="18" charset="0"/>
                <a:cs typeface="Times New Roman" pitchFamily="18" charset="0"/>
              </a:rPr>
              <a:t>Mô tả lại thuật toán dưới dạng liệt kê:</a:t>
            </a:r>
          </a:p>
          <a:p>
            <a:pPr marL="342900" indent="-342900"/>
            <a:r>
              <a:rPr lang="en-US" sz="3200">
                <a:solidFill>
                  <a:schemeClr val="tx1"/>
                </a:solidFill>
                <a:latin typeface="Times New Roman" pitchFamily="18" charset="0"/>
                <a:cs typeface="Times New Roman" pitchFamily="18" charset="0"/>
              </a:rPr>
              <a:t>+ Bước 1: Nhập giá trị a, giá trị b</a:t>
            </a:r>
          </a:p>
          <a:p>
            <a:pPr marL="342900" indent="-342900"/>
            <a:r>
              <a:rPr lang="en-US" sz="3200">
                <a:solidFill>
                  <a:schemeClr val="tx1"/>
                </a:solidFill>
                <a:latin typeface="Times New Roman" pitchFamily="18" charset="0"/>
                <a:cs typeface="Times New Roman" pitchFamily="18" charset="0"/>
              </a:rPr>
              <a:t>+ Bước 2: Tính Tổng </a:t>
            </a:r>
            <a:r>
              <a:rPr lang="en-US" sz="3200">
                <a:solidFill>
                  <a:schemeClr val="tx1"/>
                </a:solidFill>
                <a:latin typeface="Times New Roman" pitchFamily="18" charset="0"/>
                <a:cs typeface="Times New Roman" pitchFamily="18" charset="0"/>
                <a:sym typeface="Wingdings"/>
              </a:rPr>
              <a:t> a + b</a:t>
            </a:r>
          </a:p>
          <a:p>
            <a:pPr marL="342900" indent="-342900"/>
            <a:r>
              <a:rPr lang="en-US" sz="3200">
                <a:solidFill>
                  <a:schemeClr val="tx1"/>
                </a:solidFill>
                <a:latin typeface="Times New Roman" pitchFamily="18" charset="0"/>
                <a:cs typeface="Times New Roman" pitchFamily="18" charset="0"/>
              </a:rPr>
              <a:t>+ Bước 3: </a:t>
            </a:r>
            <a:r>
              <a:rPr lang="en-US" sz="3200">
                <a:solidFill>
                  <a:schemeClr val="tx1"/>
                </a:solidFill>
                <a:latin typeface="Times New Roman" pitchFamily="18" charset="0"/>
                <a:cs typeface="Times New Roman" pitchFamily="18" charset="0"/>
                <a:sym typeface="Wingdings"/>
              </a:rPr>
              <a:t>Xuất giá trị của Tổng</a:t>
            </a:r>
            <a:endParaRPr lang="en-US" sz="3200">
              <a:solidFill>
                <a:schemeClr val="tx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673564" y="2081426"/>
            <a:ext cx="3577259" cy="3862173"/>
          </a:xfrm>
          <a:prstGeom prst="rect">
            <a:avLst/>
          </a:prstGeom>
          <a:noFill/>
          <a:ln w="9525">
            <a:noFill/>
            <a:miter lim="800000"/>
            <a:headEnd/>
            <a:tailEnd/>
          </a:ln>
          <a:effectLst/>
        </p:spPr>
      </p:pic>
      <p:sp>
        <p:nvSpPr>
          <p:cNvPr id="6" name="7-Point Star 5">
            <a:hlinkClick r:id="rId3" action="ppaction://hlinksldjump"/>
          </p:cNvPr>
          <p:cNvSpPr/>
          <p:nvPr/>
        </p:nvSpPr>
        <p:spPr>
          <a:xfrm>
            <a:off x="7977808" y="5943600"/>
            <a:ext cx="1152939"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box(in)">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linds(horizontal)">
                                      <p:cBhvr>
                                        <p:cTn id="27" dur="500"/>
                                        <p:tgtEl>
                                          <p:spTgt spid="5">
                                            <p:txEl>
                                              <p:pRg st="1" end="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linds(horizontal)">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blinds(horizontal)">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blinds(horizontal)">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blinds(horizontal)">
                                      <p:cBhvr>
                                        <p:cTn id="45" dur="500"/>
                                        <p:tgtEl>
                                          <p:spTgt spid="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blinds(horizontal)">
                                      <p:cBhvr>
                                        <p:cTn id="5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783724" y="-101001"/>
            <a:ext cx="3318536" cy="923330"/>
          </a:xfrm>
          <a:prstGeom prst="rect">
            <a:avLst/>
          </a:prstGeom>
          <a:noFill/>
        </p:spPr>
        <p:txBody>
          <a:bodyPr wrap="none" lIns="91440" tIns="45720" rIns="91440" bIns="45720">
            <a:spAutoFit/>
          </a:bodyPr>
          <a:lstStyle/>
          <a:p>
            <a:pPr algn="ctr"/>
            <a:r>
              <a:rPr lang="vi-VN" sz="5400" b="1">
                <a:solidFill>
                  <a:sysClr val="windowText" lastClr="000000"/>
                </a:solidFill>
                <a:latin typeface="Times New Roman" pitchFamily="18" charset="0"/>
                <a:cs typeface="Times New Roman" pitchFamily="18" charset="0"/>
              </a:rPr>
              <a:t>Khởi động</a:t>
            </a:r>
            <a:endParaRPr lang="vi-VN" sz="5400" b="1" cap="none" spc="0" dirty="0">
              <a:ln w="9525">
                <a:solidFill>
                  <a:schemeClr val="bg1"/>
                </a:solidFill>
                <a:prstDash val="solid"/>
              </a:ln>
              <a:solidFill>
                <a:sysClr val="windowText" lastClr="0000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p:txBody>
      </p:sp>
      <p:sp>
        <p:nvSpPr>
          <p:cNvPr id="3" name="TextBox 2"/>
          <p:cNvSpPr txBox="1"/>
          <p:nvPr/>
        </p:nvSpPr>
        <p:spPr>
          <a:xfrm>
            <a:off x="172840" y="818264"/>
            <a:ext cx="10564913" cy="1077218"/>
          </a:xfrm>
          <a:prstGeom prst="homePlate">
            <a:avLst/>
          </a:prstGeom>
          <a:solidFill>
            <a:srgbClr val="FF9933"/>
          </a:solidFill>
        </p:spPr>
        <p:txBody>
          <a:bodyPr wrap="square" rtlCol="0">
            <a:spAutoFit/>
          </a:bodyPr>
          <a:lstStyle/>
          <a:p>
            <a:r>
              <a:rPr lang="en-US" sz="3200">
                <a:latin typeface="Times New Roman" pitchFamily="18" charset="0"/>
                <a:cs typeface="Times New Roman" pitchFamily="18" charset="0"/>
              </a:rPr>
              <a:t>1. Gấp hai đường chéo của tờ giấy hình vuông để tạo nếp gấp rồi mở tờ giấy ra</a:t>
            </a:r>
          </a:p>
        </p:txBody>
      </p:sp>
      <p:pic>
        <p:nvPicPr>
          <p:cNvPr id="1026" name="Picture 2"/>
          <p:cNvPicPr>
            <a:picLocks noChangeAspect="1" noChangeArrowheads="1"/>
          </p:cNvPicPr>
          <p:nvPr/>
        </p:nvPicPr>
        <p:blipFill>
          <a:blip r:embed="rId2"/>
          <a:srcRect/>
          <a:stretch>
            <a:fillRect/>
          </a:stretch>
        </p:blipFill>
        <p:spPr bwMode="auto">
          <a:xfrm>
            <a:off x="10737754" y="644909"/>
            <a:ext cx="1183997" cy="1096312"/>
          </a:xfrm>
          <a:prstGeom prst="rect">
            <a:avLst/>
          </a:prstGeom>
          <a:noFill/>
          <a:ln w="9525">
            <a:noFill/>
            <a:miter lim="800000"/>
            <a:headEnd/>
            <a:tailEnd/>
          </a:ln>
          <a:effectLst/>
        </p:spPr>
      </p:pic>
      <p:sp>
        <p:nvSpPr>
          <p:cNvPr id="5" name="TextBox 4"/>
          <p:cNvSpPr txBox="1"/>
          <p:nvPr/>
        </p:nvSpPr>
        <p:spPr>
          <a:xfrm>
            <a:off x="153790" y="2057088"/>
            <a:ext cx="6376120" cy="584775"/>
          </a:xfrm>
          <a:prstGeom prst="homePlate">
            <a:avLst/>
          </a:prstGeom>
          <a:solidFill>
            <a:srgbClr val="FF9933"/>
          </a:solidFill>
        </p:spPr>
        <p:txBody>
          <a:bodyPr wrap="square" rtlCol="0">
            <a:spAutoFit/>
          </a:bodyPr>
          <a:lstStyle/>
          <a:p>
            <a:r>
              <a:rPr lang="en-US" sz="3200">
                <a:latin typeface="Times New Roman" pitchFamily="18" charset="0"/>
                <a:cs typeface="Times New Roman" pitchFamily="18" charset="0"/>
              </a:rPr>
              <a:t>2. Gấp bốn góc của tờ giấy vào tâm</a:t>
            </a:r>
          </a:p>
        </p:txBody>
      </p:sp>
      <p:pic>
        <p:nvPicPr>
          <p:cNvPr id="1027" name="Picture 3"/>
          <p:cNvPicPr>
            <a:picLocks noChangeAspect="1" noChangeArrowheads="1"/>
          </p:cNvPicPr>
          <p:nvPr/>
        </p:nvPicPr>
        <p:blipFill>
          <a:blip r:embed="rId3"/>
          <a:srcRect/>
          <a:stretch>
            <a:fillRect/>
          </a:stretch>
        </p:blipFill>
        <p:spPr bwMode="auto">
          <a:xfrm>
            <a:off x="6984100" y="1895482"/>
            <a:ext cx="1790700" cy="1095375"/>
          </a:xfrm>
          <a:prstGeom prst="rect">
            <a:avLst/>
          </a:prstGeom>
          <a:noFill/>
          <a:ln w="9525">
            <a:noFill/>
            <a:miter lim="800000"/>
            <a:headEnd/>
            <a:tailEnd/>
          </a:ln>
          <a:effectLst/>
        </p:spPr>
      </p:pic>
      <p:sp>
        <p:nvSpPr>
          <p:cNvPr id="7" name="TextBox 6"/>
          <p:cNvSpPr txBox="1"/>
          <p:nvPr/>
        </p:nvSpPr>
        <p:spPr>
          <a:xfrm>
            <a:off x="149640" y="3051716"/>
            <a:ext cx="3335439" cy="584775"/>
          </a:xfrm>
          <a:prstGeom prst="homePlate">
            <a:avLst/>
          </a:prstGeom>
          <a:solidFill>
            <a:srgbClr val="FF9933"/>
          </a:solidFill>
        </p:spPr>
        <p:txBody>
          <a:bodyPr wrap="square" rtlCol="0">
            <a:spAutoFit/>
          </a:bodyPr>
          <a:lstStyle/>
          <a:p>
            <a:r>
              <a:rPr lang="en-US" sz="3200">
                <a:latin typeface="Times New Roman" pitchFamily="18" charset="0"/>
                <a:cs typeface="Times New Roman" pitchFamily="18" charset="0"/>
              </a:rPr>
              <a:t>3. Lật mặt bên kia</a:t>
            </a:r>
          </a:p>
        </p:txBody>
      </p:sp>
      <p:pic>
        <p:nvPicPr>
          <p:cNvPr id="1028" name="Picture 4"/>
          <p:cNvPicPr>
            <a:picLocks noChangeAspect="1" noChangeArrowheads="1"/>
          </p:cNvPicPr>
          <p:nvPr/>
        </p:nvPicPr>
        <p:blipFill>
          <a:blip r:embed="rId4"/>
          <a:srcRect/>
          <a:stretch>
            <a:fillRect/>
          </a:stretch>
        </p:blipFill>
        <p:spPr bwMode="auto">
          <a:xfrm>
            <a:off x="3485079" y="2912762"/>
            <a:ext cx="1058932" cy="896386"/>
          </a:xfrm>
          <a:prstGeom prst="rect">
            <a:avLst/>
          </a:prstGeom>
          <a:noFill/>
          <a:ln w="9525">
            <a:noFill/>
            <a:miter lim="800000"/>
            <a:headEnd/>
            <a:tailEnd/>
          </a:ln>
          <a:effectLst/>
        </p:spPr>
      </p:pic>
      <p:sp>
        <p:nvSpPr>
          <p:cNvPr id="9" name="TextBox 8"/>
          <p:cNvSpPr txBox="1"/>
          <p:nvPr/>
        </p:nvSpPr>
        <p:spPr>
          <a:xfrm>
            <a:off x="4708867" y="3011953"/>
            <a:ext cx="5713734" cy="584775"/>
          </a:xfrm>
          <a:prstGeom prst="homePlate">
            <a:avLst/>
          </a:prstGeom>
          <a:solidFill>
            <a:srgbClr val="FF9933"/>
          </a:solidFill>
        </p:spPr>
        <p:txBody>
          <a:bodyPr wrap="square" rtlCol="0">
            <a:spAutoFit/>
          </a:bodyPr>
          <a:lstStyle/>
          <a:p>
            <a:r>
              <a:rPr lang="en-US" sz="3200">
                <a:latin typeface="Times New Roman" pitchFamily="18" charset="0"/>
                <a:cs typeface="Times New Roman" pitchFamily="18" charset="0"/>
              </a:rPr>
              <a:t>4. Tiếp tục gấp bốn góc vào tâm</a:t>
            </a:r>
          </a:p>
        </p:txBody>
      </p:sp>
      <p:pic>
        <p:nvPicPr>
          <p:cNvPr id="1029" name="Picture 5"/>
          <p:cNvPicPr>
            <a:picLocks noChangeAspect="1" noChangeArrowheads="1"/>
          </p:cNvPicPr>
          <p:nvPr/>
        </p:nvPicPr>
        <p:blipFill>
          <a:blip r:embed="rId5"/>
          <a:srcRect/>
          <a:stretch>
            <a:fillRect/>
          </a:stretch>
        </p:blipFill>
        <p:spPr bwMode="auto">
          <a:xfrm>
            <a:off x="10519624" y="2805807"/>
            <a:ext cx="1689238" cy="966786"/>
          </a:xfrm>
          <a:prstGeom prst="rect">
            <a:avLst/>
          </a:prstGeom>
          <a:noFill/>
          <a:ln w="9525">
            <a:noFill/>
            <a:miter lim="800000"/>
            <a:headEnd/>
            <a:tailEnd/>
          </a:ln>
          <a:effectLst/>
        </p:spPr>
      </p:pic>
      <p:sp>
        <p:nvSpPr>
          <p:cNvPr id="13" name="TextBox 12"/>
          <p:cNvSpPr txBox="1"/>
          <p:nvPr/>
        </p:nvSpPr>
        <p:spPr>
          <a:xfrm>
            <a:off x="149640" y="3992848"/>
            <a:ext cx="9204248" cy="1077218"/>
          </a:xfrm>
          <a:prstGeom prst="homePlate">
            <a:avLst/>
          </a:prstGeom>
          <a:solidFill>
            <a:srgbClr val="FF9933"/>
          </a:solidFill>
        </p:spPr>
        <p:txBody>
          <a:bodyPr wrap="square" rtlCol="0">
            <a:spAutoFit/>
          </a:bodyPr>
          <a:lstStyle/>
          <a:p>
            <a:r>
              <a:rPr lang="en-US" sz="3200">
                <a:latin typeface="Times New Roman" pitchFamily="18" charset="0"/>
                <a:cs typeface="Times New Roman" pitchFamily="18" charset="0"/>
              </a:rPr>
              <a:t>5. Đặt tờ giấy đã gấp nằm ngang, luồn ngón cái và ngón trỏ của hai tay vào bốn góc ở mặt dưới</a:t>
            </a:r>
          </a:p>
        </p:txBody>
      </p:sp>
      <p:pic>
        <p:nvPicPr>
          <p:cNvPr id="1030" name="Picture 6"/>
          <p:cNvPicPr>
            <a:picLocks noChangeAspect="1" noChangeArrowheads="1"/>
          </p:cNvPicPr>
          <p:nvPr/>
        </p:nvPicPr>
        <p:blipFill>
          <a:blip r:embed="rId6"/>
          <a:srcRect/>
          <a:stretch>
            <a:fillRect/>
          </a:stretch>
        </p:blipFill>
        <p:spPr bwMode="auto">
          <a:xfrm>
            <a:off x="9597653" y="4016325"/>
            <a:ext cx="1140101" cy="870503"/>
          </a:xfrm>
          <a:prstGeom prst="rect">
            <a:avLst/>
          </a:prstGeom>
          <a:noFill/>
          <a:ln w="9525">
            <a:noFill/>
            <a:miter lim="800000"/>
            <a:headEnd/>
            <a:tailEnd/>
          </a:ln>
          <a:effectLst/>
        </p:spPr>
      </p:pic>
      <p:sp>
        <p:nvSpPr>
          <p:cNvPr id="15" name="TextBox 14"/>
          <p:cNvSpPr txBox="1"/>
          <p:nvPr/>
        </p:nvSpPr>
        <p:spPr>
          <a:xfrm>
            <a:off x="212037" y="5419723"/>
            <a:ext cx="5883963" cy="584775"/>
          </a:xfrm>
          <a:prstGeom prst="homePlate">
            <a:avLst/>
          </a:prstGeom>
          <a:solidFill>
            <a:srgbClr val="FF9933"/>
          </a:solidFill>
        </p:spPr>
        <p:txBody>
          <a:bodyPr wrap="square" rtlCol="0">
            <a:spAutoFit/>
          </a:bodyPr>
          <a:lstStyle/>
          <a:p>
            <a:r>
              <a:rPr lang="en-US" sz="3200">
                <a:latin typeface="Times New Roman" pitchFamily="18" charset="0"/>
                <a:cs typeface="Times New Roman" pitchFamily="18" charset="0"/>
              </a:rPr>
              <a:t>6. Chỉnh sửa các nếp gấp</a:t>
            </a:r>
          </a:p>
        </p:txBody>
      </p:sp>
      <p:pic>
        <p:nvPicPr>
          <p:cNvPr id="1031" name="Picture 7"/>
          <p:cNvPicPr>
            <a:picLocks noChangeAspect="1" noChangeArrowheads="1"/>
          </p:cNvPicPr>
          <p:nvPr/>
        </p:nvPicPr>
        <p:blipFill>
          <a:blip r:embed="rId7"/>
          <a:srcRect/>
          <a:stretch>
            <a:fillRect/>
          </a:stretch>
        </p:blipFill>
        <p:spPr bwMode="auto">
          <a:xfrm>
            <a:off x="6562918" y="5253766"/>
            <a:ext cx="1002816" cy="956227"/>
          </a:xfrm>
          <a:prstGeom prst="rect">
            <a:avLst/>
          </a:prstGeom>
          <a:noFill/>
          <a:ln w="9525">
            <a:noFill/>
            <a:miter lim="800000"/>
            <a:headEnd/>
            <a:tailEnd/>
          </a:ln>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box(in)">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box(in)">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box(in)">
                                      <p:cBhvr>
                                        <p:cTn id="42" dur="500"/>
                                        <p:tgtEl>
                                          <p:spTgt spid="10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030"/>
                                        </p:tgtEl>
                                        <p:attrNameLst>
                                          <p:attrName>style.visibility</p:attrName>
                                        </p:attrNameLst>
                                      </p:cBhvr>
                                      <p:to>
                                        <p:strVal val="visible"/>
                                      </p:to>
                                    </p:set>
                                    <p:animEffect transition="in" filter="box(in)">
                                      <p:cBhvr>
                                        <p:cTn id="52" dur="500"/>
                                        <p:tgtEl>
                                          <p:spTgt spid="103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1031"/>
                                        </p:tgtEl>
                                        <p:attrNameLst>
                                          <p:attrName>style.visibility</p:attrName>
                                        </p:attrNameLst>
                                      </p:cBhvr>
                                      <p:to>
                                        <p:strVal val="visible"/>
                                      </p:to>
                                    </p:set>
                                    <p:animEffect transition="in" filter="box(in)">
                                      <p:cBhvr>
                                        <p:cTn id="6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3"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8035" y="527640"/>
            <a:ext cx="10301843" cy="1015663"/>
          </a:xfrm>
          <a:prstGeom prst="rect">
            <a:avLst/>
          </a:prstGeom>
          <a:solidFill>
            <a:schemeClr val="accent2">
              <a:lumMod val="20000"/>
              <a:lumOff val="80000"/>
            </a:schemeClr>
          </a:solidFill>
        </p:spPr>
        <p:txBody>
          <a:bodyPr wrap="square">
            <a:spAutoFit/>
          </a:bodyPr>
          <a:lstStyle/>
          <a:p>
            <a:r>
              <a:rPr lang="en-US" altLang="en-US" sz="3000" b="1" u="sng">
                <a:latin typeface="Times New Roman" pitchFamily="18" charset="0"/>
                <a:cs typeface="Times New Roman" pitchFamily="18" charset="0"/>
              </a:rPr>
              <a:t>Bài 3:</a:t>
            </a:r>
            <a:r>
              <a:rPr lang="en-US" altLang="en-US" sz="3000" b="1">
                <a:latin typeface="Times New Roman" pitchFamily="18" charset="0"/>
                <a:cs typeface="Times New Roman" pitchFamily="18" charset="0"/>
              </a:rPr>
              <a:t> Em hãy sắp xếp các phần được đánh số dưới đây để được thuật toán tính trung bình cộng của hai số a và b</a:t>
            </a:r>
            <a:endParaRPr lang="en-US" sz="3000"/>
          </a:p>
        </p:txBody>
      </p:sp>
      <p:pic>
        <p:nvPicPr>
          <p:cNvPr id="2050" name="Picture 2"/>
          <p:cNvPicPr>
            <a:picLocks noChangeAspect="1" noChangeArrowheads="1"/>
          </p:cNvPicPr>
          <p:nvPr/>
        </p:nvPicPr>
        <p:blipFill>
          <a:blip r:embed="rId2"/>
          <a:srcRect/>
          <a:stretch>
            <a:fillRect/>
          </a:stretch>
        </p:blipFill>
        <p:spPr bwMode="auto">
          <a:xfrm>
            <a:off x="1237152" y="1767263"/>
            <a:ext cx="10300398" cy="3549015"/>
          </a:xfrm>
          <a:prstGeom prst="rect">
            <a:avLst/>
          </a:prstGeom>
          <a:noFill/>
          <a:ln w="9525">
            <a:noFill/>
            <a:miter lim="800000"/>
            <a:headEnd/>
            <a:tailEnd/>
          </a:ln>
          <a:effectLst/>
        </p:spPr>
      </p:pic>
      <p:sp>
        <p:nvSpPr>
          <p:cNvPr id="7" name="TextBox 6"/>
          <p:cNvSpPr txBox="1"/>
          <p:nvPr/>
        </p:nvSpPr>
        <p:spPr>
          <a:xfrm>
            <a:off x="693004" y="5508340"/>
            <a:ext cx="11388694" cy="584775"/>
          </a:xfrm>
          <a:prstGeom prst="rect">
            <a:avLst/>
          </a:prstGeom>
          <a:noFill/>
        </p:spPr>
        <p:txBody>
          <a:bodyPr wrap="square" rtlCol="0">
            <a:spAutoFit/>
          </a:bodyPr>
          <a:lstStyle/>
          <a:p>
            <a:r>
              <a:rPr lang="en-US" sz="3200" b="1">
                <a:latin typeface="Arial" pitchFamily="34" charset="0"/>
                <a:cs typeface="Arial" pitchFamily="34" charset="0"/>
              </a:rPr>
              <a:t>Kết quả sắp xếp các bước: 1 </a:t>
            </a:r>
            <a:r>
              <a:rPr lang="en-US" sz="3200" b="1">
                <a:latin typeface="Arial" pitchFamily="34" charset="0"/>
                <a:cs typeface="Arial" pitchFamily="34" charset="0"/>
                <a:sym typeface="Wingdings"/>
              </a:rPr>
              <a:t>3 2 4 6 5</a:t>
            </a:r>
            <a:endParaRPr lang="en-US" sz="3200" b="1">
              <a:latin typeface="Arial" pitchFamily="34" charset="0"/>
              <a:cs typeface="Arial" pitchFamily="34" charset="0"/>
            </a:endParaRPr>
          </a:p>
        </p:txBody>
      </p:sp>
      <p:sp>
        <p:nvSpPr>
          <p:cNvPr id="5" name="7-Point Star 4">
            <a:hlinkClick r:id="rId3" action="ppaction://hlinksldjump"/>
          </p:cNvPr>
          <p:cNvSpPr/>
          <p:nvPr/>
        </p:nvSpPr>
        <p:spPr>
          <a:xfrm>
            <a:off x="8123583" y="5943600"/>
            <a:ext cx="1152939"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698" y="527640"/>
            <a:ext cx="6191693" cy="3970318"/>
          </a:xfrm>
          <a:prstGeom prst="rect">
            <a:avLst/>
          </a:prstGeom>
          <a:solidFill>
            <a:schemeClr val="accent2">
              <a:lumMod val="20000"/>
              <a:lumOff val="80000"/>
            </a:schemeClr>
          </a:solidFill>
        </p:spPr>
        <p:txBody>
          <a:bodyPr wrap="square">
            <a:spAutoFit/>
          </a:bodyPr>
          <a:lstStyle/>
          <a:p>
            <a:pPr algn="just"/>
            <a:r>
              <a:rPr lang="en-US" altLang="en-US" sz="2800" u="sng">
                <a:latin typeface="Arial" pitchFamily="34" charset="0"/>
                <a:cs typeface="Arial" pitchFamily="34" charset="0"/>
              </a:rPr>
              <a:t>Bài tập vận dụng:</a:t>
            </a:r>
            <a:r>
              <a:rPr lang="en-US" altLang="en-US" sz="2800">
                <a:latin typeface="Arial" pitchFamily="34" charset="0"/>
                <a:cs typeface="Arial" pitchFamily="34" charset="0"/>
              </a:rPr>
              <a:t> Bạn An đã sửa công thức làm kem sữa chua dưa hấu thành công thức làm kem sữa chua xoài như sơ đồ ở hình bên. Phần hướng dẫn làm kem sữa chua xoài gồm 7 bước là một thuật toán. Em hãy xác định đầu vào và đầu ra của thuật toán làm kem sữa chua xoài </a:t>
            </a:r>
            <a:endParaRPr lang="en-US" sz="2800">
              <a:latin typeface="Arial" pitchFamily="34" charset="0"/>
              <a:cs typeface="Arial" pitchFamily="34" charset="0"/>
            </a:endParaRPr>
          </a:p>
        </p:txBody>
      </p:sp>
      <p:pic>
        <p:nvPicPr>
          <p:cNvPr id="3074" name="Picture 2"/>
          <p:cNvPicPr>
            <a:picLocks noChangeAspect="1" noChangeArrowheads="1"/>
          </p:cNvPicPr>
          <p:nvPr/>
        </p:nvPicPr>
        <p:blipFill>
          <a:blip r:embed="rId2"/>
          <a:srcRect/>
          <a:stretch>
            <a:fillRect/>
          </a:stretch>
        </p:blipFill>
        <p:spPr bwMode="auto">
          <a:xfrm>
            <a:off x="6722866" y="221665"/>
            <a:ext cx="5234609" cy="6202017"/>
          </a:xfrm>
          <a:prstGeom prst="rect">
            <a:avLst/>
          </a:prstGeom>
          <a:noFill/>
          <a:ln w="9525">
            <a:noFill/>
            <a:miter lim="800000"/>
            <a:headEnd/>
            <a:tailEnd/>
          </a:ln>
          <a:effectLst/>
        </p:spPr>
      </p:pic>
      <p:sp>
        <p:nvSpPr>
          <p:cNvPr id="4" name="Rectangle 3"/>
          <p:cNvSpPr/>
          <p:nvPr/>
        </p:nvSpPr>
        <p:spPr>
          <a:xfrm>
            <a:off x="336698" y="4696694"/>
            <a:ext cx="6191693" cy="1165127"/>
          </a:xfrm>
          <a:prstGeom prst="rect">
            <a:avLst/>
          </a:prstGeom>
          <a:solidFill>
            <a:schemeClr val="bg2"/>
          </a:solidFill>
        </p:spPr>
        <p:txBody>
          <a:bodyPr wrap="square">
            <a:spAutoFit/>
          </a:bodyPr>
          <a:lstStyle/>
          <a:p>
            <a:pPr>
              <a:lnSpc>
                <a:spcPct val="120000"/>
              </a:lnSpc>
              <a:spcBef>
                <a:spcPct val="20000"/>
              </a:spcBef>
              <a:buClr>
                <a:schemeClr val="hlink"/>
              </a:buClr>
              <a:buSzPct val="80000"/>
              <a:buFont typeface="Wingdings" panose="05000000000000000000" pitchFamily="2" charset="2"/>
              <a:buChar char="l"/>
            </a:pPr>
            <a:r>
              <a:rPr lang="en-US" altLang="en-US" sz="2800">
                <a:latin typeface="Arial" pitchFamily="34" charset="0"/>
                <a:cs typeface="Arial" pitchFamily="34" charset="0"/>
              </a:rPr>
              <a:t> Đầu vào : Xoài, sữa chua, mật ong  </a:t>
            </a:r>
          </a:p>
          <a:p>
            <a:pPr>
              <a:lnSpc>
                <a:spcPct val="120000"/>
              </a:lnSpc>
              <a:spcBef>
                <a:spcPct val="20000"/>
              </a:spcBef>
              <a:buClr>
                <a:schemeClr val="hlink"/>
              </a:buClr>
              <a:buSzPct val="80000"/>
              <a:buFont typeface="Wingdings" panose="05000000000000000000" pitchFamily="2" charset="2"/>
              <a:buChar char="l"/>
            </a:pPr>
            <a:r>
              <a:rPr lang="en-US" altLang="en-US" sz="2800">
                <a:latin typeface="Arial" pitchFamily="34" charset="0"/>
                <a:cs typeface="Arial" pitchFamily="34" charset="0"/>
              </a:rPr>
              <a:t> Đầu ra : Kem sữa chua xoài </a:t>
            </a:r>
            <a:endParaRPr lang="en-US" sz="2800">
              <a:latin typeface="Arial" pitchFamily="34" charset="0"/>
              <a:cs typeface="Arial" pitchFamily="34" charset="0"/>
            </a:endParaRPr>
          </a:p>
        </p:txBody>
      </p:sp>
      <p:sp>
        <p:nvSpPr>
          <p:cNvPr id="7" name="7-Point Star 6">
            <a:hlinkClick r:id="rId3" action="ppaction://hlinksldjump"/>
          </p:cNvPr>
          <p:cNvSpPr/>
          <p:nvPr/>
        </p:nvSpPr>
        <p:spPr>
          <a:xfrm>
            <a:off x="5564842" y="6060558"/>
            <a:ext cx="1152939"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ox(i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263116" y="145772"/>
            <a:ext cx="5126599" cy="6520069"/>
          </a:xfrm>
          <a:prstGeom prst="rect">
            <a:avLst/>
          </a:prstGeom>
          <a:noFill/>
          <a:ln w="9525">
            <a:noFill/>
            <a:miter lim="800000"/>
            <a:headEnd/>
            <a:tailEnd/>
          </a:ln>
          <a:effectLst/>
        </p:spPr>
      </p:pic>
      <p:sp>
        <p:nvSpPr>
          <p:cNvPr id="4" name="Flowchart: Delay 3"/>
          <p:cNvSpPr/>
          <p:nvPr/>
        </p:nvSpPr>
        <p:spPr>
          <a:xfrm>
            <a:off x="516842" y="1562986"/>
            <a:ext cx="4150851" cy="2849988"/>
          </a:xfrm>
          <a:prstGeom prst="flowChartDelay">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2800" u="sng">
                <a:solidFill>
                  <a:schemeClr val="tx1"/>
                </a:solidFill>
                <a:latin typeface="Arial" pitchFamily="34" charset="0"/>
                <a:cs typeface="Arial" pitchFamily="34" charset="0"/>
              </a:rPr>
              <a:t>Bài 5:</a:t>
            </a:r>
            <a:r>
              <a:rPr lang="en-US" altLang="en-US" sz="2800">
                <a:solidFill>
                  <a:schemeClr val="tx1"/>
                </a:solidFill>
                <a:latin typeface="Arial" pitchFamily="34" charset="0"/>
                <a:cs typeface="Arial" pitchFamily="34" charset="0"/>
              </a:rPr>
              <a:t> Em hãy dùng sơ đồ khối để thể hiện thuật toán làm kem sữa chua xoài </a:t>
            </a:r>
            <a:endParaRPr lang="en-US" sz="2800">
              <a:solidFill>
                <a:schemeClr val="tx1"/>
              </a:solidFill>
              <a:latin typeface="Arial" pitchFamily="34" charset="0"/>
              <a:cs typeface="Arial" pitchFamily="34" charset="0"/>
            </a:endParaRPr>
          </a:p>
          <a:p>
            <a:pPr algn="just"/>
            <a:endParaRPr lang="en-US" sz="2800"/>
          </a:p>
        </p:txBody>
      </p:sp>
      <p:sp>
        <p:nvSpPr>
          <p:cNvPr id="5" name="7-Point Star 4">
            <a:hlinkClick r:id="rId3" action="ppaction://hlinksldjump"/>
          </p:cNvPr>
          <p:cNvSpPr/>
          <p:nvPr/>
        </p:nvSpPr>
        <p:spPr>
          <a:xfrm>
            <a:off x="8441635" y="5943600"/>
            <a:ext cx="1152939"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ox(i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62082" y="39758"/>
            <a:ext cx="5083267" cy="28094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Arial" pitchFamily="34" charset="0"/>
                <a:cs typeface="Arial" pitchFamily="34" charset="0"/>
              </a:rPr>
              <a:t>Bài 6: Em hãy mô tả thuật toán tính điểm trung bình ba môn Toán, Ngữ văn, Ngoại ngữ theo hai cách: liệt kê các bước và sơ đồ khối</a:t>
            </a:r>
          </a:p>
        </p:txBody>
      </p:sp>
      <p:pic>
        <p:nvPicPr>
          <p:cNvPr id="5122" name="Picture 2"/>
          <p:cNvPicPr>
            <a:picLocks noChangeAspect="1" noChangeArrowheads="1"/>
          </p:cNvPicPr>
          <p:nvPr/>
        </p:nvPicPr>
        <p:blipFill>
          <a:blip r:embed="rId2"/>
          <a:srcRect/>
          <a:stretch>
            <a:fillRect/>
          </a:stretch>
        </p:blipFill>
        <p:spPr bwMode="auto">
          <a:xfrm>
            <a:off x="6889467" y="39758"/>
            <a:ext cx="4996070" cy="6652590"/>
          </a:xfrm>
          <a:prstGeom prst="rect">
            <a:avLst/>
          </a:prstGeom>
          <a:noFill/>
          <a:ln w="9525">
            <a:noFill/>
            <a:miter lim="800000"/>
            <a:headEnd/>
            <a:tailEnd/>
          </a:ln>
          <a:effectLst/>
        </p:spPr>
      </p:pic>
      <p:sp>
        <p:nvSpPr>
          <p:cNvPr id="4" name="Rectangle 3"/>
          <p:cNvSpPr/>
          <p:nvPr/>
        </p:nvSpPr>
        <p:spPr>
          <a:xfrm>
            <a:off x="-138224" y="3021498"/>
            <a:ext cx="6234223" cy="35913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Arial" pitchFamily="34" charset="0"/>
                <a:cs typeface="Arial" pitchFamily="34" charset="0"/>
              </a:rPr>
              <a:t>Mô tả thuật toán theo cách liệt kê các bước:</a:t>
            </a:r>
          </a:p>
          <a:p>
            <a:pPr algn="just">
              <a:buFontTx/>
              <a:buChar char="-"/>
            </a:pPr>
            <a:r>
              <a:rPr lang="en-US" sz="2800">
                <a:solidFill>
                  <a:schemeClr val="tx1"/>
                </a:solidFill>
                <a:latin typeface="Arial" pitchFamily="34" charset="0"/>
                <a:cs typeface="Arial" pitchFamily="34" charset="0"/>
              </a:rPr>
              <a:t> Bước 1: Nhập giá tri a, giá tri b, giá tri c</a:t>
            </a:r>
          </a:p>
          <a:p>
            <a:pPr algn="just">
              <a:buFontTx/>
              <a:buChar char="-"/>
            </a:pPr>
            <a:r>
              <a:rPr lang="en-US" sz="2800">
                <a:solidFill>
                  <a:schemeClr val="tx1"/>
                </a:solidFill>
                <a:latin typeface="Arial" pitchFamily="34" charset="0"/>
                <a:cs typeface="Arial" pitchFamily="34" charset="0"/>
              </a:rPr>
              <a:t> Bước 2: Tổng </a:t>
            </a:r>
            <a:r>
              <a:rPr lang="en-US" sz="2800">
                <a:solidFill>
                  <a:schemeClr val="tx1"/>
                </a:solidFill>
                <a:latin typeface="Arial" pitchFamily="34" charset="0"/>
                <a:cs typeface="Arial" pitchFamily="34" charset="0"/>
                <a:sym typeface="Wingdings"/>
              </a:rPr>
              <a:t> a+ b+ c</a:t>
            </a:r>
          </a:p>
          <a:p>
            <a:pPr algn="just">
              <a:buFontTx/>
              <a:buChar char="-"/>
            </a:pPr>
            <a:r>
              <a:rPr lang="en-US" sz="2800">
                <a:solidFill>
                  <a:schemeClr val="tx1"/>
                </a:solidFill>
                <a:latin typeface="Arial" pitchFamily="34" charset="0"/>
                <a:cs typeface="Arial" pitchFamily="34" charset="0"/>
                <a:sym typeface="Wingdings"/>
              </a:rPr>
              <a:t> </a:t>
            </a:r>
            <a:r>
              <a:rPr lang="en-US" sz="2800">
                <a:solidFill>
                  <a:schemeClr val="tx1"/>
                </a:solidFill>
                <a:latin typeface="Arial" pitchFamily="34" charset="0"/>
                <a:cs typeface="Arial" pitchFamily="34" charset="0"/>
              </a:rPr>
              <a:t>Bước 3: Trung bình cộng </a:t>
            </a:r>
            <a:r>
              <a:rPr lang="en-US" sz="2800">
                <a:solidFill>
                  <a:schemeClr val="tx1"/>
                </a:solidFill>
                <a:latin typeface="Arial" pitchFamily="34" charset="0"/>
                <a:cs typeface="Arial" pitchFamily="34" charset="0"/>
                <a:sym typeface="Wingdings"/>
              </a:rPr>
              <a:t> Tổng :3</a:t>
            </a:r>
          </a:p>
          <a:p>
            <a:pPr algn="just">
              <a:buFontTx/>
              <a:buChar char="-"/>
            </a:pPr>
            <a:r>
              <a:rPr lang="en-US" sz="2800">
                <a:solidFill>
                  <a:schemeClr val="tx1"/>
                </a:solidFill>
                <a:latin typeface="Arial" pitchFamily="34" charset="0"/>
                <a:cs typeface="Arial" pitchFamily="34" charset="0"/>
                <a:sym typeface="Wingdings"/>
              </a:rPr>
              <a:t> </a:t>
            </a:r>
            <a:r>
              <a:rPr lang="en-US" sz="2800">
                <a:solidFill>
                  <a:schemeClr val="tx1"/>
                </a:solidFill>
                <a:latin typeface="Arial" pitchFamily="34" charset="0"/>
                <a:cs typeface="Arial" pitchFamily="34" charset="0"/>
              </a:rPr>
              <a:t>Bước 4: Thông báo giá trị trung bình cộng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ox(in)">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0275" y="253207"/>
            <a:ext cx="2491388" cy="584775"/>
          </a:xfrm>
          <a:prstGeom prst="rect">
            <a:avLst/>
          </a:prstGeom>
          <a:noFill/>
        </p:spPr>
        <p:txBody>
          <a:bodyPr wrap="none" rtlCol="0">
            <a:spAutoFit/>
          </a:bodyPr>
          <a:lstStyle/>
          <a:p>
            <a:r>
              <a:rPr lang="en-US" altLang="zh-CN" sz="3200" dirty="0">
                <a:solidFill>
                  <a:schemeClr val="tx1">
                    <a:lumMod val="85000"/>
                    <a:lumOff val="15000"/>
                  </a:schemeClr>
                </a:solidFill>
                <a:latin typeface="汉仪夏日体W" panose="00020600040101010101" pitchFamily="18" charset="-122"/>
                <a:ea typeface="汉仪夏日体W" panose="00020600040101010101" pitchFamily="18" charset="-122"/>
              </a:rPr>
              <a:t>CONTENTS</a:t>
            </a:r>
          </a:p>
        </p:txBody>
      </p:sp>
      <p:sp>
        <p:nvSpPr>
          <p:cNvPr id="6" name="MH_Entry_1">
            <a:hlinkClick r:id="rId11" action="ppaction://hlinksldjump"/>
          </p:cNvPr>
          <p:cNvSpPr/>
          <p:nvPr>
            <p:custDataLst>
              <p:tags r:id="rId1"/>
            </p:custDataLst>
          </p:nvPr>
        </p:nvSpPr>
        <p:spPr>
          <a:xfrm>
            <a:off x="3828115" y="1674673"/>
            <a:ext cx="4535770" cy="509416"/>
          </a:xfrm>
          <a:prstGeom prst="hexagon">
            <a:avLst>
              <a:gd name="adj" fmla="val 28234"/>
              <a:gd name="vf" fmla="val 115470"/>
            </a:avLst>
          </a:prstGeom>
          <a:solidFill>
            <a:schemeClr val="accent1"/>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prstTxWarp prst="textNoShape">
              <a:avLst/>
            </a:prstTxWarp>
            <a:normAutofit/>
          </a:bodyPr>
          <a:lstStyle/>
          <a:p>
            <a:pPr algn="ctr"/>
            <a:r>
              <a:rPr lang="zh-CN" altLang="en-US" sz="2000" b="1" dirty="0">
                <a:solidFill>
                  <a:srgbClr val="FFFFFF"/>
                </a:solidFill>
                <a:latin typeface="+mn-ea"/>
              </a:rPr>
              <a:t>请在此处输入您的标题</a:t>
            </a:r>
          </a:p>
        </p:txBody>
      </p:sp>
      <p:sp>
        <p:nvSpPr>
          <p:cNvPr id="7" name="MH_Number_1">
            <a:hlinkClick r:id="rId11" action="ppaction://hlinksldjump"/>
          </p:cNvPr>
          <p:cNvSpPr/>
          <p:nvPr>
            <p:custDataLst>
              <p:tags r:id="rId2"/>
            </p:custDataLst>
          </p:nvPr>
        </p:nvSpPr>
        <p:spPr>
          <a:xfrm>
            <a:off x="3969845" y="1675065"/>
            <a:ext cx="586803" cy="508185"/>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ea typeface="华文细黑" panose="02010600040101010101" pitchFamily="2" charset="-122"/>
              </a:rPr>
              <a:t>1</a:t>
            </a:r>
            <a:endParaRPr lang="zh-CN" altLang="en-US" sz="2400" dirty="0">
              <a:solidFill>
                <a:srgbClr val="FFFFFF"/>
              </a:solidFill>
              <a:ea typeface="华文细黑" panose="02010600040101010101" pitchFamily="2" charset="-122"/>
            </a:endParaRPr>
          </a:p>
        </p:txBody>
      </p:sp>
      <p:sp>
        <p:nvSpPr>
          <p:cNvPr id="8" name="MH_Entry_2">
            <a:hlinkClick r:id="rId12" action="ppaction://hlinksldjump"/>
          </p:cNvPr>
          <p:cNvSpPr/>
          <p:nvPr>
            <p:custDataLst>
              <p:tags r:id="rId3"/>
            </p:custDataLst>
          </p:nvPr>
        </p:nvSpPr>
        <p:spPr>
          <a:xfrm>
            <a:off x="3828115" y="2717710"/>
            <a:ext cx="4535770" cy="509416"/>
          </a:xfrm>
          <a:prstGeom prst="hexagon">
            <a:avLst>
              <a:gd name="adj" fmla="val 28234"/>
              <a:gd name="vf" fmla="val 115470"/>
            </a:avLst>
          </a:prstGeom>
          <a:solidFill>
            <a:schemeClr val="accent2"/>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prstTxWarp prst="textNoShape">
              <a:avLst/>
            </a:prstTxWarp>
            <a:normAutofit/>
          </a:bodyPr>
          <a:lstStyle/>
          <a:p>
            <a:pPr algn="ctr"/>
            <a:r>
              <a:rPr lang="zh-CN" altLang="en-US" sz="2000" b="1">
                <a:solidFill>
                  <a:srgbClr val="FFFFFF"/>
                </a:solidFill>
                <a:latin typeface="+mn-ea"/>
              </a:rPr>
              <a:t>请在此处输入您的标题</a:t>
            </a:r>
          </a:p>
        </p:txBody>
      </p:sp>
      <p:sp>
        <p:nvSpPr>
          <p:cNvPr id="9" name="MH_Number_2">
            <a:hlinkClick r:id="rId12" action="ppaction://hlinksldjump"/>
          </p:cNvPr>
          <p:cNvSpPr/>
          <p:nvPr>
            <p:custDataLst>
              <p:tags r:id="rId4"/>
            </p:custDataLst>
          </p:nvPr>
        </p:nvSpPr>
        <p:spPr>
          <a:xfrm>
            <a:off x="3969845" y="2718102"/>
            <a:ext cx="586803" cy="508185"/>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2"/>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ea typeface="华文细黑" panose="02010600040101010101" pitchFamily="2" charset="-122"/>
              </a:rPr>
              <a:t>2</a:t>
            </a:r>
            <a:endParaRPr lang="zh-CN" altLang="en-US" sz="2400" dirty="0">
              <a:solidFill>
                <a:srgbClr val="FFFFFF"/>
              </a:solidFill>
              <a:ea typeface="华文细黑" panose="02010600040101010101" pitchFamily="2" charset="-122"/>
            </a:endParaRPr>
          </a:p>
        </p:txBody>
      </p:sp>
      <p:sp>
        <p:nvSpPr>
          <p:cNvPr id="10" name="MH_Entry_3">
            <a:hlinkClick r:id="rId13" action="ppaction://hlinksldjump"/>
          </p:cNvPr>
          <p:cNvSpPr/>
          <p:nvPr>
            <p:custDataLst>
              <p:tags r:id="rId5"/>
            </p:custDataLst>
          </p:nvPr>
        </p:nvSpPr>
        <p:spPr>
          <a:xfrm>
            <a:off x="3828115" y="3760747"/>
            <a:ext cx="4535770" cy="509416"/>
          </a:xfrm>
          <a:prstGeom prst="hexagon">
            <a:avLst>
              <a:gd name="adj" fmla="val 28234"/>
              <a:gd name="vf" fmla="val 115470"/>
            </a:avLst>
          </a:prstGeom>
          <a:solidFill>
            <a:schemeClr val="accent3"/>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prstTxWarp prst="textNoShape">
              <a:avLst/>
            </a:prstTxWarp>
            <a:normAutofit/>
          </a:bodyPr>
          <a:lstStyle/>
          <a:p>
            <a:pPr algn="ctr"/>
            <a:r>
              <a:rPr lang="zh-CN" altLang="en-US" sz="2000" b="1">
                <a:solidFill>
                  <a:srgbClr val="FFFFFF"/>
                </a:solidFill>
                <a:latin typeface="+mn-ea"/>
              </a:rPr>
              <a:t>请在此处输入您的标题</a:t>
            </a:r>
          </a:p>
        </p:txBody>
      </p:sp>
      <p:sp>
        <p:nvSpPr>
          <p:cNvPr id="11" name="MH_Number_3">
            <a:hlinkClick r:id="rId13" action="ppaction://hlinksldjump"/>
          </p:cNvPr>
          <p:cNvSpPr/>
          <p:nvPr>
            <p:custDataLst>
              <p:tags r:id="rId6"/>
            </p:custDataLst>
          </p:nvPr>
        </p:nvSpPr>
        <p:spPr>
          <a:xfrm>
            <a:off x="3969845" y="3761139"/>
            <a:ext cx="586803" cy="508185"/>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3"/>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ea typeface="华文细黑" panose="02010600040101010101" pitchFamily="2" charset="-122"/>
              </a:rPr>
              <a:t>3</a:t>
            </a:r>
            <a:endParaRPr lang="zh-CN" altLang="en-US" sz="2400" dirty="0">
              <a:solidFill>
                <a:srgbClr val="FFFFFF"/>
              </a:solidFill>
              <a:ea typeface="华文细黑" panose="02010600040101010101" pitchFamily="2" charset="-122"/>
            </a:endParaRPr>
          </a:p>
        </p:txBody>
      </p:sp>
      <p:sp>
        <p:nvSpPr>
          <p:cNvPr id="12" name="MH_Entry_4">
            <a:hlinkClick r:id="rId14" action="ppaction://hlinksldjump"/>
          </p:cNvPr>
          <p:cNvSpPr/>
          <p:nvPr>
            <p:custDataLst>
              <p:tags r:id="rId7"/>
            </p:custDataLst>
          </p:nvPr>
        </p:nvSpPr>
        <p:spPr>
          <a:xfrm>
            <a:off x="3828115" y="4803784"/>
            <a:ext cx="4535770" cy="509416"/>
          </a:xfrm>
          <a:prstGeom prst="hexagon">
            <a:avLst>
              <a:gd name="adj" fmla="val 28234"/>
              <a:gd name="vf" fmla="val 115470"/>
            </a:avLst>
          </a:prstGeom>
          <a:solidFill>
            <a:schemeClr val="accent4"/>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prstTxWarp prst="textNoShape">
              <a:avLst/>
            </a:prstTxWarp>
            <a:normAutofit/>
          </a:bodyPr>
          <a:lstStyle/>
          <a:p>
            <a:pPr algn="ctr"/>
            <a:r>
              <a:rPr lang="zh-CN" altLang="en-US" sz="2000" b="1" dirty="0">
                <a:solidFill>
                  <a:srgbClr val="FFFFFF"/>
                </a:solidFill>
                <a:latin typeface="+mn-ea"/>
              </a:rPr>
              <a:t>请在此处输入您的标题</a:t>
            </a:r>
          </a:p>
        </p:txBody>
      </p:sp>
      <p:sp>
        <p:nvSpPr>
          <p:cNvPr id="13" name="MH_Number_4">
            <a:hlinkClick r:id="rId14" action="ppaction://hlinksldjump"/>
          </p:cNvPr>
          <p:cNvSpPr/>
          <p:nvPr>
            <p:custDataLst>
              <p:tags r:id="rId8"/>
            </p:custDataLst>
          </p:nvPr>
        </p:nvSpPr>
        <p:spPr>
          <a:xfrm>
            <a:off x="3969845" y="4804176"/>
            <a:ext cx="586803" cy="508185"/>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4"/>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ea typeface="华文细黑" panose="02010600040101010101" pitchFamily="2" charset="-122"/>
              </a:rPr>
              <a:t>4</a:t>
            </a:r>
            <a:endParaRPr lang="zh-CN" altLang="en-US" sz="2400" dirty="0">
              <a:solidFill>
                <a:srgbClr val="FFFFFF"/>
              </a:solidFill>
              <a:ea typeface="华文细黑" panose="02010600040101010101" pitchFamily="2" charset="-122"/>
            </a:endParaRPr>
          </a:p>
        </p:txBody>
      </p:sp>
    </p:spTree>
    <p:extLst>
      <p:ext uri="{BB962C8B-B14F-4D97-AF65-F5344CB8AC3E}">
        <p14:creationId xmlns:p14="http://schemas.microsoft.com/office/powerpoint/2010/main" val="4147055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ppt_x</p:attrName>
                                        </p:attrNameLst>
                                      </p:cBhvr>
                                      <p:tavLst>
                                        <p:tav tm="0">
                                          <p:val>
                                            <p:strVal val="#ppt_x-#ppt_w*1.125000"/>
                                          </p:val>
                                        </p:tav>
                                        <p:tav tm="100000">
                                          <p:val>
                                            <p:strVal val="#ppt_x"/>
                                          </p:val>
                                        </p:tav>
                                      </p:tavLst>
                                    </p:anim>
                                    <p:animEffect transition="in" filter="wipe(right)">
                                      <p:cBhvr>
                                        <p:cTn id="29" dur="500"/>
                                        <p:tgtEl>
                                          <p:spTgt spid="6"/>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ppt_x</p:attrName>
                                        </p:attrNameLst>
                                      </p:cBhvr>
                                      <p:tavLst>
                                        <p:tav tm="0">
                                          <p:val>
                                            <p:strVal val="#ppt_x-#ppt_w*1.125000"/>
                                          </p:val>
                                        </p:tav>
                                        <p:tav tm="100000">
                                          <p:val>
                                            <p:strVal val="#ppt_x"/>
                                          </p:val>
                                        </p:tav>
                                      </p:tavLst>
                                    </p:anim>
                                    <p:animEffect transition="in" filter="wipe(right)">
                                      <p:cBhvr>
                                        <p:cTn id="34" dur="500"/>
                                        <p:tgtEl>
                                          <p:spTgt spid="8"/>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p:tgtEl>
                                          <p:spTgt spid="10"/>
                                        </p:tgtEl>
                                        <p:attrNameLst>
                                          <p:attrName>ppt_x</p:attrName>
                                        </p:attrNameLst>
                                      </p:cBhvr>
                                      <p:tavLst>
                                        <p:tav tm="0">
                                          <p:val>
                                            <p:strVal val="#ppt_x-#ppt_w*1.125000"/>
                                          </p:val>
                                        </p:tav>
                                        <p:tav tm="100000">
                                          <p:val>
                                            <p:strVal val="#ppt_x"/>
                                          </p:val>
                                        </p:tav>
                                      </p:tavLst>
                                    </p:anim>
                                    <p:animEffect transition="in" filter="wipe(right)">
                                      <p:cBhvr>
                                        <p:cTn id="39" dur="500"/>
                                        <p:tgtEl>
                                          <p:spTgt spid="10"/>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ppt_x</p:attrName>
                                        </p:attrNameLst>
                                      </p:cBhvr>
                                      <p:tavLst>
                                        <p:tav tm="0">
                                          <p:val>
                                            <p:strVal val="#ppt_x-#ppt_w*1.125000"/>
                                          </p:val>
                                        </p:tav>
                                        <p:tav tm="100000">
                                          <p:val>
                                            <p:strVal val="#ppt_x"/>
                                          </p:val>
                                        </p:tav>
                                      </p:tavLst>
                                    </p:anim>
                                    <p:animEffect transition="in" filter="wipe(righ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grpSp>
        <p:nvGrpSpPr>
          <p:cNvPr id="3" name="组合 2"/>
          <p:cNvGrpSpPr/>
          <p:nvPr/>
        </p:nvGrpSpPr>
        <p:grpSpPr>
          <a:xfrm>
            <a:off x="3575050" y="2855914"/>
            <a:ext cx="5041900" cy="1246528"/>
            <a:chOff x="3575050" y="2868614"/>
            <a:chExt cx="5041900" cy="1246528"/>
          </a:xfrm>
        </p:grpSpPr>
        <p:sp>
          <p:nvSpPr>
            <p:cNvPr id="14" name="椭圆 13"/>
            <p:cNvSpPr/>
            <p:nvPr>
              <p:custDataLst>
                <p:tags r:id="rId1"/>
              </p:custDataLst>
            </p:nvPr>
          </p:nvSpPr>
          <p:spPr>
            <a:xfrm>
              <a:off x="3575050" y="2906714"/>
              <a:ext cx="1042988" cy="1044575"/>
            </a:xfrm>
            <a:prstGeom prst="ellipse">
              <a:avLst/>
            </a:prstGeom>
            <a:solidFill>
              <a:srgbClr val="FFFFFF"/>
            </a:solidFill>
            <a:ln w="25400" cap="flat" cmpd="sng" algn="ctr">
              <a:solidFill>
                <a:schemeClr val="accent1"/>
              </a:solidFill>
              <a:prstDash val="solid"/>
            </a:ln>
            <a:effectLst/>
          </p:spPr>
          <p:txBody>
            <a:bodyPr anchor="ctr"/>
            <a:lstStyle/>
            <a:p>
              <a:pPr algn="ctr">
                <a:defRPr/>
              </a:pPr>
              <a:endParaRPr lang="zh-CN" altLang="en-US" kern="0">
                <a:solidFill>
                  <a:prstClr val="black"/>
                </a:solidFill>
                <a:latin typeface="Impact" pitchFamily="34" charset="0"/>
                <a:ea typeface="宋体" panose="02010600030101010101" pitchFamily="2" charset="-122"/>
              </a:endParaRPr>
            </a:p>
          </p:txBody>
        </p:sp>
        <p:sp>
          <p:nvSpPr>
            <p:cNvPr id="15" name="椭圆 14"/>
            <p:cNvSpPr/>
            <p:nvPr>
              <p:custDataLst>
                <p:tags r:id="rId2"/>
              </p:custDataLst>
            </p:nvPr>
          </p:nvSpPr>
          <p:spPr>
            <a:xfrm>
              <a:off x="3663950" y="2997200"/>
              <a:ext cx="865188" cy="863600"/>
            </a:xfrm>
            <a:prstGeom prst="ellipse">
              <a:avLst/>
            </a:prstGeom>
            <a:solidFill>
              <a:schemeClr val="accent1"/>
            </a:solidFill>
            <a:ln w="6350" cap="flat" cmpd="sng" algn="ctr">
              <a:noFill/>
              <a:prstDash val="solid"/>
            </a:ln>
            <a:effectLst/>
          </p:spPr>
          <p:txBody>
            <a:bodyPr anchor="ctr"/>
            <a:lstStyle/>
            <a:p>
              <a:pPr algn="ctr">
                <a:defRPr/>
              </a:pPr>
              <a:r>
                <a:rPr lang="en-US" altLang="zh-CN" sz="4400" kern="0" dirty="0">
                  <a:solidFill>
                    <a:prstClr val="white"/>
                  </a:solidFill>
                  <a:latin typeface="Impact" pitchFamily="34" charset="0"/>
                  <a:ea typeface="宋体" panose="02010600030101010101" pitchFamily="2" charset="-122"/>
                </a:rPr>
                <a:t>1</a:t>
              </a:r>
              <a:endParaRPr lang="zh-CN" altLang="en-US" sz="4400" kern="0" dirty="0">
                <a:solidFill>
                  <a:prstClr val="white"/>
                </a:solidFill>
                <a:latin typeface="Impact" pitchFamily="34" charset="0"/>
                <a:ea typeface="宋体" panose="02010600030101010101" pitchFamily="2" charset="-122"/>
              </a:endParaRPr>
            </a:p>
          </p:txBody>
        </p:sp>
        <p:cxnSp>
          <p:nvCxnSpPr>
            <p:cNvPr id="16" name="直接连接符 16"/>
            <p:cNvCxnSpPr>
              <a:cxnSpLocks noChangeShapeType="1"/>
              <a:stCxn id="14" idx="6"/>
            </p:cNvCxnSpPr>
            <p:nvPr>
              <p:custDataLst>
                <p:tags r:id="rId3"/>
              </p:custDataLst>
            </p:nvPr>
          </p:nvCxnSpPr>
          <p:spPr bwMode="auto">
            <a:xfrm>
              <a:off x="4618038" y="3429000"/>
              <a:ext cx="3998912" cy="0"/>
            </a:xfrm>
            <a:prstGeom prst="line">
              <a:avLst/>
            </a:prstGeom>
            <a:noFill/>
            <a:ln w="28575" algn="ctr">
              <a:solidFill>
                <a:schemeClr val="accent1"/>
              </a:solidFill>
              <a:round/>
              <a:headEnd/>
              <a:tailEnd type="oval" w="lg" len="lg"/>
            </a:ln>
            <a:extLst>
              <a:ext uri="{909E8E84-426E-40DD-AFC4-6F175D3DCCD1}">
                <a14:hiddenFill xmlns:a14="http://schemas.microsoft.com/office/drawing/2010/main">
                  <a:noFill/>
                </a14:hiddenFill>
              </a:ext>
            </a:extLst>
          </p:spPr>
        </p:cxnSp>
        <p:grpSp>
          <p:nvGrpSpPr>
            <p:cNvPr id="17" name="组合 16"/>
            <p:cNvGrpSpPr/>
            <p:nvPr/>
          </p:nvGrpSpPr>
          <p:grpSpPr>
            <a:xfrm>
              <a:off x="4903788" y="2868614"/>
              <a:ext cx="3713162" cy="1246528"/>
              <a:chOff x="8602472" y="3370815"/>
              <a:chExt cx="3713162" cy="1246528"/>
            </a:xfrm>
          </p:grpSpPr>
          <p:sp>
            <p:nvSpPr>
              <p:cNvPr id="18" name="TextBox 19"/>
              <p:cNvSpPr txBox="1"/>
              <p:nvPr/>
            </p:nvSpPr>
            <p:spPr>
              <a:xfrm>
                <a:off x="8602472" y="3370815"/>
                <a:ext cx="3713162" cy="52322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800" dirty="0">
                    <a:latin typeface="+mn-ea"/>
                  </a:rPr>
                  <a:t>标题文字添加此处</a:t>
                </a:r>
                <a:endParaRPr lang="en-US" sz="2800" dirty="0">
                  <a:latin typeface="+mn-ea"/>
                </a:endParaRPr>
              </a:p>
            </p:txBody>
          </p:sp>
          <p:sp>
            <p:nvSpPr>
              <p:cNvPr id="19" name="文本框 18"/>
              <p:cNvSpPr txBox="1"/>
              <p:nvPr/>
            </p:nvSpPr>
            <p:spPr>
              <a:xfrm>
                <a:off x="8602473" y="3971012"/>
                <a:ext cx="3398850"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spTree>
    <p:extLst>
      <p:ext uri="{BB962C8B-B14F-4D97-AF65-F5344CB8AC3E}">
        <p14:creationId xmlns:p14="http://schemas.microsoft.com/office/powerpoint/2010/main" val="632858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53585" y="3009012"/>
            <a:ext cx="1799256" cy="2662899"/>
          </a:xfrm>
          <a:prstGeom prst="rect">
            <a:avLst/>
          </a:prstGeom>
        </p:spPr>
      </p:pic>
      <p:pic>
        <p:nvPicPr>
          <p:cNvPr id="4" name="图片 3"/>
          <p:cNvPicPr>
            <a:picLocks noChangeAspect="1"/>
          </p:cNvPicPr>
          <p:nvPr/>
        </p:nvPicPr>
        <p:blipFill>
          <a:blip r:embed="rId4"/>
          <a:stretch>
            <a:fillRect/>
          </a:stretch>
        </p:blipFill>
        <p:spPr>
          <a:xfrm flipV="1">
            <a:off x="4703134" y="1431340"/>
            <a:ext cx="4802372" cy="3406473"/>
          </a:xfrm>
          <a:prstGeom prst="rect">
            <a:avLst/>
          </a:prstGeom>
        </p:spPr>
      </p:pic>
      <p:sp>
        <p:nvSpPr>
          <p:cNvPr id="5" name="文本框 4"/>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sp>
        <p:nvSpPr>
          <p:cNvPr id="6" name="文本框 5"/>
          <p:cNvSpPr txBox="1"/>
          <p:nvPr/>
        </p:nvSpPr>
        <p:spPr>
          <a:xfrm>
            <a:off x="5559932" y="2821841"/>
            <a:ext cx="3584068" cy="1015663"/>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a:t>
            </a:r>
            <a:r>
              <a:rPr lang="en-US" altLang="zh-CN" sz="1200" dirty="0" err="1">
                <a:solidFill>
                  <a:schemeClr val="bg1">
                    <a:lumMod val="50000"/>
                  </a:schemeClr>
                </a:solidFill>
              </a:rPr>
              <a:t>filmThe</a:t>
            </a:r>
            <a:r>
              <a:rPr lang="en-US" altLang="zh-CN" sz="1200" dirty="0">
                <a:solidFill>
                  <a:schemeClr val="bg1">
                    <a:lumMod val="50000"/>
                  </a:schemeClr>
                </a:solidFill>
              </a:rPr>
              <a:t> user can demonstrate on a projector or computer, or print the presentation and make it into a film</a:t>
            </a:r>
          </a:p>
        </p:txBody>
      </p:sp>
    </p:spTree>
    <p:extLst>
      <p:ext uri="{BB962C8B-B14F-4D97-AF65-F5344CB8AC3E}">
        <p14:creationId xmlns:p14="http://schemas.microsoft.com/office/powerpoint/2010/main" val="1471994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pic>
        <p:nvPicPr>
          <p:cNvPr id="16" name="图片 15"/>
          <p:cNvPicPr>
            <a:picLocks noChangeAspect="1"/>
          </p:cNvPicPr>
          <p:nvPr/>
        </p:nvPicPr>
        <p:blipFill>
          <a:blip r:embed="rId3"/>
          <a:stretch>
            <a:fillRect/>
          </a:stretch>
        </p:blipFill>
        <p:spPr>
          <a:xfrm>
            <a:off x="1834583" y="3960758"/>
            <a:ext cx="1134263" cy="1290373"/>
          </a:xfrm>
          <a:prstGeom prst="rect">
            <a:avLst/>
          </a:prstGeom>
        </p:spPr>
      </p:pic>
      <p:pic>
        <p:nvPicPr>
          <p:cNvPr id="17" name="图片 16"/>
          <p:cNvPicPr>
            <a:picLocks noChangeAspect="1"/>
          </p:cNvPicPr>
          <p:nvPr/>
        </p:nvPicPr>
        <p:blipFill>
          <a:blip r:embed="rId4"/>
          <a:stretch>
            <a:fillRect/>
          </a:stretch>
        </p:blipFill>
        <p:spPr>
          <a:xfrm>
            <a:off x="9456858" y="1723697"/>
            <a:ext cx="962268" cy="1269368"/>
          </a:xfrm>
          <a:prstGeom prst="rect">
            <a:avLst/>
          </a:prstGeom>
        </p:spPr>
      </p:pic>
      <p:sp>
        <p:nvSpPr>
          <p:cNvPr id="20" name="任意多边形: 形状 19"/>
          <p:cNvSpPr/>
          <p:nvPr/>
        </p:nvSpPr>
        <p:spPr>
          <a:xfrm>
            <a:off x="3232297" y="2479432"/>
            <a:ext cx="6081824" cy="2126512"/>
          </a:xfrm>
          <a:custGeom>
            <a:avLst/>
            <a:gdLst>
              <a:gd name="connsiteX0" fmla="*/ 0 w 6081824"/>
              <a:gd name="connsiteY0" fmla="*/ 2126512 h 2126512"/>
              <a:gd name="connsiteX1" fmla="*/ 1244010 w 6081824"/>
              <a:gd name="connsiteY1" fmla="*/ 1073889 h 2126512"/>
              <a:gd name="connsiteX2" fmla="*/ 2573079 w 6081824"/>
              <a:gd name="connsiteY2" fmla="*/ 1531089 h 2126512"/>
              <a:gd name="connsiteX3" fmla="*/ 3817089 w 6081824"/>
              <a:gd name="connsiteY3" fmla="*/ 372140 h 2126512"/>
              <a:gd name="connsiteX4" fmla="*/ 5039833 w 6081824"/>
              <a:gd name="connsiteY4" fmla="*/ 786810 h 2126512"/>
              <a:gd name="connsiteX5" fmla="*/ 6081824 w 6081824"/>
              <a:gd name="connsiteY5" fmla="*/ 0 h 212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1824" h="2126512">
                <a:moveTo>
                  <a:pt x="0" y="2126512"/>
                </a:moveTo>
                <a:cubicBezTo>
                  <a:pt x="407582" y="1649819"/>
                  <a:pt x="815164" y="1173126"/>
                  <a:pt x="1244010" y="1073889"/>
                </a:cubicBezTo>
                <a:cubicBezTo>
                  <a:pt x="1672856" y="974652"/>
                  <a:pt x="2144233" y="1648047"/>
                  <a:pt x="2573079" y="1531089"/>
                </a:cubicBezTo>
                <a:cubicBezTo>
                  <a:pt x="3001926" y="1414131"/>
                  <a:pt x="3405963" y="496186"/>
                  <a:pt x="3817089" y="372140"/>
                </a:cubicBezTo>
                <a:cubicBezTo>
                  <a:pt x="4228215" y="248094"/>
                  <a:pt x="4662377" y="848833"/>
                  <a:pt x="5039833" y="786810"/>
                </a:cubicBezTo>
                <a:cubicBezTo>
                  <a:pt x="5417289" y="724787"/>
                  <a:pt x="5749556" y="362393"/>
                  <a:pt x="6081824" y="0"/>
                </a:cubicBezTo>
              </a:path>
            </a:pathLst>
          </a:cu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281123" y="3250588"/>
            <a:ext cx="584200" cy="584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981109" y="3429000"/>
            <a:ext cx="584200" cy="584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531100" y="2700965"/>
            <a:ext cx="584200" cy="584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815237" y="2156266"/>
            <a:ext cx="2834119" cy="990881"/>
            <a:chOff x="8602473" y="3626462"/>
            <a:chExt cx="2834119" cy="990881"/>
          </a:xfrm>
        </p:grpSpPr>
        <p:sp>
          <p:nvSpPr>
            <p:cNvPr id="25" name="TextBox 19"/>
            <p:cNvSpPr txBox="1"/>
            <p:nvPr/>
          </p:nvSpPr>
          <p:spPr>
            <a:xfrm>
              <a:off x="8992159"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zh-CN" altLang="en-US" sz="2000" dirty="0">
                  <a:latin typeface="+mn-ea"/>
                </a:rPr>
                <a:t>标题文字添加</a:t>
              </a:r>
              <a:endParaRPr lang="en-US" sz="2000" dirty="0">
                <a:latin typeface="+mn-ea"/>
              </a:endParaRPr>
            </a:p>
          </p:txBody>
        </p:sp>
        <p:sp>
          <p:nvSpPr>
            <p:cNvPr id="26" name="文本框 25"/>
            <p:cNvSpPr txBox="1"/>
            <p:nvPr/>
          </p:nvSpPr>
          <p:spPr>
            <a:xfrm>
              <a:off x="8602473" y="3971012"/>
              <a:ext cx="2834119" cy="646331"/>
            </a:xfrm>
            <a:prstGeom prst="rect">
              <a:avLst/>
            </a:prstGeom>
            <a:noFill/>
          </p:spPr>
          <p:txBody>
            <a:bodyPr wrap="square" rtlCol="0">
              <a:spAutoFit/>
              <a:scene3d>
                <a:camera prst="orthographicFront"/>
                <a:lightRig rig="threePt" dir="t"/>
              </a:scene3d>
              <a:sp3d contourW="12700"/>
            </a:bodyPr>
            <a:lstStyle/>
            <a:p>
              <a:pPr algn="r"/>
              <a:r>
                <a:rPr lang="en-US" altLang="zh-CN" sz="1200" dirty="0">
                  <a:solidFill>
                    <a:schemeClr val="bg1">
                      <a:lumMod val="50000"/>
                    </a:schemeClr>
                  </a:solidFill>
                </a:rPr>
                <a:t>The user can demonstrate on a projector or computer, or print the presentation and make it into a film</a:t>
              </a:r>
            </a:p>
          </p:txBody>
        </p:sp>
      </p:grpSp>
      <p:grpSp>
        <p:nvGrpSpPr>
          <p:cNvPr id="27" name="组合 26"/>
          <p:cNvGrpSpPr/>
          <p:nvPr/>
        </p:nvGrpSpPr>
        <p:grpSpPr>
          <a:xfrm>
            <a:off x="5718932" y="4321999"/>
            <a:ext cx="2834120" cy="990881"/>
            <a:chOff x="8602472" y="3626462"/>
            <a:chExt cx="2834120" cy="990881"/>
          </a:xfrm>
        </p:grpSpPr>
        <p:sp>
          <p:nvSpPr>
            <p:cNvPr id="28"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29" name="文本框 28"/>
            <p:cNvSpPr txBox="1"/>
            <p:nvPr/>
          </p:nvSpPr>
          <p:spPr>
            <a:xfrm>
              <a:off x="8602473" y="3971012"/>
              <a:ext cx="2834119"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30" name="组合 29"/>
          <p:cNvGrpSpPr/>
          <p:nvPr/>
        </p:nvGrpSpPr>
        <p:grpSpPr>
          <a:xfrm>
            <a:off x="5701946" y="1488551"/>
            <a:ext cx="2834119" cy="990881"/>
            <a:chOff x="8602473" y="3626462"/>
            <a:chExt cx="2834119" cy="990881"/>
          </a:xfrm>
        </p:grpSpPr>
        <p:sp>
          <p:nvSpPr>
            <p:cNvPr id="31" name="TextBox 19"/>
            <p:cNvSpPr txBox="1"/>
            <p:nvPr/>
          </p:nvSpPr>
          <p:spPr>
            <a:xfrm>
              <a:off x="8992159"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zh-CN" altLang="en-US" sz="2000" dirty="0">
                  <a:latin typeface="+mn-ea"/>
                </a:rPr>
                <a:t>标题文字添加</a:t>
              </a:r>
              <a:endParaRPr lang="en-US" sz="2000" dirty="0">
                <a:latin typeface="+mn-ea"/>
              </a:endParaRPr>
            </a:p>
          </p:txBody>
        </p:sp>
        <p:sp>
          <p:nvSpPr>
            <p:cNvPr id="32" name="文本框 31"/>
            <p:cNvSpPr txBox="1"/>
            <p:nvPr/>
          </p:nvSpPr>
          <p:spPr>
            <a:xfrm>
              <a:off x="8602473" y="3971012"/>
              <a:ext cx="2834119" cy="646331"/>
            </a:xfrm>
            <a:prstGeom prst="rect">
              <a:avLst/>
            </a:prstGeom>
            <a:noFill/>
          </p:spPr>
          <p:txBody>
            <a:bodyPr wrap="square" rtlCol="0">
              <a:spAutoFit/>
              <a:scene3d>
                <a:camera prst="orthographicFront"/>
                <a:lightRig rig="threePt" dir="t"/>
              </a:scene3d>
              <a:sp3d contourW="12700"/>
            </a:bodyPr>
            <a:lstStyle/>
            <a:p>
              <a:pPr algn="r"/>
              <a:r>
                <a:rPr lang="en-US" altLang="zh-CN" sz="1200" dirty="0">
                  <a:solidFill>
                    <a:schemeClr val="bg1">
                      <a:lumMod val="50000"/>
                    </a:schemeClr>
                  </a:solidFill>
                </a:rPr>
                <a:t>The user can demonstrate on a projector or computer, or print the presentation and make it into a film</a:t>
              </a:r>
            </a:p>
          </p:txBody>
        </p:sp>
      </p:grpSp>
    </p:spTree>
    <p:extLst>
      <p:ext uri="{BB962C8B-B14F-4D97-AF65-F5344CB8AC3E}">
        <p14:creationId xmlns:p14="http://schemas.microsoft.com/office/powerpoint/2010/main" val="1769587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2"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p:tgtEl>
                                          <p:spTgt spid="24"/>
                                        </p:tgtEl>
                                        <p:attrNameLst>
                                          <p:attrName>ppt_x</p:attrName>
                                        </p:attrNameLst>
                                      </p:cBhvr>
                                      <p:tavLst>
                                        <p:tav tm="0">
                                          <p:val>
                                            <p:strVal val="#ppt_x+#ppt_w*1.125000"/>
                                          </p:val>
                                        </p:tav>
                                        <p:tav tm="100000">
                                          <p:val>
                                            <p:strVal val="#ppt_x"/>
                                          </p:val>
                                        </p:tav>
                                      </p:tavLst>
                                    </p:anim>
                                    <p:animEffect transition="in" filter="wipe(left)">
                                      <p:cBhvr>
                                        <p:cTn id="34" dur="500"/>
                                        <p:tgtEl>
                                          <p:spTgt spid="24"/>
                                        </p:tgtEl>
                                      </p:cBhvr>
                                    </p:animEffect>
                                  </p:childTnLst>
                                </p:cTn>
                              </p:par>
                              <p:par>
                                <p:cTn id="35" presetID="12" presetClass="entr" presetSubtype="8" fill="hold" nodeType="withEffect">
                                  <p:stCondLst>
                                    <p:cond delay="25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p:tgtEl>
                                          <p:spTgt spid="27"/>
                                        </p:tgtEl>
                                        <p:attrNameLst>
                                          <p:attrName>ppt_x</p:attrName>
                                        </p:attrNameLst>
                                      </p:cBhvr>
                                      <p:tavLst>
                                        <p:tav tm="0">
                                          <p:val>
                                            <p:strVal val="#ppt_x-#ppt_w*1.125000"/>
                                          </p:val>
                                        </p:tav>
                                        <p:tav tm="100000">
                                          <p:val>
                                            <p:strVal val="#ppt_x"/>
                                          </p:val>
                                        </p:tav>
                                      </p:tavLst>
                                    </p:anim>
                                    <p:animEffect transition="in" filter="wipe(right)">
                                      <p:cBhvr>
                                        <p:cTn id="38" dur="500"/>
                                        <p:tgtEl>
                                          <p:spTgt spid="27"/>
                                        </p:tgtEl>
                                      </p:cBhvr>
                                    </p:animEffect>
                                  </p:childTnLst>
                                </p:cTn>
                              </p:par>
                              <p:par>
                                <p:cTn id="39" presetID="12" presetClass="entr" presetSubtype="4" fill="hold" nodeType="withEffect">
                                  <p:stCondLst>
                                    <p:cond delay="5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up)">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373965" y="2619334"/>
            <a:ext cx="1377286" cy="2072328"/>
          </a:xfrm>
          <a:prstGeom prst="rect">
            <a:avLst/>
          </a:prstGeom>
        </p:spPr>
      </p:pic>
      <p:pic>
        <p:nvPicPr>
          <p:cNvPr id="3" name="图片 2"/>
          <p:cNvPicPr>
            <a:picLocks noChangeAspect="1"/>
          </p:cNvPicPr>
          <p:nvPr/>
        </p:nvPicPr>
        <p:blipFill>
          <a:blip r:embed="rId4"/>
          <a:stretch>
            <a:fillRect/>
          </a:stretch>
        </p:blipFill>
        <p:spPr>
          <a:xfrm>
            <a:off x="6485619" y="2619449"/>
            <a:ext cx="1401346" cy="2073350"/>
          </a:xfrm>
          <a:prstGeom prst="rect">
            <a:avLst/>
          </a:prstGeom>
        </p:spPr>
      </p:pic>
      <p:sp>
        <p:nvSpPr>
          <p:cNvPr id="4" name="文本框 3"/>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sp>
        <p:nvSpPr>
          <p:cNvPr id="5" name="椭圆 4"/>
          <p:cNvSpPr/>
          <p:nvPr/>
        </p:nvSpPr>
        <p:spPr>
          <a:xfrm>
            <a:off x="3596418" y="2202978"/>
            <a:ext cx="300164" cy="3001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596418" y="3367818"/>
            <a:ext cx="300164" cy="3001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596418" y="4532658"/>
            <a:ext cx="300164" cy="3001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321169" y="2202978"/>
            <a:ext cx="300164" cy="3001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321169" y="3367818"/>
            <a:ext cx="300164" cy="3001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321169" y="4532658"/>
            <a:ext cx="300164" cy="3001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8897805" y="1918564"/>
            <a:ext cx="2444434" cy="806215"/>
            <a:chOff x="8602472" y="3626462"/>
            <a:chExt cx="2444434" cy="806215"/>
          </a:xfrm>
        </p:grpSpPr>
        <p:sp>
          <p:nvSpPr>
            <p:cNvPr id="12" name="TextBox 19"/>
            <p:cNvSpPr txBox="1"/>
            <p:nvPr/>
          </p:nvSpPr>
          <p:spPr>
            <a:xfrm>
              <a:off x="8602472" y="3626462"/>
              <a:ext cx="140189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文字添加</a:t>
              </a:r>
              <a:endParaRPr lang="en-US" sz="2000" dirty="0">
                <a:latin typeface="+mn-ea"/>
              </a:endParaRPr>
            </a:p>
          </p:txBody>
        </p:sp>
        <p:sp>
          <p:nvSpPr>
            <p:cNvPr id="13" name="文本框 12"/>
            <p:cNvSpPr txBox="1"/>
            <p:nvPr/>
          </p:nvSpPr>
          <p:spPr>
            <a:xfrm>
              <a:off x="8602474" y="3971012"/>
              <a:ext cx="2444432"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a:t>
              </a:r>
            </a:p>
          </p:txBody>
        </p:sp>
      </p:grpSp>
      <p:grpSp>
        <p:nvGrpSpPr>
          <p:cNvPr id="14" name="组合 13"/>
          <p:cNvGrpSpPr/>
          <p:nvPr/>
        </p:nvGrpSpPr>
        <p:grpSpPr>
          <a:xfrm>
            <a:off x="8897805" y="3114792"/>
            <a:ext cx="2444434" cy="806215"/>
            <a:chOff x="8602472" y="3626462"/>
            <a:chExt cx="2444434" cy="806215"/>
          </a:xfrm>
        </p:grpSpPr>
        <p:sp>
          <p:nvSpPr>
            <p:cNvPr id="15" name="TextBox 19"/>
            <p:cNvSpPr txBox="1"/>
            <p:nvPr/>
          </p:nvSpPr>
          <p:spPr>
            <a:xfrm>
              <a:off x="8602472" y="3626462"/>
              <a:ext cx="140189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文字添加</a:t>
              </a:r>
              <a:endParaRPr lang="en-US" sz="2000" dirty="0">
                <a:latin typeface="+mn-ea"/>
              </a:endParaRPr>
            </a:p>
          </p:txBody>
        </p:sp>
        <p:sp>
          <p:nvSpPr>
            <p:cNvPr id="16" name="文本框 15"/>
            <p:cNvSpPr txBox="1"/>
            <p:nvPr/>
          </p:nvSpPr>
          <p:spPr>
            <a:xfrm>
              <a:off x="8602474" y="3971012"/>
              <a:ext cx="2444432"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a:t>
              </a:r>
            </a:p>
          </p:txBody>
        </p:sp>
      </p:grpSp>
      <p:grpSp>
        <p:nvGrpSpPr>
          <p:cNvPr id="17" name="组合 16"/>
          <p:cNvGrpSpPr/>
          <p:nvPr/>
        </p:nvGrpSpPr>
        <p:grpSpPr>
          <a:xfrm>
            <a:off x="8897805" y="4279632"/>
            <a:ext cx="2444434" cy="806215"/>
            <a:chOff x="8602472" y="3626462"/>
            <a:chExt cx="2444434" cy="806215"/>
          </a:xfrm>
        </p:grpSpPr>
        <p:sp>
          <p:nvSpPr>
            <p:cNvPr id="18" name="TextBox 19"/>
            <p:cNvSpPr txBox="1"/>
            <p:nvPr/>
          </p:nvSpPr>
          <p:spPr>
            <a:xfrm>
              <a:off x="8602472" y="3626462"/>
              <a:ext cx="140189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文字添加</a:t>
              </a:r>
              <a:endParaRPr lang="en-US" sz="2000" dirty="0">
                <a:latin typeface="+mn-ea"/>
              </a:endParaRPr>
            </a:p>
          </p:txBody>
        </p:sp>
        <p:sp>
          <p:nvSpPr>
            <p:cNvPr id="19" name="文本框 18"/>
            <p:cNvSpPr txBox="1"/>
            <p:nvPr/>
          </p:nvSpPr>
          <p:spPr>
            <a:xfrm>
              <a:off x="8602474" y="3971012"/>
              <a:ext cx="2444432"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a:t>
              </a:r>
            </a:p>
          </p:txBody>
        </p:sp>
      </p:grpSp>
      <p:grpSp>
        <p:nvGrpSpPr>
          <p:cNvPr id="20" name="组合 19"/>
          <p:cNvGrpSpPr/>
          <p:nvPr/>
        </p:nvGrpSpPr>
        <p:grpSpPr>
          <a:xfrm>
            <a:off x="865575" y="1918564"/>
            <a:ext cx="2444432" cy="806215"/>
            <a:chOff x="8602474" y="3626462"/>
            <a:chExt cx="2444432" cy="806215"/>
          </a:xfrm>
        </p:grpSpPr>
        <p:sp>
          <p:nvSpPr>
            <p:cNvPr id="21" name="TextBox 19"/>
            <p:cNvSpPr txBox="1"/>
            <p:nvPr/>
          </p:nvSpPr>
          <p:spPr>
            <a:xfrm>
              <a:off x="9645011" y="3626462"/>
              <a:ext cx="140189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zh-CN" altLang="en-US" sz="2000" dirty="0">
                  <a:latin typeface="+mn-ea"/>
                </a:rPr>
                <a:t>文字添加</a:t>
              </a:r>
              <a:endParaRPr lang="en-US" sz="2000" dirty="0">
                <a:latin typeface="+mn-ea"/>
              </a:endParaRPr>
            </a:p>
          </p:txBody>
        </p:sp>
        <p:sp>
          <p:nvSpPr>
            <p:cNvPr id="22" name="文本框 21"/>
            <p:cNvSpPr txBox="1"/>
            <p:nvPr/>
          </p:nvSpPr>
          <p:spPr>
            <a:xfrm>
              <a:off x="8602474" y="3971012"/>
              <a:ext cx="2444432" cy="461665"/>
            </a:xfrm>
            <a:prstGeom prst="rect">
              <a:avLst/>
            </a:prstGeom>
            <a:noFill/>
          </p:spPr>
          <p:txBody>
            <a:bodyPr wrap="square" rtlCol="0">
              <a:spAutoFit/>
              <a:scene3d>
                <a:camera prst="orthographicFront"/>
                <a:lightRig rig="threePt" dir="t"/>
              </a:scene3d>
              <a:sp3d contourW="12700"/>
            </a:bodyPr>
            <a:lstStyle/>
            <a:p>
              <a:pPr algn="r"/>
              <a:r>
                <a:rPr lang="en-US" altLang="zh-CN" sz="1200" dirty="0">
                  <a:solidFill>
                    <a:schemeClr val="bg1">
                      <a:lumMod val="50000"/>
                    </a:schemeClr>
                  </a:solidFill>
                </a:rPr>
                <a:t>The user can demonstrate on a projector or computer</a:t>
              </a:r>
            </a:p>
          </p:txBody>
        </p:sp>
      </p:grpSp>
      <p:grpSp>
        <p:nvGrpSpPr>
          <p:cNvPr id="23" name="组合 22"/>
          <p:cNvGrpSpPr/>
          <p:nvPr/>
        </p:nvGrpSpPr>
        <p:grpSpPr>
          <a:xfrm>
            <a:off x="865575" y="3114792"/>
            <a:ext cx="2444432" cy="806215"/>
            <a:chOff x="8602474" y="3626462"/>
            <a:chExt cx="2444432" cy="806215"/>
          </a:xfrm>
        </p:grpSpPr>
        <p:sp>
          <p:nvSpPr>
            <p:cNvPr id="24" name="TextBox 19"/>
            <p:cNvSpPr txBox="1"/>
            <p:nvPr/>
          </p:nvSpPr>
          <p:spPr>
            <a:xfrm>
              <a:off x="9645011" y="3626462"/>
              <a:ext cx="140189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zh-CN" altLang="en-US" sz="2000" dirty="0">
                  <a:latin typeface="+mn-ea"/>
                </a:rPr>
                <a:t>文字添加</a:t>
              </a:r>
              <a:endParaRPr lang="en-US" sz="2000" dirty="0">
                <a:latin typeface="+mn-ea"/>
              </a:endParaRPr>
            </a:p>
          </p:txBody>
        </p:sp>
        <p:sp>
          <p:nvSpPr>
            <p:cNvPr id="25" name="文本框 24"/>
            <p:cNvSpPr txBox="1"/>
            <p:nvPr/>
          </p:nvSpPr>
          <p:spPr>
            <a:xfrm>
              <a:off x="8602474" y="3971012"/>
              <a:ext cx="2444432" cy="461665"/>
            </a:xfrm>
            <a:prstGeom prst="rect">
              <a:avLst/>
            </a:prstGeom>
            <a:noFill/>
          </p:spPr>
          <p:txBody>
            <a:bodyPr wrap="square" rtlCol="0">
              <a:spAutoFit/>
              <a:scene3d>
                <a:camera prst="orthographicFront"/>
                <a:lightRig rig="threePt" dir="t"/>
              </a:scene3d>
              <a:sp3d contourW="12700"/>
            </a:bodyPr>
            <a:lstStyle/>
            <a:p>
              <a:pPr algn="r"/>
              <a:r>
                <a:rPr lang="en-US" altLang="zh-CN" sz="1200" dirty="0">
                  <a:solidFill>
                    <a:schemeClr val="bg1">
                      <a:lumMod val="50000"/>
                    </a:schemeClr>
                  </a:solidFill>
                </a:rPr>
                <a:t>The user can demonstrate on a projector or computer</a:t>
              </a:r>
            </a:p>
          </p:txBody>
        </p:sp>
      </p:grpSp>
      <p:grpSp>
        <p:nvGrpSpPr>
          <p:cNvPr id="26" name="组合 25"/>
          <p:cNvGrpSpPr/>
          <p:nvPr/>
        </p:nvGrpSpPr>
        <p:grpSpPr>
          <a:xfrm>
            <a:off x="865575" y="4279632"/>
            <a:ext cx="2444432" cy="806215"/>
            <a:chOff x="8602474" y="3626462"/>
            <a:chExt cx="2444432" cy="806215"/>
          </a:xfrm>
        </p:grpSpPr>
        <p:sp>
          <p:nvSpPr>
            <p:cNvPr id="27" name="TextBox 19"/>
            <p:cNvSpPr txBox="1"/>
            <p:nvPr/>
          </p:nvSpPr>
          <p:spPr>
            <a:xfrm>
              <a:off x="9645011" y="3626462"/>
              <a:ext cx="140189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zh-CN" altLang="en-US" sz="2000" dirty="0">
                  <a:latin typeface="+mn-ea"/>
                </a:rPr>
                <a:t>文字添加</a:t>
              </a:r>
              <a:endParaRPr lang="en-US" sz="2000" dirty="0">
                <a:latin typeface="+mn-ea"/>
              </a:endParaRPr>
            </a:p>
          </p:txBody>
        </p:sp>
        <p:sp>
          <p:nvSpPr>
            <p:cNvPr id="28" name="文本框 27"/>
            <p:cNvSpPr txBox="1"/>
            <p:nvPr/>
          </p:nvSpPr>
          <p:spPr>
            <a:xfrm>
              <a:off x="8602474" y="3971012"/>
              <a:ext cx="2444432" cy="461665"/>
            </a:xfrm>
            <a:prstGeom prst="rect">
              <a:avLst/>
            </a:prstGeom>
            <a:noFill/>
          </p:spPr>
          <p:txBody>
            <a:bodyPr wrap="square" rtlCol="0">
              <a:spAutoFit/>
              <a:scene3d>
                <a:camera prst="orthographicFront"/>
                <a:lightRig rig="threePt" dir="t"/>
              </a:scene3d>
              <a:sp3d contourW="12700"/>
            </a:bodyPr>
            <a:lstStyle/>
            <a:p>
              <a:pPr algn="r"/>
              <a:r>
                <a:rPr lang="en-US" altLang="zh-CN" sz="1200" dirty="0">
                  <a:solidFill>
                    <a:schemeClr val="bg1">
                      <a:lumMod val="50000"/>
                    </a:schemeClr>
                  </a:solidFill>
                </a:rPr>
                <a:t>The user can demonstrate on a projector or computer</a:t>
              </a:r>
            </a:p>
          </p:txBody>
        </p:sp>
      </p:grpSp>
    </p:spTree>
    <p:extLst>
      <p:ext uri="{BB962C8B-B14F-4D97-AF65-F5344CB8AC3E}">
        <p14:creationId xmlns:p14="http://schemas.microsoft.com/office/powerpoint/2010/main" val="1797758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par>
                          <p:cTn id="47" fill="hold">
                            <p:stCondLst>
                              <p:cond delay="2500"/>
                            </p:stCondLst>
                            <p:childTnLst>
                              <p:par>
                                <p:cTn id="48" presetID="14" presetClass="entr" presetSubtype="1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par>
                                <p:cTn id="51" presetID="14" presetClass="entr" presetSubtype="1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par>
                                <p:cTn id="54" presetID="14" presetClass="entr" presetSubtype="1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randombar(horizontal)">
                                      <p:cBhvr>
                                        <p:cTn id="56" dur="500"/>
                                        <p:tgtEl>
                                          <p:spTgt spid="26"/>
                                        </p:tgtEl>
                                      </p:cBhvr>
                                    </p:animEffect>
                                  </p:childTnLst>
                                </p:cTn>
                              </p:par>
                              <p:par>
                                <p:cTn id="57" presetID="14" presetClass="entr" presetSubtype="1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randombar(horizontal)">
                                      <p:cBhvr>
                                        <p:cTn id="59" dur="500"/>
                                        <p:tgtEl>
                                          <p:spTgt spid="11"/>
                                        </p:tgtEl>
                                      </p:cBhvr>
                                    </p:animEffect>
                                  </p:childTnLst>
                                </p:cTn>
                              </p:par>
                              <p:par>
                                <p:cTn id="60" presetID="14" presetClass="entr" presetSubtype="1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randombar(horizontal)">
                                      <p:cBhvr>
                                        <p:cTn id="62" dur="500"/>
                                        <p:tgtEl>
                                          <p:spTgt spid="14"/>
                                        </p:tgtEl>
                                      </p:cBhvr>
                                    </p:animEffect>
                                  </p:childTnLst>
                                </p:cTn>
                              </p:par>
                              <p:par>
                                <p:cTn id="63" presetID="14" presetClass="entr" presetSubtype="1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randombar(horizontal)">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grpSp>
        <p:nvGrpSpPr>
          <p:cNvPr id="12" name="组合 11"/>
          <p:cNvGrpSpPr/>
          <p:nvPr/>
        </p:nvGrpSpPr>
        <p:grpSpPr>
          <a:xfrm>
            <a:off x="1807991" y="1464019"/>
            <a:ext cx="2834119" cy="3834572"/>
            <a:chOff x="1807991" y="1464019"/>
            <a:chExt cx="2834119" cy="3834572"/>
          </a:xfrm>
        </p:grpSpPr>
        <p:grpSp>
          <p:nvGrpSpPr>
            <p:cNvPr id="11" name="组合 10"/>
            <p:cNvGrpSpPr/>
            <p:nvPr/>
          </p:nvGrpSpPr>
          <p:grpSpPr>
            <a:xfrm>
              <a:off x="2318988" y="1464019"/>
              <a:ext cx="1458797" cy="2985317"/>
              <a:chOff x="2844802" y="1464019"/>
              <a:chExt cx="1458797" cy="2985317"/>
            </a:xfrm>
          </p:grpSpPr>
          <p:sp>
            <p:nvSpPr>
              <p:cNvPr id="15" name="MH_Other_1"/>
              <p:cNvSpPr/>
              <p:nvPr>
                <p:custDataLst>
                  <p:tags r:id="rId10"/>
                </p:custDataLst>
              </p:nvPr>
            </p:nvSpPr>
            <p:spPr>
              <a:xfrm>
                <a:off x="3045542" y="3228223"/>
                <a:ext cx="1085008" cy="1028737"/>
              </a:xfrm>
              <a:custGeom>
                <a:avLst/>
                <a:gdLst>
                  <a:gd name="connsiteX0" fmla="*/ 1280265 w 1280265"/>
                  <a:gd name="connsiteY0" fmla="*/ 0 h 1336431"/>
                  <a:gd name="connsiteX1" fmla="*/ 770311 w 1280265"/>
                  <a:gd name="connsiteY1" fmla="*/ 202223 h 1336431"/>
                  <a:gd name="connsiteX2" fmla="*/ 357073 w 1280265"/>
                  <a:gd name="connsiteY2" fmla="*/ 571500 h 1336431"/>
                  <a:gd name="connsiteX3" fmla="*/ 40550 w 1280265"/>
                  <a:gd name="connsiteY3" fmla="*/ 1028700 h 1336431"/>
                  <a:gd name="connsiteX4" fmla="*/ 14173 w 1280265"/>
                  <a:gd name="connsiteY4" fmla="*/ 1336431 h 133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65" h="1336431">
                    <a:moveTo>
                      <a:pt x="1280265" y="0"/>
                    </a:moveTo>
                    <a:cubicBezTo>
                      <a:pt x="1102220" y="53486"/>
                      <a:pt x="924176" y="106973"/>
                      <a:pt x="770311" y="202223"/>
                    </a:cubicBezTo>
                    <a:cubicBezTo>
                      <a:pt x="616446" y="297473"/>
                      <a:pt x="478700" y="433754"/>
                      <a:pt x="357073" y="571500"/>
                    </a:cubicBezTo>
                    <a:cubicBezTo>
                      <a:pt x="235446" y="709246"/>
                      <a:pt x="97700" y="901211"/>
                      <a:pt x="40550" y="1028700"/>
                    </a:cubicBezTo>
                    <a:cubicBezTo>
                      <a:pt x="-16600" y="1156189"/>
                      <a:pt x="-1214" y="1246310"/>
                      <a:pt x="14173" y="133643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MH_Other_2"/>
              <p:cNvSpPr/>
              <p:nvPr>
                <p:custDataLst>
                  <p:tags r:id="rId11"/>
                </p:custDataLst>
              </p:nvPr>
            </p:nvSpPr>
            <p:spPr>
              <a:xfrm>
                <a:off x="3371180" y="3219858"/>
                <a:ext cx="759369" cy="527702"/>
              </a:xfrm>
              <a:custGeom>
                <a:avLst/>
                <a:gdLst>
                  <a:gd name="connsiteX0" fmla="*/ 936800 w 936800"/>
                  <a:gd name="connsiteY0" fmla="*/ 0 h 705361"/>
                  <a:gd name="connsiteX1" fmla="*/ 934440 w 936800"/>
                  <a:gd name="connsiteY1" fmla="*/ 12638 h 705361"/>
                  <a:gd name="connsiteX2" fmla="*/ 305655 w 936800"/>
                  <a:gd name="connsiteY2" fmla="*/ 705361 h 705361"/>
                  <a:gd name="connsiteX3" fmla="*/ 40030 w 936800"/>
                  <a:gd name="connsiteY3" fmla="*/ 616230 h 705361"/>
                  <a:gd name="connsiteX4" fmla="*/ 0 w 936800"/>
                  <a:gd name="connsiteY4" fmla="*/ 580117 h 705361"/>
                  <a:gd name="connsiteX5" fmla="*/ 25579 w 936800"/>
                  <a:gd name="connsiteY5" fmla="*/ 545326 h 705361"/>
                  <a:gd name="connsiteX6" fmla="*/ 610280 w 936800"/>
                  <a:gd name="connsiteY6" fmla="*/ 107428 h 705361"/>
                  <a:gd name="connsiteX7" fmla="*/ 822009 w 936800"/>
                  <a:gd name="connsiteY7" fmla="*/ 27354 h 705361"/>
                  <a:gd name="connsiteX0-1" fmla="*/ 1065951 w 1065951"/>
                  <a:gd name="connsiteY0-2" fmla="*/ 0 h 740584"/>
                  <a:gd name="connsiteX1-3" fmla="*/ 934440 w 1065951"/>
                  <a:gd name="connsiteY1-4" fmla="*/ 47861 h 740584"/>
                  <a:gd name="connsiteX2-5" fmla="*/ 305655 w 1065951"/>
                  <a:gd name="connsiteY2-6" fmla="*/ 740584 h 740584"/>
                  <a:gd name="connsiteX3-7" fmla="*/ 40030 w 1065951"/>
                  <a:gd name="connsiteY3-8" fmla="*/ 651453 h 740584"/>
                  <a:gd name="connsiteX4-9" fmla="*/ 0 w 1065951"/>
                  <a:gd name="connsiteY4-10" fmla="*/ 615340 h 740584"/>
                  <a:gd name="connsiteX5-11" fmla="*/ 25579 w 1065951"/>
                  <a:gd name="connsiteY5-12" fmla="*/ 580549 h 740584"/>
                  <a:gd name="connsiteX6-13" fmla="*/ 610280 w 1065951"/>
                  <a:gd name="connsiteY6-14" fmla="*/ 142651 h 740584"/>
                  <a:gd name="connsiteX7-15" fmla="*/ 822009 w 1065951"/>
                  <a:gd name="connsiteY7-16" fmla="*/ 62577 h 740584"/>
                  <a:gd name="connsiteX8" fmla="*/ 1065951 w 1065951"/>
                  <a:gd name="connsiteY8" fmla="*/ 0 h 740584"/>
                  <a:gd name="connsiteX0-17" fmla="*/ 1065951 w 1065951"/>
                  <a:gd name="connsiteY0-18" fmla="*/ 0 h 777223"/>
                  <a:gd name="connsiteX1-19" fmla="*/ 1040109 w 1065951"/>
                  <a:gd name="connsiteY1-20" fmla="*/ 47861 h 777223"/>
                  <a:gd name="connsiteX2-21" fmla="*/ 305655 w 1065951"/>
                  <a:gd name="connsiteY2-22" fmla="*/ 740584 h 777223"/>
                  <a:gd name="connsiteX3-23" fmla="*/ 40030 w 1065951"/>
                  <a:gd name="connsiteY3-24" fmla="*/ 651453 h 777223"/>
                  <a:gd name="connsiteX4-25" fmla="*/ 0 w 1065951"/>
                  <a:gd name="connsiteY4-26" fmla="*/ 615340 h 777223"/>
                  <a:gd name="connsiteX5-27" fmla="*/ 25579 w 1065951"/>
                  <a:gd name="connsiteY5-28" fmla="*/ 580549 h 777223"/>
                  <a:gd name="connsiteX6-29" fmla="*/ 610280 w 1065951"/>
                  <a:gd name="connsiteY6-30" fmla="*/ 142651 h 777223"/>
                  <a:gd name="connsiteX7-31" fmla="*/ 822009 w 1065951"/>
                  <a:gd name="connsiteY7-32" fmla="*/ 62577 h 777223"/>
                  <a:gd name="connsiteX8-33" fmla="*/ 1065951 w 1065951"/>
                  <a:gd name="connsiteY8-34" fmla="*/ 0 h 777223"/>
                  <a:gd name="connsiteX0-35" fmla="*/ 1065951 w 1065951"/>
                  <a:gd name="connsiteY0-36" fmla="*/ 0 h 740752"/>
                  <a:gd name="connsiteX1-37" fmla="*/ 1040109 w 1065951"/>
                  <a:gd name="connsiteY1-38" fmla="*/ 47861 h 740752"/>
                  <a:gd name="connsiteX2-39" fmla="*/ 305655 w 1065951"/>
                  <a:gd name="connsiteY2-40" fmla="*/ 740584 h 740752"/>
                  <a:gd name="connsiteX3-41" fmla="*/ 40030 w 1065951"/>
                  <a:gd name="connsiteY3-42" fmla="*/ 651453 h 740752"/>
                  <a:gd name="connsiteX4-43" fmla="*/ 0 w 1065951"/>
                  <a:gd name="connsiteY4-44" fmla="*/ 615340 h 740752"/>
                  <a:gd name="connsiteX5-45" fmla="*/ 25579 w 1065951"/>
                  <a:gd name="connsiteY5-46" fmla="*/ 580549 h 740752"/>
                  <a:gd name="connsiteX6-47" fmla="*/ 610280 w 1065951"/>
                  <a:gd name="connsiteY6-48" fmla="*/ 142651 h 740752"/>
                  <a:gd name="connsiteX7-49" fmla="*/ 822009 w 1065951"/>
                  <a:gd name="connsiteY7-50" fmla="*/ 62577 h 740752"/>
                  <a:gd name="connsiteX8-51" fmla="*/ 1065951 w 1065951"/>
                  <a:gd name="connsiteY8-52" fmla="*/ 0 h 7407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65951" h="740752">
                    <a:moveTo>
                      <a:pt x="1065951" y="0"/>
                    </a:moveTo>
                    <a:cubicBezTo>
                      <a:pt x="1065164" y="4213"/>
                      <a:pt x="1040896" y="43648"/>
                      <a:pt x="1040109" y="47861"/>
                    </a:cubicBezTo>
                    <a:cubicBezTo>
                      <a:pt x="936513" y="454946"/>
                      <a:pt x="500166" y="748822"/>
                      <a:pt x="305655" y="740584"/>
                    </a:cubicBezTo>
                    <a:cubicBezTo>
                      <a:pt x="185941" y="735514"/>
                      <a:pt x="121672" y="708847"/>
                      <a:pt x="40030" y="651453"/>
                    </a:cubicBezTo>
                    <a:lnTo>
                      <a:pt x="0" y="615340"/>
                    </a:lnTo>
                    <a:lnTo>
                      <a:pt x="25579" y="580549"/>
                    </a:lnTo>
                    <a:cubicBezTo>
                      <a:pt x="161442" y="410521"/>
                      <a:pt x="363393" y="254074"/>
                      <a:pt x="610280" y="142651"/>
                    </a:cubicBezTo>
                    <a:cubicBezTo>
                      <a:pt x="680819" y="110816"/>
                      <a:pt x="751687" y="84163"/>
                      <a:pt x="822009" y="62577"/>
                    </a:cubicBezTo>
                    <a:cubicBezTo>
                      <a:pt x="860273" y="53459"/>
                      <a:pt x="1027687" y="9118"/>
                      <a:pt x="1065951"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MH_SubTitle_1"/>
              <p:cNvSpPr/>
              <p:nvPr>
                <p:custDataLst>
                  <p:tags r:id="rId12"/>
                </p:custDataLst>
              </p:nvPr>
            </p:nvSpPr>
            <p:spPr>
              <a:xfrm>
                <a:off x="2848230" y="1464019"/>
                <a:ext cx="1455369" cy="2291786"/>
              </a:xfrm>
              <a:custGeom>
                <a:avLst/>
                <a:gdLst>
                  <a:gd name="connsiteX0" fmla="*/ 764931 w 1529862"/>
                  <a:gd name="connsiteY0" fmla="*/ 70339 h 2409092"/>
                  <a:gd name="connsiteX1" fmla="*/ 82519 w 1529862"/>
                  <a:gd name="connsiteY1" fmla="*/ 1204547 h 2409092"/>
                  <a:gd name="connsiteX2" fmla="*/ 764931 w 1529862"/>
                  <a:gd name="connsiteY2" fmla="*/ 2338755 h 2409092"/>
                  <a:gd name="connsiteX3" fmla="*/ 1447343 w 1529862"/>
                  <a:gd name="connsiteY3" fmla="*/ 1204547 h 2409092"/>
                  <a:gd name="connsiteX4" fmla="*/ 764931 w 1529862"/>
                  <a:gd name="connsiteY4" fmla="*/ 70339 h 2409092"/>
                  <a:gd name="connsiteX5" fmla="*/ 764931 w 1529862"/>
                  <a:gd name="connsiteY5" fmla="*/ 0 h 2409092"/>
                  <a:gd name="connsiteX6" fmla="*/ 1529862 w 1529862"/>
                  <a:gd name="connsiteY6" fmla="*/ 1204546 h 2409092"/>
                  <a:gd name="connsiteX7" fmla="*/ 764931 w 1529862"/>
                  <a:gd name="connsiteY7" fmla="*/ 2409092 h 2409092"/>
                  <a:gd name="connsiteX8" fmla="*/ 0 w 1529862"/>
                  <a:gd name="connsiteY8" fmla="*/ 1204546 h 2409092"/>
                  <a:gd name="connsiteX9" fmla="*/ 764931 w 1529862"/>
                  <a:gd name="connsiteY9" fmla="*/ 0 h 24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862" h="2409092">
                    <a:moveTo>
                      <a:pt x="764931" y="70339"/>
                    </a:moveTo>
                    <a:cubicBezTo>
                      <a:pt x="388045" y="70339"/>
                      <a:pt x="82519" y="578141"/>
                      <a:pt x="82519" y="1204547"/>
                    </a:cubicBezTo>
                    <a:cubicBezTo>
                      <a:pt x="82519" y="1830953"/>
                      <a:pt x="388045" y="2338755"/>
                      <a:pt x="764931" y="2338755"/>
                    </a:cubicBezTo>
                    <a:cubicBezTo>
                      <a:pt x="1141817" y="2338755"/>
                      <a:pt x="1447343" y="1830953"/>
                      <a:pt x="1447343" y="1204547"/>
                    </a:cubicBezTo>
                    <a:cubicBezTo>
                      <a:pt x="1447343" y="578141"/>
                      <a:pt x="1141817" y="70339"/>
                      <a:pt x="764931" y="70339"/>
                    </a:cubicBezTo>
                    <a:close/>
                    <a:moveTo>
                      <a:pt x="764931" y="0"/>
                    </a:moveTo>
                    <a:cubicBezTo>
                      <a:pt x="1187391" y="0"/>
                      <a:pt x="1529862" y="539294"/>
                      <a:pt x="1529862" y="1204546"/>
                    </a:cubicBezTo>
                    <a:cubicBezTo>
                      <a:pt x="1529862" y="1869798"/>
                      <a:pt x="1187391" y="2409092"/>
                      <a:pt x="764931" y="2409092"/>
                    </a:cubicBezTo>
                    <a:cubicBezTo>
                      <a:pt x="342471" y="2409092"/>
                      <a:pt x="0" y="1869798"/>
                      <a:pt x="0" y="1204546"/>
                    </a:cubicBezTo>
                    <a:cubicBezTo>
                      <a:pt x="0" y="539294"/>
                      <a:pt x="342471" y="0"/>
                      <a:pt x="764931"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360000" rtlCol="0" anchor="ctr">
                <a:normAutofit/>
              </a:bodyPr>
              <a:lstStyle/>
              <a:p>
                <a:pPr algn="ctr"/>
                <a:endParaRPr lang="zh-CN" altLang="en-US" dirty="0">
                  <a:solidFill>
                    <a:schemeClr val="accent1"/>
                  </a:solidFill>
                </a:endParaRPr>
              </a:p>
            </p:txBody>
          </p:sp>
          <p:sp>
            <p:nvSpPr>
              <p:cNvPr id="17" name="MH_Other_3"/>
              <p:cNvSpPr/>
              <p:nvPr>
                <p:custDataLst>
                  <p:tags r:id="rId13"/>
                </p:custDataLst>
              </p:nvPr>
            </p:nvSpPr>
            <p:spPr>
              <a:xfrm>
                <a:off x="2844802" y="4047855"/>
                <a:ext cx="401481" cy="401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A</a:t>
                </a:r>
                <a:endParaRPr lang="zh-CN" altLang="en-US" dirty="0">
                  <a:solidFill>
                    <a:srgbClr val="FEFFFF"/>
                  </a:solidFill>
                </a:endParaRPr>
              </a:p>
            </p:txBody>
          </p:sp>
        </p:grpSp>
        <p:sp>
          <p:nvSpPr>
            <p:cNvPr id="29" name="TextBox 19"/>
            <p:cNvSpPr txBox="1"/>
            <p:nvPr/>
          </p:nvSpPr>
          <p:spPr>
            <a:xfrm>
              <a:off x="2593860" y="2082103"/>
              <a:ext cx="912479" cy="1015663"/>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latin typeface="+mn-ea"/>
                </a:rPr>
                <a:t>标题</a:t>
              </a:r>
              <a:endParaRPr lang="en-US" altLang="zh-CN" sz="2000" dirty="0">
                <a:latin typeface="+mn-ea"/>
              </a:endParaRPr>
            </a:p>
            <a:p>
              <a:pPr algn="ctr"/>
              <a:r>
                <a:rPr lang="zh-CN" altLang="en-US" sz="2000" dirty="0">
                  <a:latin typeface="+mn-ea"/>
                </a:rPr>
                <a:t>文字</a:t>
              </a:r>
              <a:endParaRPr lang="en-US" altLang="zh-CN" sz="2000" dirty="0">
                <a:latin typeface="+mn-ea"/>
              </a:endParaRPr>
            </a:p>
            <a:p>
              <a:pPr algn="ctr"/>
              <a:r>
                <a:rPr lang="zh-CN" altLang="en-US" sz="2000" dirty="0">
                  <a:latin typeface="+mn-ea"/>
                </a:rPr>
                <a:t>添加</a:t>
              </a:r>
              <a:endParaRPr lang="en-US" sz="2000" dirty="0">
                <a:latin typeface="+mn-ea"/>
              </a:endParaRPr>
            </a:p>
          </p:txBody>
        </p:sp>
        <p:sp>
          <p:nvSpPr>
            <p:cNvPr id="34" name="文本框 33"/>
            <p:cNvSpPr txBox="1"/>
            <p:nvPr/>
          </p:nvSpPr>
          <p:spPr>
            <a:xfrm>
              <a:off x="1807991" y="4652260"/>
              <a:ext cx="2834119"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16" name="组合 15"/>
          <p:cNvGrpSpPr/>
          <p:nvPr/>
        </p:nvGrpSpPr>
        <p:grpSpPr>
          <a:xfrm>
            <a:off x="4692789" y="1464019"/>
            <a:ext cx="2834119" cy="3834572"/>
            <a:chOff x="4692789" y="1464019"/>
            <a:chExt cx="2834119" cy="3834572"/>
          </a:xfrm>
        </p:grpSpPr>
        <p:grpSp>
          <p:nvGrpSpPr>
            <p:cNvPr id="10" name="组合 9"/>
            <p:cNvGrpSpPr/>
            <p:nvPr/>
          </p:nvGrpSpPr>
          <p:grpSpPr>
            <a:xfrm>
              <a:off x="5366604" y="1464019"/>
              <a:ext cx="1458796" cy="2985317"/>
              <a:chOff x="5366604" y="1464019"/>
              <a:chExt cx="1458796" cy="2985317"/>
            </a:xfrm>
          </p:grpSpPr>
          <p:sp>
            <p:nvSpPr>
              <p:cNvPr id="20" name="MH_Other_4"/>
              <p:cNvSpPr/>
              <p:nvPr>
                <p:custDataLst>
                  <p:tags r:id="rId6"/>
                </p:custDataLst>
              </p:nvPr>
            </p:nvSpPr>
            <p:spPr>
              <a:xfrm>
                <a:off x="5567344" y="3228223"/>
                <a:ext cx="1085008" cy="1028737"/>
              </a:xfrm>
              <a:custGeom>
                <a:avLst/>
                <a:gdLst>
                  <a:gd name="connsiteX0" fmla="*/ 1280265 w 1280265"/>
                  <a:gd name="connsiteY0" fmla="*/ 0 h 1336431"/>
                  <a:gd name="connsiteX1" fmla="*/ 770311 w 1280265"/>
                  <a:gd name="connsiteY1" fmla="*/ 202223 h 1336431"/>
                  <a:gd name="connsiteX2" fmla="*/ 357073 w 1280265"/>
                  <a:gd name="connsiteY2" fmla="*/ 571500 h 1336431"/>
                  <a:gd name="connsiteX3" fmla="*/ 40550 w 1280265"/>
                  <a:gd name="connsiteY3" fmla="*/ 1028700 h 1336431"/>
                  <a:gd name="connsiteX4" fmla="*/ 14173 w 1280265"/>
                  <a:gd name="connsiteY4" fmla="*/ 1336431 h 133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65" h="1336431">
                    <a:moveTo>
                      <a:pt x="1280265" y="0"/>
                    </a:moveTo>
                    <a:cubicBezTo>
                      <a:pt x="1102220" y="53486"/>
                      <a:pt x="924176" y="106973"/>
                      <a:pt x="770311" y="202223"/>
                    </a:cubicBezTo>
                    <a:cubicBezTo>
                      <a:pt x="616446" y="297473"/>
                      <a:pt x="478700" y="433754"/>
                      <a:pt x="357073" y="571500"/>
                    </a:cubicBezTo>
                    <a:cubicBezTo>
                      <a:pt x="235446" y="709246"/>
                      <a:pt x="97700" y="901211"/>
                      <a:pt x="40550" y="1028700"/>
                    </a:cubicBezTo>
                    <a:cubicBezTo>
                      <a:pt x="-16600" y="1156189"/>
                      <a:pt x="-1214" y="1246310"/>
                      <a:pt x="14173" y="1336431"/>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MH_Other_5"/>
              <p:cNvSpPr/>
              <p:nvPr>
                <p:custDataLst>
                  <p:tags r:id="rId7"/>
                </p:custDataLst>
              </p:nvPr>
            </p:nvSpPr>
            <p:spPr>
              <a:xfrm>
                <a:off x="5892982" y="3219858"/>
                <a:ext cx="759369" cy="527702"/>
              </a:xfrm>
              <a:custGeom>
                <a:avLst/>
                <a:gdLst>
                  <a:gd name="connsiteX0" fmla="*/ 936800 w 936800"/>
                  <a:gd name="connsiteY0" fmla="*/ 0 h 705361"/>
                  <a:gd name="connsiteX1" fmla="*/ 934440 w 936800"/>
                  <a:gd name="connsiteY1" fmla="*/ 12638 h 705361"/>
                  <a:gd name="connsiteX2" fmla="*/ 305655 w 936800"/>
                  <a:gd name="connsiteY2" fmla="*/ 705361 h 705361"/>
                  <a:gd name="connsiteX3" fmla="*/ 40030 w 936800"/>
                  <a:gd name="connsiteY3" fmla="*/ 616230 h 705361"/>
                  <a:gd name="connsiteX4" fmla="*/ 0 w 936800"/>
                  <a:gd name="connsiteY4" fmla="*/ 580117 h 705361"/>
                  <a:gd name="connsiteX5" fmla="*/ 25579 w 936800"/>
                  <a:gd name="connsiteY5" fmla="*/ 545326 h 705361"/>
                  <a:gd name="connsiteX6" fmla="*/ 610280 w 936800"/>
                  <a:gd name="connsiteY6" fmla="*/ 107428 h 705361"/>
                  <a:gd name="connsiteX7" fmla="*/ 822009 w 936800"/>
                  <a:gd name="connsiteY7" fmla="*/ 27354 h 705361"/>
                  <a:gd name="connsiteX0-1" fmla="*/ 1065951 w 1065951"/>
                  <a:gd name="connsiteY0-2" fmla="*/ 0 h 740584"/>
                  <a:gd name="connsiteX1-3" fmla="*/ 934440 w 1065951"/>
                  <a:gd name="connsiteY1-4" fmla="*/ 47861 h 740584"/>
                  <a:gd name="connsiteX2-5" fmla="*/ 305655 w 1065951"/>
                  <a:gd name="connsiteY2-6" fmla="*/ 740584 h 740584"/>
                  <a:gd name="connsiteX3-7" fmla="*/ 40030 w 1065951"/>
                  <a:gd name="connsiteY3-8" fmla="*/ 651453 h 740584"/>
                  <a:gd name="connsiteX4-9" fmla="*/ 0 w 1065951"/>
                  <a:gd name="connsiteY4-10" fmla="*/ 615340 h 740584"/>
                  <a:gd name="connsiteX5-11" fmla="*/ 25579 w 1065951"/>
                  <a:gd name="connsiteY5-12" fmla="*/ 580549 h 740584"/>
                  <a:gd name="connsiteX6-13" fmla="*/ 610280 w 1065951"/>
                  <a:gd name="connsiteY6-14" fmla="*/ 142651 h 740584"/>
                  <a:gd name="connsiteX7-15" fmla="*/ 822009 w 1065951"/>
                  <a:gd name="connsiteY7-16" fmla="*/ 62577 h 740584"/>
                  <a:gd name="connsiteX8" fmla="*/ 1065951 w 1065951"/>
                  <a:gd name="connsiteY8" fmla="*/ 0 h 740584"/>
                  <a:gd name="connsiteX0-17" fmla="*/ 1065951 w 1065951"/>
                  <a:gd name="connsiteY0-18" fmla="*/ 0 h 777223"/>
                  <a:gd name="connsiteX1-19" fmla="*/ 1040109 w 1065951"/>
                  <a:gd name="connsiteY1-20" fmla="*/ 47861 h 777223"/>
                  <a:gd name="connsiteX2-21" fmla="*/ 305655 w 1065951"/>
                  <a:gd name="connsiteY2-22" fmla="*/ 740584 h 777223"/>
                  <a:gd name="connsiteX3-23" fmla="*/ 40030 w 1065951"/>
                  <a:gd name="connsiteY3-24" fmla="*/ 651453 h 777223"/>
                  <a:gd name="connsiteX4-25" fmla="*/ 0 w 1065951"/>
                  <a:gd name="connsiteY4-26" fmla="*/ 615340 h 777223"/>
                  <a:gd name="connsiteX5-27" fmla="*/ 25579 w 1065951"/>
                  <a:gd name="connsiteY5-28" fmla="*/ 580549 h 777223"/>
                  <a:gd name="connsiteX6-29" fmla="*/ 610280 w 1065951"/>
                  <a:gd name="connsiteY6-30" fmla="*/ 142651 h 777223"/>
                  <a:gd name="connsiteX7-31" fmla="*/ 822009 w 1065951"/>
                  <a:gd name="connsiteY7-32" fmla="*/ 62577 h 777223"/>
                  <a:gd name="connsiteX8-33" fmla="*/ 1065951 w 1065951"/>
                  <a:gd name="connsiteY8-34" fmla="*/ 0 h 777223"/>
                  <a:gd name="connsiteX0-35" fmla="*/ 1065951 w 1065951"/>
                  <a:gd name="connsiteY0-36" fmla="*/ 0 h 740752"/>
                  <a:gd name="connsiteX1-37" fmla="*/ 1040109 w 1065951"/>
                  <a:gd name="connsiteY1-38" fmla="*/ 47861 h 740752"/>
                  <a:gd name="connsiteX2-39" fmla="*/ 305655 w 1065951"/>
                  <a:gd name="connsiteY2-40" fmla="*/ 740584 h 740752"/>
                  <a:gd name="connsiteX3-41" fmla="*/ 40030 w 1065951"/>
                  <a:gd name="connsiteY3-42" fmla="*/ 651453 h 740752"/>
                  <a:gd name="connsiteX4-43" fmla="*/ 0 w 1065951"/>
                  <a:gd name="connsiteY4-44" fmla="*/ 615340 h 740752"/>
                  <a:gd name="connsiteX5-45" fmla="*/ 25579 w 1065951"/>
                  <a:gd name="connsiteY5-46" fmla="*/ 580549 h 740752"/>
                  <a:gd name="connsiteX6-47" fmla="*/ 610280 w 1065951"/>
                  <a:gd name="connsiteY6-48" fmla="*/ 142651 h 740752"/>
                  <a:gd name="connsiteX7-49" fmla="*/ 822009 w 1065951"/>
                  <a:gd name="connsiteY7-50" fmla="*/ 62577 h 740752"/>
                  <a:gd name="connsiteX8-51" fmla="*/ 1065951 w 1065951"/>
                  <a:gd name="connsiteY8-52" fmla="*/ 0 h 7407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65951" h="740752">
                    <a:moveTo>
                      <a:pt x="1065951" y="0"/>
                    </a:moveTo>
                    <a:cubicBezTo>
                      <a:pt x="1065164" y="4213"/>
                      <a:pt x="1040896" y="43648"/>
                      <a:pt x="1040109" y="47861"/>
                    </a:cubicBezTo>
                    <a:cubicBezTo>
                      <a:pt x="936513" y="454946"/>
                      <a:pt x="500166" y="748822"/>
                      <a:pt x="305655" y="740584"/>
                    </a:cubicBezTo>
                    <a:cubicBezTo>
                      <a:pt x="185941" y="735514"/>
                      <a:pt x="121672" y="708847"/>
                      <a:pt x="40030" y="651453"/>
                    </a:cubicBezTo>
                    <a:lnTo>
                      <a:pt x="0" y="615340"/>
                    </a:lnTo>
                    <a:lnTo>
                      <a:pt x="25579" y="580549"/>
                    </a:lnTo>
                    <a:cubicBezTo>
                      <a:pt x="161442" y="410521"/>
                      <a:pt x="363393" y="254074"/>
                      <a:pt x="610280" y="142651"/>
                    </a:cubicBezTo>
                    <a:cubicBezTo>
                      <a:pt x="680819" y="110816"/>
                      <a:pt x="751687" y="84163"/>
                      <a:pt x="822009" y="62577"/>
                    </a:cubicBezTo>
                    <a:cubicBezTo>
                      <a:pt x="860273" y="53459"/>
                      <a:pt x="1027687" y="9118"/>
                      <a:pt x="1065951"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MH_SubTitle_2"/>
              <p:cNvSpPr/>
              <p:nvPr>
                <p:custDataLst>
                  <p:tags r:id="rId8"/>
                </p:custDataLst>
              </p:nvPr>
            </p:nvSpPr>
            <p:spPr>
              <a:xfrm>
                <a:off x="5370031" y="1464019"/>
                <a:ext cx="1455369" cy="2291786"/>
              </a:xfrm>
              <a:custGeom>
                <a:avLst/>
                <a:gdLst>
                  <a:gd name="connsiteX0" fmla="*/ 764931 w 1529862"/>
                  <a:gd name="connsiteY0" fmla="*/ 70339 h 2409092"/>
                  <a:gd name="connsiteX1" fmla="*/ 82519 w 1529862"/>
                  <a:gd name="connsiteY1" fmla="*/ 1204547 h 2409092"/>
                  <a:gd name="connsiteX2" fmla="*/ 764931 w 1529862"/>
                  <a:gd name="connsiteY2" fmla="*/ 2338755 h 2409092"/>
                  <a:gd name="connsiteX3" fmla="*/ 1447343 w 1529862"/>
                  <a:gd name="connsiteY3" fmla="*/ 1204547 h 2409092"/>
                  <a:gd name="connsiteX4" fmla="*/ 764931 w 1529862"/>
                  <a:gd name="connsiteY4" fmla="*/ 70339 h 2409092"/>
                  <a:gd name="connsiteX5" fmla="*/ 764931 w 1529862"/>
                  <a:gd name="connsiteY5" fmla="*/ 0 h 2409092"/>
                  <a:gd name="connsiteX6" fmla="*/ 1529862 w 1529862"/>
                  <a:gd name="connsiteY6" fmla="*/ 1204546 h 2409092"/>
                  <a:gd name="connsiteX7" fmla="*/ 764931 w 1529862"/>
                  <a:gd name="connsiteY7" fmla="*/ 2409092 h 2409092"/>
                  <a:gd name="connsiteX8" fmla="*/ 0 w 1529862"/>
                  <a:gd name="connsiteY8" fmla="*/ 1204546 h 2409092"/>
                  <a:gd name="connsiteX9" fmla="*/ 764931 w 1529862"/>
                  <a:gd name="connsiteY9" fmla="*/ 0 h 24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862" h="2409092">
                    <a:moveTo>
                      <a:pt x="764931" y="70339"/>
                    </a:moveTo>
                    <a:cubicBezTo>
                      <a:pt x="388045" y="70339"/>
                      <a:pt x="82519" y="578141"/>
                      <a:pt x="82519" y="1204547"/>
                    </a:cubicBezTo>
                    <a:cubicBezTo>
                      <a:pt x="82519" y="1830953"/>
                      <a:pt x="388045" y="2338755"/>
                      <a:pt x="764931" y="2338755"/>
                    </a:cubicBezTo>
                    <a:cubicBezTo>
                      <a:pt x="1141817" y="2338755"/>
                      <a:pt x="1447343" y="1830953"/>
                      <a:pt x="1447343" y="1204547"/>
                    </a:cubicBezTo>
                    <a:cubicBezTo>
                      <a:pt x="1447343" y="578141"/>
                      <a:pt x="1141817" y="70339"/>
                      <a:pt x="764931" y="70339"/>
                    </a:cubicBezTo>
                    <a:close/>
                    <a:moveTo>
                      <a:pt x="764931" y="0"/>
                    </a:moveTo>
                    <a:cubicBezTo>
                      <a:pt x="1187391" y="0"/>
                      <a:pt x="1529862" y="539294"/>
                      <a:pt x="1529862" y="1204546"/>
                    </a:cubicBezTo>
                    <a:cubicBezTo>
                      <a:pt x="1529862" y="1869798"/>
                      <a:pt x="1187391" y="2409092"/>
                      <a:pt x="764931" y="2409092"/>
                    </a:cubicBezTo>
                    <a:cubicBezTo>
                      <a:pt x="342471" y="2409092"/>
                      <a:pt x="0" y="1869798"/>
                      <a:pt x="0" y="1204546"/>
                    </a:cubicBezTo>
                    <a:cubicBezTo>
                      <a:pt x="0" y="539294"/>
                      <a:pt x="342471" y="0"/>
                      <a:pt x="7649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0" rtlCol="0" anchor="ctr">
                <a:normAutofit/>
              </a:bodyPr>
              <a:lstStyle/>
              <a:p>
                <a:pPr algn="ctr"/>
                <a:endParaRPr lang="zh-CN" altLang="en-US" dirty="0">
                  <a:solidFill>
                    <a:schemeClr val="accent2"/>
                  </a:solidFill>
                </a:endParaRPr>
              </a:p>
            </p:txBody>
          </p:sp>
          <p:sp>
            <p:nvSpPr>
              <p:cNvPr id="23" name="MH_Other_6"/>
              <p:cNvSpPr/>
              <p:nvPr>
                <p:custDataLst>
                  <p:tags r:id="rId9"/>
                </p:custDataLst>
              </p:nvPr>
            </p:nvSpPr>
            <p:spPr>
              <a:xfrm>
                <a:off x="5366604" y="4047855"/>
                <a:ext cx="401481" cy="4014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B</a:t>
                </a:r>
                <a:endParaRPr lang="zh-CN" altLang="en-US" dirty="0">
                  <a:solidFill>
                    <a:srgbClr val="FEFFFF"/>
                  </a:solidFill>
                </a:endParaRPr>
              </a:p>
            </p:txBody>
          </p:sp>
        </p:grpSp>
        <p:sp>
          <p:nvSpPr>
            <p:cNvPr id="37" name="文本框 36"/>
            <p:cNvSpPr txBox="1"/>
            <p:nvPr/>
          </p:nvSpPr>
          <p:spPr>
            <a:xfrm>
              <a:off x="4692789" y="4652260"/>
              <a:ext cx="2834119"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sp>
          <p:nvSpPr>
            <p:cNvPr id="41" name="TextBox 19"/>
            <p:cNvSpPr txBox="1"/>
            <p:nvPr/>
          </p:nvSpPr>
          <p:spPr>
            <a:xfrm>
              <a:off x="5641475" y="2082103"/>
              <a:ext cx="912479" cy="1015663"/>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latin typeface="+mn-ea"/>
                </a:rPr>
                <a:t>标题</a:t>
              </a:r>
              <a:endParaRPr lang="en-US" altLang="zh-CN" sz="2000" dirty="0">
                <a:latin typeface="+mn-ea"/>
              </a:endParaRPr>
            </a:p>
            <a:p>
              <a:pPr algn="ctr"/>
              <a:r>
                <a:rPr lang="zh-CN" altLang="en-US" sz="2000" dirty="0">
                  <a:latin typeface="+mn-ea"/>
                </a:rPr>
                <a:t>文字</a:t>
              </a:r>
              <a:endParaRPr lang="en-US" altLang="zh-CN" sz="2000" dirty="0">
                <a:latin typeface="+mn-ea"/>
              </a:endParaRPr>
            </a:p>
            <a:p>
              <a:pPr algn="ctr"/>
              <a:r>
                <a:rPr lang="zh-CN" altLang="en-US" sz="2000" dirty="0">
                  <a:latin typeface="+mn-ea"/>
                </a:rPr>
                <a:t>添加</a:t>
              </a:r>
              <a:endParaRPr lang="en-US" sz="2000" dirty="0">
                <a:latin typeface="+mn-ea"/>
              </a:endParaRPr>
            </a:p>
          </p:txBody>
        </p:sp>
      </p:grpSp>
      <p:grpSp>
        <p:nvGrpSpPr>
          <p:cNvPr id="25" name="组合 24"/>
          <p:cNvGrpSpPr/>
          <p:nvPr/>
        </p:nvGrpSpPr>
        <p:grpSpPr>
          <a:xfrm>
            <a:off x="7740405" y="1464019"/>
            <a:ext cx="2834119" cy="3834572"/>
            <a:chOff x="7740405" y="1464019"/>
            <a:chExt cx="2834119" cy="3834572"/>
          </a:xfrm>
        </p:grpSpPr>
        <p:grpSp>
          <p:nvGrpSpPr>
            <p:cNvPr id="9" name="组合 8"/>
            <p:cNvGrpSpPr/>
            <p:nvPr/>
          </p:nvGrpSpPr>
          <p:grpSpPr>
            <a:xfrm>
              <a:off x="8414220" y="1464019"/>
              <a:ext cx="1458796" cy="2985317"/>
              <a:chOff x="7888406" y="1464019"/>
              <a:chExt cx="1458796" cy="2985317"/>
            </a:xfrm>
          </p:grpSpPr>
          <p:sp>
            <p:nvSpPr>
              <p:cNvPr id="30" name="MH_Other_7"/>
              <p:cNvSpPr/>
              <p:nvPr>
                <p:custDataLst>
                  <p:tags r:id="rId2"/>
                </p:custDataLst>
              </p:nvPr>
            </p:nvSpPr>
            <p:spPr>
              <a:xfrm>
                <a:off x="8089146" y="3228223"/>
                <a:ext cx="1085008" cy="1028737"/>
              </a:xfrm>
              <a:custGeom>
                <a:avLst/>
                <a:gdLst>
                  <a:gd name="connsiteX0" fmla="*/ 1280265 w 1280265"/>
                  <a:gd name="connsiteY0" fmla="*/ 0 h 1336431"/>
                  <a:gd name="connsiteX1" fmla="*/ 770311 w 1280265"/>
                  <a:gd name="connsiteY1" fmla="*/ 202223 h 1336431"/>
                  <a:gd name="connsiteX2" fmla="*/ 357073 w 1280265"/>
                  <a:gd name="connsiteY2" fmla="*/ 571500 h 1336431"/>
                  <a:gd name="connsiteX3" fmla="*/ 40550 w 1280265"/>
                  <a:gd name="connsiteY3" fmla="*/ 1028700 h 1336431"/>
                  <a:gd name="connsiteX4" fmla="*/ 14173 w 1280265"/>
                  <a:gd name="connsiteY4" fmla="*/ 1336431 h 133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65" h="1336431">
                    <a:moveTo>
                      <a:pt x="1280265" y="0"/>
                    </a:moveTo>
                    <a:cubicBezTo>
                      <a:pt x="1102220" y="53486"/>
                      <a:pt x="924176" y="106973"/>
                      <a:pt x="770311" y="202223"/>
                    </a:cubicBezTo>
                    <a:cubicBezTo>
                      <a:pt x="616446" y="297473"/>
                      <a:pt x="478700" y="433754"/>
                      <a:pt x="357073" y="571500"/>
                    </a:cubicBezTo>
                    <a:cubicBezTo>
                      <a:pt x="235446" y="709246"/>
                      <a:pt x="97700" y="901211"/>
                      <a:pt x="40550" y="1028700"/>
                    </a:cubicBezTo>
                    <a:cubicBezTo>
                      <a:pt x="-16600" y="1156189"/>
                      <a:pt x="-1214" y="1246310"/>
                      <a:pt x="14173" y="1336431"/>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MH_Other_8"/>
              <p:cNvSpPr/>
              <p:nvPr>
                <p:custDataLst>
                  <p:tags r:id="rId3"/>
                </p:custDataLst>
              </p:nvPr>
            </p:nvSpPr>
            <p:spPr>
              <a:xfrm>
                <a:off x="8414784" y="3219858"/>
                <a:ext cx="759369" cy="527702"/>
              </a:xfrm>
              <a:custGeom>
                <a:avLst/>
                <a:gdLst>
                  <a:gd name="connsiteX0" fmla="*/ 936800 w 936800"/>
                  <a:gd name="connsiteY0" fmla="*/ 0 h 705361"/>
                  <a:gd name="connsiteX1" fmla="*/ 934440 w 936800"/>
                  <a:gd name="connsiteY1" fmla="*/ 12638 h 705361"/>
                  <a:gd name="connsiteX2" fmla="*/ 305655 w 936800"/>
                  <a:gd name="connsiteY2" fmla="*/ 705361 h 705361"/>
                  <a:gd name="connsiteX3" fmla="*/ 40030 w 936800"/>
                  <a:gd name="connsiteY3" fmla="*/ 616230 h 705361"/>
                  <a:gd name="connsiteX4" fmla="*/ 0 w 936800"/>
                  <a:gd name="connsiteY4" fmla="*/ 580117 h 705361"/>
                  <a:gd name="connsiteX5" fmla="*/ 25579 w 936800"/>
                  <a:gd name="connsiteY5" fmla="*/ 545326 h 705361"/>
                  <a:gd name="connsiteX6" fmla="*/ 610280 w 936800"/>
                  <a:gd name="connsiteY6" fmla="*/ 107428 h 705361"/>
                  <a:gd name="connsiteX7" fmla="*/ 822009 w 936800"/>
                  <a:gd name="connsiteY7" fmla="*/ 27354 h 705361"/>
                  <a:gd name="connsiteX0-1" fmla="*/ 1065951 w 1065951"/>
                  <a:gd name="connsiteY0-2" fmla="*/ 0 h 740584"/>
                  <a:gd name="connsiteX1-3" fmla="*/ 934440 w 1065951"/>
                  <a:gd name="connsiteY1-4" fmla="*/ 47861 h 740584"/>
                  <a:gd name="connsiteX2-5" fmla="*/ 305655 w 1065951"/>
                  <a:gd name="connsiteY2-6" fmla="*/ 740584 h 740584"/>
                  <a:gd name="connsiteX3-7" fmla="*/ 40030 w 1065951"/>
                  <a:gd name="connsiteY3-8" fmla="*/ 651453 h 740584"/>
                  <a:gd name="connsiteX4-9" fmla="*/ 0 w 1065951"/>
                  <a:gd name="connsiteY4-10" fmla="*/ 615340 h 740584"/>
                  <a:gd name="connsiteX5-11" fmla="*/ 25579 w 1065951"/>
                  <a:gd name="connsiteY5-12" fmla="*/ 580549 h 740584"/>
                  <a:gd name="connsiteX6-13" fmla="*/ 610280 w 1065951"/>
                  <a:gd name="connsiteY6-14" fmla="*/ 142651 h 740584"/>
                  <a:gd name="connsiteX7-15" fmla="*/ 822009 w 1065951"/>
                  <a:gd name="connsiteY7-16" fmla="*/ 62577 h 740584"/>
                  <a:gd name="connsiteX8" fmla="*/ 1065951 w 1065951"/>
                  <a:gd name="connsiteY8" fmla="*/ 0 h 740584"/>
                  <a:gd name="connsiteX0-17" fmla="*/ 1065951 w 1065951"/>
                  <a:gd name="connsiteY0-18" fmla="*/ 0 h 777223"/>
                  <a:gd name="connsiteX1-19" fmla="*/ 1040109 w 1065951"/>
                  <a:gd name="connsiteY1-20" fmla="*/ 47861 h 777223"/>
                  <a:gd name="connsiteX2-21" fmla="*/ 305655 w 1065951"/>
                  <a:gd name="connsiteY2-22" fmla="*/ 740584 h 777223"/>
                  <a:gd name="connsiteX3-23" fmla="*/ 40030 w 1065951"/>
                  <a:gd name="connsiteY3-24" fmla="*/ 651453 h 777223"/>
                  <a:gd name="connsiteX4-25" fmla="*/ 0 w 1065951"/>
                  <a:gd name="connsiteY4-26" fmla="*/ 615340 h 777223"/>
                  <a:gd name="connsiteX5-27" fmla="*/ 25579 w 1065951"/>
                  <a:gd name="connsiteY5-28" fmla="*/ 580549 h 777223"/>
                  <a:gd name="connsiteX6-29" fmla="*/ 610280 w 1065951"/>
                  <a:gd name="connsiteY6-30" fmla="*/ 142651 h 777223"/>
                  <a:gd name="connsiteX7-31" fmla="*/ 822009 w 1065951"/>
                  <a:gd name="connsiteY7-32" fmla="*/ 62577 h 777223"/>
                  <a:gd name="connsiteX8-33" fmla="*/ 1065951 w 1065951"/>
                  <a:gd name="connsiteY8-34" fmla="*/ 0 h 777223"/>
                  <a:gd name="connsiteX0-35" fmla="*/ 1065951 w 1065951"/>
                  <a:gd name="connsiteY0-36" fmla="*/ 0 h 740752"/>
                  <a:gd name="connsiteX1-37" fmla="*/ 1040109 w 1065951"/>
                  <a:gd name="connsiteY1-38" fmla="*/ 47861 h 740752"/>
                  <a:gd name="connsiteX2-39" fmla="*/ 305655 w 1065951"/>
                  <a:gd name="connsiteY2-40" fmla="*/ 740584 h 740752"/>
                  <a:gd name="connsiteX3-41" fmla="*/ 40030 w 1065951"/>
                  <a:gd name="connsiteY3-42" fmla="*/ 651453 h 740752"/>
                  <a:gd name="connsiteX4-43" fmla="*/ 0 w 1065951"/>
                  <a:gd name="connsiteY4-44" fmla="*/ 615340 h 740752"/>
                  <a:gd name="connsiteX5-45" fmla="*/ 25579 w 1065951"/>
                  <a:gd name="connsiteY5-46" fmla="*/ 580549 h 740752"/>
                  <a:gd name="connsiteX6-47" fmla="*/ 610280 w 1065951"/>
                  <a:gd name="connsiteY6-48" fmla="*/ 142651 h 740752"/>
                  <a:gd name="connsiteX7-49" fmla="*/ 822009 w 1065951"/>
                  <a:gd name="connsiteY7-50" fmla="*/ 62577 h 740752"/>
                  <a:gd name="connsiteX8-51" fmla="*/ 1065951 w 1065951"/>
                  <a:gd name="connsiteY8-52" fmla="*/ 0 h 7407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65951" h="740752">
                    <a:moveTo>
                      <a:pt x="1065951" y="0"/>
                    </a:moveTo>
                    <a:cubicBezTo>
                      <a:pt x="1065164" y="4213"/>
                      <a:pt x="1040896" y="43648"/>
                      <a:pt x="1040109" y="47861"/>
                    </a:cubicBezTo>
                    <a:cubicBezTo>
                      <a:pt x="936513" y="454946"/>
                      <a:pt x="500166" y="748822"/>
                      <a:pt x="305655" y="740584"/>
                    </a:cubicBezTo>
                    <a:cubicBezTo>
                      <a:pt x="185941" y="735514"/>
                      <a:pt x="121672" y="708847"/>
                      <a:pt x="40030" y="651453"/>
                    </a:cubicBezTo>
                    <a:lnTo>
                      <a:pt x="0" y="615340"/>
                    </a:lnTo>
                    <a:lnTo>
                      <a:pt x="25579" y="580549"/>
                    </a:lnTo>
                    <a:cubicBezTo>
                      <a:pt x="161442" y="410521"/>
                      <a:pt x="363393" y="254074"/>
                      <a:pt x="610280" y="142651"/>
                    </a:cubicBezTo>
                    <a:cubicBezTo>
                      <a:pt x="680819" y="110816"/>
                      <a:pt x="751687" y="84163"/>
                      <a:pt x="822009" y="62577"/>
                    </a:cubicBezTo>
                    <a:cubicBezTo>
                      <a:pt x="860273" y="53459"/>
                      <a:pt x="1027687" y="9118"/>
                      <a:pt x="1065951"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MH_SubTitle_3"/>
              <p:cNvSpPr/>
              <p:nvPr>
                <p:custDataLst>
                  <p:tags r:id="rId4"/>
                </p:custDataLst>
              </p:nvPr>
            </p:nvSpPr>
            <p:spPr>
              <a:xfrm>
                <a:off x="7891833" y="1464019"/>
                <a:ext cx="1455369" cy="2291786"/>
              </a:xfrm>
              <a:custGeom>
                <a:avLst/>
                <a:gdLst>
                  <a:gd name="connsiteX0" fmla="*/ 764931 w 1529862"/>
                  <a:gd name="connsiteY0" fmla="*/ 70339 h 2409092"/>
                  <a:gd name="connsiteX1" fmla="*/ 82519 w 1529862"/>
                  <a:gd name="connsiteY1" fmla="*/ 1204547 h 2409092"/>
                  <a:gd name="connsiteX2" fmla="*/ 764931 w 1529862"/>
                  <a:gd name="connsiteY2" fmla="*/ 2338755 h 2409092"/>
                  <a:gd name="connsiteX3" fmla="*/ 1447343 w 1529862"/>
                  <a:gd name="connsiteY3" fmla="*/ 1204547 h 2409092"/>
                  <a:gd name="connsiteX4" fmla="*/ 764931 w 1529862"/>
                  <a:gd name="connsiteY4" fmla="*/ 70339 h 2409092"/>
                  <a:gd name="connsiteX5" fmla="*/ 764931 w 1529862"/>
                  <a:gd name="connsiteY5" fmla="*/ 0 h 2409092"/>
                  <a:gd name="connsiteX6" fmla="*/ 1529862 w 1529862"/>
                  <a:gd name="connsiteY6" fmla="*/ 1204546 h 2409092"/>
                  <a:gd name="connsiteX7" fmla="*/ 764931 w 1529862"/>
                  <a:gd name="connsiteY7" fmla="*/ 2409092 h 2409092"/>
                  <a:gd name="connsiteX8" fmla="*/ 0 w 1529862"/>
                  <a:gd name="connsiteY8" fmla="*/ 1204546 h 2409092"/>
                  <a:gd name="connsiteX9" fmla="*/ 764931 w 1529862"/>
                  <a:gd name="connsiteY9" fmla="*/ 0 h 24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862" h="2409092">
                    <a:moveTo>
                      <a:pt x="764931" y="70339"/>
                    </a:moveTo>
                    <a:cubicBezTo>
                      <a:pt x="388045" y="70339"/>
                      <a:pt x="82519" y="578141"/>
                      <a:pt x="82519" y="1204547"/>
                    </a:cubicBezTo>
                    <a:cubicBezTo>
                      <a:pt x="82519" y="1830953"/>
                      <a:pt x="388045" y="2338755"/>
                      <a:pt x="764931" y="2338755"/>
                    </a:cubicBezTo>
                    <a:cubicBezTo>
                      <a:pt x="1141817" y="2338755"/>
                      <a:pt x="1447343" y="1830953"/>
                      <a:pt x="1447343" y="1204547"/>
                    </a:cubicBezTo>
                    <a:cubicBezTo>
                      <a:pt x="1447343" y="578141"/>
                      <a:pt x="1141817" y="70339"/>
                      <a:pt x="764931" y="70339"/>
                    </a:cubicBezTo>
                    <a:close/>
                    <a:moveTo>
                      <a:pt x="764931" y="0"/>
                    </a:moveTo>
                    <a:cubicBezTo>
                      <a:pt x="1187391" y="0"/>
                      <a:pt x="1529862" y="539294"/>
                      <a:pt x="1529862" y="1204546"/>
                    </a:cubicBezTo>
                    <a:cubicBezTo>
                      <a:pt x="1529862" y="1869798"/>
                      <a:pt x="1187391" y="2409092"/>
                      <a:pt x="764931" y="2409092"/>
                    </a:cubicBezTo>
                    <a:cubicBezTo>
                      <a:pt x="342471" y="2409092"/>
                      <a:pt x="0" y="1869798"/>
                      <a:pt x="0" y="1204546"/>
                    </a:cubicBezTo>
                    <a:cubicBezTo>
                      <a:pt x="0" y="539294"/>
                      <a:pt x="342471" y="0"/>
                      <a:pt x="76493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0" rtlCol="0" anchor="ctr">
                <a:normAutofit/>
              </a:bodyPr>
              <a:lstStyle/>
              <a:p>
                <a:pPr algn="ctr"/>
                <a:endParaRPr lang="zh-CN" altLang="en-US" dirty="0">
                  <a:solidFill>
                    <a:schemeClr val="accent3"/>
                  </a:solidFill>
                </a:endParaRPr>
              </a:p>
            </p:txBody>
          </p:sp>
          <p:sp>
            <p:nvSpPr>
              <p:cNvPr id="33" name="MH_Other_9"/>
              <p:cNvSpPr/>
              <p:nvPr>
                <p:custDataLst>
                  <p:tags r:id="rId5"/>
                </p:custDataLst>
              </p:nvPr>
            </p:nvSpPr>
            <p:spPr>
              <a:xfrm>
                <a:off x="7888406" y="4047855"/>
                <a:ext cx="401481" cy="4014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C</a:t>
                </a:r>
                <a:endParaRPr lang="zh-CN" altLang="en-US" dirty="0">
                  <a:solidFill>
                    <a:srgbClr val="FEFFFF"/>
                  </a:solidFill>
                </a:endParaRPr>
              </a:p>
            </p:txBody>
          </p:sp>
        </p:grpSp>
        <p:sp>
          <p:nvSpPr>
            <p:cNvPr id="40" name="文本框 39"/>
            <p:cNvSpPr txBox="1"/>
            <p:nvPr/>
          </p:nvSpPr>
          <p:spPr>
            <a:xfrm>
              <a:off x="7740405" y="4652260"/>
              <a:ext cx="2834119"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sp>
          <p:nvSpPr>
            <p:cNvPr id="42" name="TextBox 19"/>
            <p:cNvSpPr txBox="1"/>
            <p:nvPr/>
          </p:nvSpPr>
          <p:spPr>
            <a:xfrm>
              <a:off x="8689091" y="2082103"/>
              <a:ext cx="912479" cy="1015663"/>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latin typeface="+mn-ea"/>
                </a:rPr>
                <a:t>标题</a:t>
              </a:r>
              <a:endParaRPr lang="en-US" altLang="zh-CN" sz="2000" dirty="0">
                <a:latin typeface="+mn-ea"/>
              </a:endParaRPr>
            </a:p>
            <a:p>
              <a:pPr algn="ctr"/>
              <a:r>
                <a:rPr lang="zh-CN" altLang="en-US" sz="2000" dirty="0">
                  <a:latin typeface="+mn-ea"/>
                </a:rPr>
                <a:t>文字</a:t>
              </a:r>
              <a:endParaRPr lang="en-US" altLang="zh-CN" sz="2000" dirty="0">
                <a:latin typeface="+mn-ea"/>
              </a:endParaRPr>
            </a:p>
            <a:p>
              <a:pPr algn="ctr"/>
              <a:r>
                <a:rPr lang="zh-CN" altLang="en-US" sz="2000" dirty="0">
                  <a:latin typeface="+mn-ea"/>
                </a:rPr>
                <a:t>添加</a:t>
              </a:r>
              <a:endParaRPr lang="en-US" sz="2000" dirty="0">
                <a:latin typeface="+mn-ea"/>
              </a:endParaRPr>
            </a:p>
          </p:txBody>
        </p:sp>
      </p:grpSp>
    </p:spTree>
    <p:custDataLst>
      <p:tags r:id="rId1"/>
    </p:custDataLst>
    <p:extLst>
      <p:ext uri="{BB962C8B-B14F-4D97-AF65-F5344CB8AC3E}">
        <p14:creationId xmlns:p14="http://schemas.microsoft.com/office/powerpoint/2010/main" val="2627356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1"/>
          <p:cNvSpPr/>
          <p:nvPr/>
        </p:nvSpPr>
        <p:spPr>
          <a:xfrm>
            <a:off x="440297" y="770194"/>
            <a:ext cx="325024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a:ln/>
                <a:solidFill>
                  <a:schemeClr val="accent4"/>
                </a:solidFill>
                <a:effectLst/>
                <a:latin typeface="Times New Roman" panose="02020603050405020304" pitchFamily="18" charset="0"/>
                <a:cs typeface="Times New Roman" panose="02020603050405020304" pitchFamily="18" charset="0"/>
              </a:rPr>
              <a:t>THUẬT TOÁN</a:t>
            </a:r>
            <a:endParaRPr lang="vi-VN" sz="3600" b="1" cap="none" spc="0" dirty="0">
              <a:ln/>
              <a:solidFill>
                <a:schemeClr val="accent4"/>
              </a:solidFill>
              <a:effectLst/>
              <a:latin typeface="Times New Roman" panose="02020603050405020304" pitchFamily="18" charset="0"/>
              <a:cs typeface="Times New Roman" panose="02020603050405020304" pitchFamily="18" charset="0"/>
            </a:endParaRPr>
          </a:p>
        </p:txBody>
      </p:sp>
      <p:sp>
        <p:nvSpPr>
          <p:cNvPr id="5" name="Lưu đồ: Đầu kết nối 2"/>
          <p:cNvSpPr/>
          <p:nvPr/>
        </p:nvSpPr>
        <p:spPr>
          <a:xfrm>
            <a:off x="1410790" y="1815221"/>
            <a:ext cx="2743199" cy="209005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1.</a:t>
            </a:r>
            <a:endParaRPr lang="en-US" sz="4000" dirty="0">
              <a:latin typeface="Times New Roman" pitchFamily="18" charset="0"/>
              <a:cs typeface="Times New Roman" pitchFamily="18" charset="0"/>
            </a:endParaRPr>
          </a:p>
        </p:txBody>
      </p:sp>
      <p:sp>
        <p:nvSpPr>
          <p:cNvPr id="6" name="Lưu đồ: Đầu kết nối 3"/>
          <p:cNvSpPr/>
          <p:nvPr/>
        </p:nvSpPr>
        <p:spPr>
          <a:xfrm>
            <a:off x="1410790" y="4310743"/>
            <a:ext cx="2860764" cy="2122712"/>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22225">
                  <a:solidFill>
                    <a:schemeClr val="accent2"/>
                  </a:solidFill>
                  <a:prstDash val="solid"/>
                </a:ln>
                <a:solidFill>
                  <a:schemeClr val="accent2">
                    <a:lumMod val="40000"/>
                    <a:lumOff val="60000"/>
                  </a:schemeClr>
                </a:solidFill>
              </a:rPr>
              <a:t>2. </a:t>
            </a:r>
            <a:endParaRPr lang="en-US" sz="3600" b="1" dirty="0">
              <a:ln w="22225">
                <a:solidFill>
                  <a:schemeClr val="accent2"/>
                </a:solidFill>
                <a:prstDash val="solid"/>
              </a:ln>
              <a:solidFill>
                <a:schemeClr val="accent2">
                  <a:lumMod val="40000"/>
                  <a:lumOff val="60000"/>
                </a:schemeClr>
              </a:solidFill>
            </a:endParaRPr>
          </a:p>
        </p:txBody>
      </p:sp>
      <p:cxnSp>
        <p:nvCxnSpPr>
          <p:cNvPr id="7" name="Đường nối Thẳng 5"/>
          <p:cNvCxnSpPr/>
          <p:nvPr/>
        </p:nvCxnSpPr>
        <p:spPr>
          <a:xfrm flipH="1">
            <a:off x="731520" y="1578539"/>
            <a:ext cx="13063" cy="384254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8" name="Đường nối Thẳng 7"/>
          <p:cNvCxnSpPr>
            <a:endCxn id="5" idx="2"/>
          </p:cNvCxnSpPr>
          <p:nvPr/>
        </p:nvCxnSpPr>
        <p:spPr>
          <a:xfrm>
            <a:off x="744583" y="2860249"/>
            <a:ext cx="666207" cy="0"/>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9" name="Đường nối Thẳng 8"/>
          <p:cNvCxnSpPr/>
          <p:nvPr/>
        </p:nvCxnSpPr>
        <p:spPr>
          <a:xfrm>
            <a:off x="744583" y="5421086"/>
            <a:ext cx="666207" cy="0"/>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0" name="Lưu đồ: Dữ liệu được Lưu 14"/>
          <p:cNvSpPr/>
          <p:nvPr/>
        </p:nvSpPr>
        <p:spPr>
          <a:xfrm rot="10800000">
            <a:off x="3278776" y="1815222"/>
            <a:ext cx="6296295" cy="2090055"/>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ưu đồ: Dữ liệu được Lưu 15"/>
          <p:cNvSpPr/>
          <p:nvPr/>
        </p:nvSpPr>
        <p:spPr>
          <a:xfrm rot="10800000">
            <a:off x="3378925" y="4310741"/>
            <a:ext cx="6296295" cy="2090055"/>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ộp Văn bản 16"/>
          <p:cNvSpPr txBox="1"/>
          <p:nvPr/>
        </p:nvSpPr>
        <p:spPr>
          <a:xfrm>
            <a:off x="4203342" y="2593406"/>
            <a:ext cx="6334030" cy="615553"/>
          </a:xfrm>
          <a:prstGeom prst="rect">
            <a:avLst/>
          </a:prstGeom>
          <a:noFill/>
        </p:spPr>
        <p:txBody>
          <a:bodyPr wrap="square" rtlCol="0">
            <a:spAutoFit/>
          </a:bodyPr>
          <a:lstStyle/>
          <a:p>
            <a:r>
              <a:rPr lang="en-US" sz="3300" b="1">
                <a:solidFill>
                  <a:srgbClr val="990099"/>
                </a:solidFill>
                <a:latin typeface="Times New Roman" pitchFamily="18" charset="0"/>
                <a:cs typeface="Times New Roman" pitchFamily="18" charset="0"/>
              </a:rPr>
              <a:t>KHÁI NIỆM THUẬT TOÁN</a:t>
            </a:r>
            <a:endParaRPr lang="en-US" sz="3300" b="1" dirty="0">
              <a:solidFill>
                <a:srgbClr val="990099"/>
              </a:solidFill>
              <a:latin typeface="Times New Roman" pitchFamily="18" charset="0"/>
              <a:cs typeface="Times New Roman" pitchFamily="18" charset="0"/>
            </a:endParaRPr>
          </a:p>
        </p:txBody>
      </p:sp>
      <p:sp>
        <p:nvSpPr>
          <p:cNvPr id="13" name="Hộp Văn bản 17"/>
          <p:cNvSpPr txBox="1"/>
          <p:nvPr/>
        </p:nvSpPr>
        <p:spPr>
          <a:xfrm>
            <a:off x="4325559" y="5062214"/>
            <a:ext cx="5138056" cy="600164"/>
          </a:xfrm>
          <a:prstGeom prst="rect">
            <a:avLst/>
          </a:prstGeom>
          <a:noFill/>
        </p:spPr>
        <p:txBody>
          <a:bodyPr wrap="square" rtlCol="0">
            <a:spAutoFit/>
          </a:bodyPr>
          <a:lstStyle/>
          <a:p>
            <a:r>
              <a:rPr lang="en-US" sz="3300" b="1">
                <a:solidFill>
                  <a:srgbClr val="990099"/>
                </a:solidFill>
                <a:latin typeface="Times New Roman" pitchFamily="18" charset="0"/>
                <a:cs typeface="Times New Roman" pitchFamily="18" charset="0"/>
              </a:rPr>
              <a:t>MÔ TẢ THUẬT TOÁN</a:t>
            </a:r>
            <a:endParaRPr lang="en-US" sz="3300" b="1" dirty="0">
              <a:solidFill>
                <a:srgbClr val="990099"/>
              </a:solidFill>
              <a:latin typeface="Times New Roman" pitchFamily="18" charset="0"/>
              <a:cs typeface="Times New Roman" pitchFamily="18" charset="0"/>
            </a:endParaRPr>
          </a:p>
        </p:txBody>
      </p:sp>
    </p:spTree>
    <p:extLst>
      <p:ext uri="{BB962C8B-B14F-4D97-AF65-F5344CB8AC3E}">
        <p14:creationId xmlns:p14="http://schemas.microsoft.com/office/powerpoint/2010/main" val="1973791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0" grpId="0" animBg="1"/>
      <p:bldP spid="11" grpId="0" animBg="1"/>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0275" y="253207"/>
            <a:ext cx="2646878" cy="584775"/>
          </a:xfrm>
          <a:prstGeom prst="rect">
            <a:avLst/>
          </a:prstGeom>
          <a:noFill/>
        </p:spPr>
        <p:txBody>
          <a:bodyPr wrap="none" rtlCol="0">
            <a:spAutoFit/>
          </a:bodyPr>
          <a:lstStyle/>
          <a:p>
            <a:pPr lvl="0">
              <a:defRPr/>
            </a:pPr>
            <a:r>
              <a:rPr lang="zh-CN" altLang="en-US" sz="3200" dirty="0">
                <a:solidFill>
                  <a:prstClr val="black">
                    <a:lumMod val="85000"/>
                    <a:lumOff val="15000"/>
                  </a:prstClr>
                </a:solidFill>
                <a:latin typeface="汉仪夏日体W" panose="00020600040101010101" pitchFamily="18" charset="-122"/>
                <a:ea typeface="汉仪夏日体W" panose="00020600040101010101" pitchFamily="18" charset="-122"/>
              </a:rPr>
              <a:t>点击输入标题</a:t>
            </a:r>
          </a:p>
        </p:txBody>
      </p:sp>
      <p:grpSp>
        <p:nvGrpSpPr>
          <p:cNvPr id="3" name="组合 2"/>
          <p:cNvGrpSpPr/>
          <p:nvPr/>
        </p:nvGrpSpPr>
        <p:grpSpPr>
          <a:xfrm>
            <a:off x="3575050" y="2855914"/>
            <a:ext cx="5041900" cy="1246528"/>
            <a:chOff x="3575050" y="2868614"/>
            <a:chExt cx="5041900" cy="1246528"/>
          </a:xfrm>
        </p:grpSpPr>
        <p:sp>
          <p:nvSpPr>
            <p:cNvPr id="14" name="椭圆 13"/>
            <p:cNvSpPr/>
            <p:nvPr>
              <p:custDataLst>
                <p:tags r:id="rId1"/>
              </p:custDataLst>
            </p:nvPr>
          </p:nvSpPr>
          <p:spPr>
            <a:xfrm>
              <a:off x="3575050" y="2906714"/>
              <a:ext cx="1042988" cy="1044575"/>
            </a:xfrm>
            <a:prstGeom prst="ellipse">
              <a:avLst/>
            </a:prstGeom>
            <a:solidFill>
              <a:srgbClr val="FFFFFF"/>
            </a:solidFill>
            <a:ln w="25400" cap="flat" cmpd="sng" algn="ctr">
              <a:solidFill>
                <a:schemeClr val="accent2"/>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Impact" pitchFamily="34" charset="0"/>
                <a:ea typeface="宋体" panose="02010600030101010101" pitchFamily="2" charset="-122"/>
                <a:cs typeface="+mn-cs"/>
              </a:endParaRPr>
            </a:p>
          </p:txBody>
        </p:sp>
        <p:sp>
          <p:nvSpPr>
            <p:cNvPr id="15" name="椭圆 14"/>
            <p:cNvSpPr/>
            <p:nvPr>
              <p:custDataLst>
                <p:tags r:id="rId2"/>
              </p:custDataLst>
            </p:nvPr>
          </p:nvSpPr>
          <p:spPr>
            <a:xfrm>
              <a:off x="3663950" y="2997200"/>
              <a:ext cx="865188" cy="863600"/>
            </a:xfrm>
            <a:prstGeom prst="ellipse">
              <a:avLst/>
            </a:prstGeom>
            <a:solidFill>
              <a:schemeClr val="accent2"/>
            </a:solidFill>
            <a:ln w="635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cs typeface="+mn-cs"/>
                </a:rPr>
                <a:t>2</a:t>
              </a:r>
              <a:endParaRPr kumimoji="0" lang="zh-CN" altLang="en-US" sz="44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cs typeface="+mn-cs"/>
              </a:endParaRPr>
            </a:p>
          </p:txBody>
        </p:sp>
        <p:cxnSp>
          <p:nvCxnSpPr>
            <p:cNvPr id="16" name="直接连接符 16"/>
            <p:cNvCxnSpPr>
              <a:cxnSpLocks noChangeShapeType="1"/>
              <a:stCxn id="14" idx="6"/>
            </p:cNvCxnSpPr>
            <p:nvPr>
              <p:custDataLst>
                <p:tags r:id="rId3"/>
              </p:custDataLst>
            </p:nvPr>
          </p:nvCxnSpPr>
          <p:spPr bwMode="auto">
            <a:xfrm>
              <a:off x="4618038" y="3429000"/>
              <a:ext cx="3998912" cy="0"/>
            </a:xfrm>
            <a:prstGeom prst="line">
              <a:avLst/>
            </a:prstGeom>
            <a:noFill/>
            <a:ln w="28575" algn="ctr">
              <a:solidFill>
                <a:schemeClr val="accent2"/>
              </a:solidFill>
              <a:round/>
              <a:headEnd/>
              <a:tailEnd type="oval" w="lg" len="lg"/>
            </a:ln>
            <a:extLst>
              <a:ext uri="{909E8E84-426E-40DD-AFC4-6F175D3DCCD1}">
                <a14:hiddenFill xmlns:a14="http://schemas.microsoft.com/office/drawing/2010/main">
                  <a:noFill/>
                </a14:hiddenFill>
              </a:ext>
            </a:extLst>
          </p:spPr>
        </p:cxnSp>
        <p:grpSp>
          <p:nvGrpSpPr>
            <p:cNvPr id="17" name="组合 16"/>
            <p:cNvGrpSpPr/>
            <p:nvPr/>
          </p:nvGrpSpPr>
          <p:grpSpPr>
            <a:xfrm>
              <a:off x="4903788" y="2868614"/>
              <a:ext cx="3713162" cy="1246528"/>
              <a:chOff x="8602472" y="3370815"/>
              <a:chExt cx="3713162" cy="1246528"/>
            </a:xfrm>
          </p:grpSpPr>
          <p:sp>
            <p:nvSpPr>
              <p:cNvPr id="18" name="TextBox 19"/>
              <p:cNvSpPr txBox="1"/>
              <p:nvPr/>
            </p:nvSpPr>
            <p:spPr>
              <a:xfrm>
                <a:off x="8602472" y="3370815"/>
                <a:ext cx="3713162" cy="52322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标题文字添加此处</a:t>
                </a:r>
                <a:endParaRPr kumimoji="0" lang="en-US" sz="2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endParaRPr>
              </a:p>
            </p:txBody>
          </p:sp>
          <p:sp>
            <p:nvSpPr>
              <p:cNvPr id="19" name="文本框 18"/>
              <p:cNvSpPr txBox="1"/>
              <p:nvPr/>
            </p:nvSpPr>
            <p:spPr>
              <a:xfrm>
                <a:off x="8602473" y="3971012"/>
                <a:ext cx="3398850"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Arial"/>
                    <a:ea typeface="微软雅黑"/>
                    <a:cs typeface="+mn-cs"/>
                  </a:rPr>
                  <a:t>The user can demonstrate on a projector or computer, or print the presentation and make it into a film</a:t>
                </a:r>
              </a:p>
            </p:txBody>
          </p:sp>
        </p:grpSp>
      </p:grpSp>
    </p:spTree>
    <p:extLst>
      <p:ext uri="{BB962C8B-B14F-4D97-AF65-F5344CB8AC3E}">
        <p14:creationId xmlns:p14="http://schemas.microsoft.com/office/powerpoint/2010/main" val="3090259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2"/>
            </p:custDataLst>
          </p:nvPr>
        </p:nvSpPr>
        <p:spPr>
          <a:xfrm>
            <a:off x="1231900" y="2032000"/>
            <a:ext cx="940591" cy="97214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4" name="MH_Other_2"/>
          <p:cNvSpPr/>
          <p:nvPr>
            <p:custDataLst>
              <p:tags r:id="rId3"/>
            </p:custDataLst>
          </p:nvPr>
        </p:nvSpPr>
        <p:spPr>
          <a:xfrm>
            <a:off x="1362045" y="2166088"/>
            <a:ext cx="680302" cy="703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rgbClr val="FFFFFF"/>
                </a:solidFill>
              </a:rPr>
              <a:t>01</a:t>
            </a:r>
            <a:endParaRPr lang="zh-CN" altLang="en-US" sz="2400" dirty="0">
              <a:solidFill>
                <a:srgbClr val="FFFFFF"/>
              </a:solidFill>
            </a:endParaRPr>
          </a:p>
        </p:txBody>
      </p:sp>
      <p:sp>
        <p:nvSpPr>
          <p:cNvPr id="11" name="MH_Other_3"/>
          <p:cNvSpPr/>
          <p:nvPr>
            <p:custDataLst>
              <p:tags r:id="rId4"/>
            </p:custDataLst>
          </p:nvPr>
        </p:nvSpPr>
        <p:spPr>
          <a:xfrm>
            <a:off x="6220905" y="2032000"/>
            <a:ext cx="940589" cy="97214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9" name="MH_Other_4"/>
          <p:cNvSpPr/>
          <p:nvPr>
            <p:custDataLst>
              <p:tags r:id="rId5"/>
            </p:custDataLst>
          </p:nvPr>
        </p:nvSpPr>
        <p:spPr>
          <a:xfrm>
            <a:off x="6351049" y="2166088"/>
            <a:ext cx="680300" cy="7039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a:solidFill>
                  <a:srgbClr val="FFFFFF"/>
                </a:solidFill>
              </a:rPr>
              <a:t>02</a:t>
            </a:r>
            <a:endParaRPr lang="zh-CN" altLang="en-US" sz="2400">
              <a:solidFill>
                <a:srgbClr val="FFFFFF"/>
              </a:solidFill>
            </a:endParaRPr>
          </a:p>
        </p:txBody>
      </p:sp>
      <p:sp>
        <p:nvSpPr>
          <p:cNvPr id="16" name="MH_Other_5"/>
          <p:cNvSpPr/>
          <p:nvPr>
            <p:custDataLst>
              <p:tags r:id="rId6"/>
            </p:custDataLst>
          </p:nvPr>
        </p:nvSpPr>
        <p:spPr>
          <a:xfrm>
            <a:off x="1231900" y="4130087"/>
            <a:ext cx="940591" cy="97214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15" name="MH_Other_6"/>
          <p:cNvSpPr/>
          <p:nvPr>
            <p:custDataLst>
              <p:tags r:id="rId7"/>
            </p:custDataLst>
          </p:nvPr>
        </p:nvSpPr>
        <p:spPr>
          <a:xfrm>
            <a:off x="1362045" y="4264176"/>
            <a:ext cx="680302" cy="703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a:solidFill>
                  <a:srgbClr val="FFFFFF"/>
                </a:solidFill>
              </a:rPr>
              <a:t>03</a:t>
            </a:r>
            <a:endParaRPr lang="zh-CN" altLang="en-US" sz="2400">
              <a:solidFill>
                <a:srgbClr val="FFFFFF"/>
              </a:solidFill>
            </a:endParaRPr>
          </a:p>
        </p:txBody>
      </p:sp>
      <p:sp>
        <p:nvSpPr>
          <p:cNvPr id="21" name="MH_Other_7"/>
          <p:cNvSpPr/>
          <p:nvPr>
            <p:custDataLst>
              <p:tags r:id="rId8"/>
            </p:custDataLst>
          </p:nvPr>
        </p:nvSpPr>
        <p:spPr>
          <a:xfrm>
            <a:off x="6220905" y="4130087"/>
            <a:ext cx="940589" cy="97214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0" name="MH_Other_8"/>
          <p:cNvSpPr/>
          <p:nvPr>
            <p:custDataLst>
              <p:tags r:id="rId9"/>
            </p:custDataLst>
          </p:nvPr>
        </p:nvSpPr>
        <p:spPr>
          <a:xfrm>
            <a:off x="6351049" y="4264176"/>
            <a:ext cx="680300" cy="7039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a:solidFill>
                  <a:srgbClr val="FFFFFF"/>
                </a:solidFill>
              </a:rPr>
              <a:t>04</a:t>
            </a:r>
            <a:endParaRPr lang="zh-CN" altLang="en-US" sz="2400">
              <a:solidFill>
                <a:srgbClr val="FFFFFF"/>
              </a:solidFill>
            </a:endParaRPr>
          </a:p>
        </p:txBody>
      </p:sp>
      <p:sp>
        <p:nvSpPr>
          <p:cNvPr id="22" name="文本框 21"/>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grpSp>
        <p:nvGrpSpPr>
          <p:cNvPr id="24" name="组合 23"/>
          <p:cNvGrpSpPr/>
          <p:nvPr/>
        </p:nvGrpSpPr>
        <p:grpSpPr>
          <a:xfrm>
            <a:off x="2341549" y="2013259"/>
            <a:ext cx="3398851" cy="990881"/>
            <a:chOff x="8602472" y="3626462"/>
            <a:chExt cx="3398851" cy="990881"/>
          </a:xfrm>
        </p:grpSpPr>
        <p:sp>
          <p:nvSpPr>
            <p:cNvPr id="25"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26" name="文本框 25"/>
            <p:cNvSpPr txBox="1"/>
            <p:nvPr/>
          </p:nvSpPr>
          <p:spPr>
            <a:xfrm>
              <a:off x="8602473" y="3971012"/>
              <a:ext cx="3398850"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27" name="组合 26"/>
          <p:cNvGrpSpPr/>
          <p:nvPr/>
        </p:nvGrpSpPr>
        <p:grpSpPr>
          <a:xfrm>
            <a:off x="2341549" y="4111346"/>
            <a:ext cx="3398851" cy="990881"/>
            <a:chOff x="8602472" y="3626462"/>
            <a:chExt cx="3398851" cy="990881"/>
          </a:xfrm>
        </p:grpSpPr>
        <p:sp>
          <p:nvSpPr>
            <p:cNvPr id="28"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29" name="文本框 28"/>
            <p:cNvSpPr txBox="1"/>
            <p:nvPr/>
          </p:nvSpPr>
          <p:spPr>
            <a:xfrm>
              <a:off x="8602473" y="3971012"/>
              <a:ext cx="3398850"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30" name="组合 29"/>
          <p:cNvGrpSpPr/>
          <p:nvPr/>
        </p:nvGrpSpPr>
        <p:grpSpPr>
          <a:xfrm>
            <a:off x="7317038" y="2013259"/>
            <a:ext cx="3398851" cy="990881"/>
            <a:chOff x="8602472" y="3626462"/>
            <a:chExt cx="3398851" cy="990881"/>
          </a:xfrm>
        </p:grpSpPr>
        <p:sp>
          <p:nvSpPr>
            <p:cNvPr id="31"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32" name="文本框 31"/>
            <p:cNvSpPr txBox="1"/>
            <p:nvPr/>
          </p:nvSpPr>
          <p:spPr>
            <a:xfrm>
              <a:off x="8602473" y="3971012"/>
              <a:ext cx="3398850"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33" name="组合 32"/>
          <p:cNvGrpSpPr/>
          <p:nvPr/>
        </p:nvGrpSpPr>
        <p:grpSpPr>
          <a:xfrm>
            <a:off x="7317038" y="4111346"/>
            <a:ext cx="3398851" cy="990881"/>
            <a:chOff x="8602472" y="3626462"/>
            <a:chExt cx="3398851" cy="990881"/>
          </a:xfrm>
        </p:grpSpPr>
        <p:sp>
          <p:nvSpPr>
            <p:cNvPr id="34"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35" name="文本框 34"/>
            <p:cNvSpPr txBox="1"/>
            <p:nvPr/>
          </p:nvSpPr>
          <p:spPr>
            <a:xfrm>
              <a:off x="8602473" y="3971012"/>
              <a:ext cx="3398850"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spTree>
    <p:custDataLst>
      <p:tags r:id="rId1"/>
    </p:custDataLst>
    <p:extLst>
      <p:ext uri="{BB962C8B-B14F-4D97-AF65-F5344CB8AC3E}">
        <p14:creationId xmlns:p14="http://schemas.microsoft.com/office/powerpoint/2010/main" val="2556804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par>
                          <p:cTn id="53" fill="hold">
                            <p:stCondLst>
                              <p:cond delay="1500"/>
                            </p:stCondLst>
                            <p:childTnLst>
                              <p:par>
                                <p:cTn id="54" presetID="22" presetClass="entr" presetSubtype="8"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1" grpId="0" animBg="1"/>
      <p:bldP spid="9" grpId="0" animBg="1"/>
      <p:bldP spid="16" grpId="0" animBg="1"/>
      <p:bldP spid="15" grpId="0" animBg="1"/>
      <p:bldP spid="21"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MH_Other_1"/>
          <p:cNvCxnSpPr>
            <a:stCxn id="17" idx="28"/>
          </p:cNvCxnSpPr>
          <p:nvPr>
            <p:custDataLst>
              <p:tags r:id="rId2"/>
            </p:custDataLst>
          </p:nvPr>
        </p:nvCxnSpPr>
        <p:spPr>
          <a:xfrm>
            <a:off x="3452813" y="3078164"/>
            <a:ext cx="2690812" cy="1711325"/>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cxnSp>
        <p:nvCxnSpPr>
          <p:cNvPr id="5" name="MH_Other_2"/>
          <p:cNvCxnSpPr>
            <a:endCxn id="8" idx="32"/>
          </p:cNvCxnSpPr>
          <p:nvPr>
            <p:custDataLst>
              <p:tags r:id="rId3"/>
            </p:custDataLst>
          </p:nvPr>
        </p:nvCxnSpPr>
        <p:spPr>
          <a:xfrm flipH="1" flipV="1">
            <a:off x="4832351" y="3249614"/>
            <a:ext cx="1311275" cy="1539875"/>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6" name="MH_Title_1"/>
          <p:cNvSpPr txBox="1"/>
          <p:nvPr>
            <p:custDataLst>
              <p:tags r:id="rId4"/>
            </p:custDataLst>
          </p:nvPr>
        </p:nvSpPr>
        <p:spPr>
          <a:xfrm>
            <a:off x="4433888" y="4789489"/>
            <a:ext cx="3421062" cy="496887"/>
          </a:xfrm>
          <a:prstGeom prst="roundRect">
            <a:avLst>
              <a:gd name="adj" fmla="val 50000"/>
            </a:avLst>
          </a:prstGeom>
          <a:solidFill>
            <a:schemeClr val="accent6"/>
          </a:solidFill>
        </p:spPr>
        <p:txBody>
          <a:bodyPr anchor="ctr">
            <a:normAutofit fontScale="70000" lnSpcReduction="20000"/>
          </a:bodyPr>
          <a:lstStyle/>
          <a:p>
            <a:pPr algn="ctr">
              <a:lnSpc>
                <a:spcPct val="150000"/>
              </a:lnSpc>
              <a:defRPr/>
            </a:pPr>
            <a:endParaRPr lang="zh-CN" altLang="en-US" sz="2000" dirty="0">
              <a:solidFill>
                <a:srgbClr val="FFFFFF"/>
              </a:solidFill>
            </a:endParaRPr>
          </a:p>
        </p:txBody>
      </p:sp>
      <p:sp>
        <p:nvSpPr>
          <p:cNvPr id="8" name="MH_Other_3"/>
          <p:cNvSpPr/>
          <p:nvPr>
            <p:custDataLst>
              <p:tags r:id="rId5"/>
            </p:custDataLst>
          </p:nvPr>
        </p:nvSpPr>
        <p:spPr>
          <a:xfrm>
            <a:off x="3887789" y="1905001"/>
            <a:ext cx="1412875" cy="1357313"/>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9" name="MH_SubTitle_2"/>
          <p:cNvSpPr/>
          <p:nvPr>
            <p:custDataLst>
              <p:tags r:id="rId6"/>
            </p:custDataLst>
          </p:nvPr>
        </p:nvSpPr>
        <p:spPr>
          <a:xfrm>
            <a:off x="4037014" y="2027239"/>
            <a:ext cx="1114425" cy="1114425"/>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b="1" dirty="0">
              <a:solidFill>
                <a:schemeClr val="tx1"/>
              </a:solidFill>
            </a:endParaRPr>
          </a:p>
        </p:txBody>
      </p:sp>
      <p:sp>
        <p:nvSpPr>
          <p:cNvPr id="11" name="MH_Other_4"/>
          <p:cNvSpPr/>
          <p:nvPr>
            <p:custDataLst>
              <p:tags r:id="rId7"/>
            </p:custDataLst>
          </p:nvPr>
        </p:nvSpPr>
        <p:spPr>
          <a:xfrm>
            <a:off x="5410201" y="1905001"/>
            <a:ext cx="1412875" cy="1357313"/>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2" name="MH_SubTitle_3"/>
          <p:cNvSpPr/>
          <p:nvPr>
            <p:custDataLst>
              <p:tags r:id="rId8"/>
            </p:custDataLst>
          </p:nvPr>
        </p:nvSpPr>
        <p:spPr>
          <a:xfrm>
            <a:off x="5559426" y="2027239"/>
            <a:ext cx="1114425" cy="1114425"/>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b="1" dirty="0">
              <a:solidFill>
                <a:schemeClr val="tx1"/>
              </a:solidFill>
            </a:endParaRPr>
          </a:p>
        </p:txBody>
      </p:sp>
      <p:sp>
        <p:nvSpPr>
          <p:cNvPr id="14" name="MH_Other_5"/>
          <p:cNvSpPr/>
          <p:nvPr>
            <p:custDataLst>
              <p:tags r:id="rId9"/>
            </p:custDataLst>
          </p:nvPr>
        </p:nvSpPr>
        <p:spPr>
          <a:xfrm>
            <a:off x="6934201" y="1905001"/>
            <a:ext cx="1412875" cy="1357313"/>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5" name="MH_SubTitle_5"/>
          <p:cNvSpPr/>
          <p:nvPr>
            <p:custDataLst>
              <p:tags r:id="rId10"/>
            </p:custDataLst>
          </p:nvPr>
        </p:nvSpPr>
        <p:spPr>
          <a:xfrm>
            <a:off x="7083426" y="2027239"/>
            <a:ext cx="1114425" cy="1114425"/>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b="1" dirty="0">
              <a:solidFill>
                <a:schemeClr val="tx1"/>
              </a:solidFill>
            </a:endParaRPr>
          </a:p>
        </p:txBody>
      </p:sp>
      <p:sp>
        <p:nvSpPr>
          <p:cNvPr id="17" name="MH_Other_6"/>
          <p:cNvSpPr/>
          <p:nvPr>
            <p:custDataLst>
              <p:tags r:id="rId11"/>
            </p:custDataLst>
          </p:nvPr>
        </p:nvSpPr>
        <p:spPr>
          <a:xfrm>
            <a:off x="2363789" y="1905001"/>
            <a:ext cx="1412875" cy="1357313"/>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8" name="MH_SubTitle_1"/>
          <p:cNvSpPr/>
          <p:nvPr>
            <p:custDataLst>
              <p:tags r:id="rId12"/>
            </p:custDataLst>
          </p:nvPr>
        </p:nvSpPr>
        <p:spPr>
          <a:xfrm>
            <a:off x="2513014" y="2027239"/>
            <a:ext cx="1114425" cy="1114425"/>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b="1" dirty="0">
              <a:solidFill>
                <a:schemeClr val="tx1"/>
              </a:solidFill>
            </a:endParaRPr>
          </a:p>
        </p:txBody>
      </p:sp>
      <p:cxnSp>
        <p:nvCxnSpPr>
          <p:cNvPr id="19" name="MH_Other_7"/>
          <p:cNvCxnSpPr>
            <a:endCxn id="22" idx="40"/>
          </p:cNvCxnSpPr>
          <p:nvPr>
            <p:custDataLst>
              <p:tags r:id="rId13"/>
            </p:custDataLst>
          </p:nvPr>
        </p:nvCxnSpPr>
        <p:spPr>
          <a:xfrm flipV="1">
            <a:off x="6143625" y="3100388"/>
            <a:ext cx="2668588" cy="1689100"/>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cxnSp>
        <p:nvCxnSpPr>
          <p:cNvPr id="20" name="MH_Other_8"/>
          <p:cNvCxnSpPr>
            <a:stCxn id="11" idx="34"/>
          </p:cNvCxnSpPr>
          <p:nvPr>
            <p:custDataLst>
              <p:tags r:id="rId14"/>
            </p:custDataLst>
          </p:nvPr>
        </p:nvCxnSpPr>
        <p:spPr>
          <a:xfrm>
            <a:off x="6135689" y="3208338"/>
            <a:ext cx="7937" cy="1581150"/>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22" name="MH_Other_9"/>
          <p:cNvSpPr/>
          <p:nvPr>
            <p:custDataLst>
              <p:tags r:id="rId15"/>
            </p:custDataLst>
          </p:nvPr>
        </p:nvSpPr>
        <p:spPr>
          <a:xfrm>
            <a:off x="8458201" y="1905001"/>
            <a:ext cx="1412875" cy="1357313"/>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3" name="MH_SubTitle_4"/>
          <p:cNvSpPr/>
          <p:nvPr>
            <p:custDataLst>
              <p:tags r:id="rId16"/>
            </p:custDataLst>
          </p:nvPr>
        </p:nvSpPr>
        <p:spPr>
          <a:xfrm>
            <a:off x="8607426" y="2027239"/>
            <a:ext cx="1114425" cy="1114425"/>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b="1" dirty="0">
              <a:solidFill>
                <a:schemeClr val="tx1"/>
              </a:solidFill>
            </a:endParaRPr>
          </a:p>
        </p:txBody>
      </p:sp>
      <p:cxnSp>
        <p:nvCxnSpPr>
          <p:cNvPr id="24" name="MH_Other_10"/>
          <p:cNvCxnSpPr>
            <a:stCxn id="14" idx="38"/>
          </p:cNvCxnSpPr>
          <p:nvPr>
            <p:custDataLst>
              <p:tags r:id="rId17"/>
            </p:custDataLst>
          </p:nvPr>
        </p:nvCxnSpPr>
        <p:spPr>
          <a:xfrm flipH="1">
            <a:off x="6143626" y="3262314"/>
            <a:ext cx="1298575" cy="1527175"/>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sp>
        <p:nvSpPr>
          <p:cNvPr id="26" name="TextBox 19"/>
          <p:cNvSpPr txBox="1"/>
          <p:nvPr/>
        </p:nvSpPr>
        <p:spPr>
          <a:xfrm>
            <a:off x="4894421" y="482517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mn-ea"/>
              </a:rPr>
              <a:t>标题文字添加</a:t>
            </a:r>
            <a:endParaRPr lang="en-US" sz="2000" dirty="0">
              <a:solidFill>
                <a:schemeClr val="bg1"/>
              </a:solidFill>
              <a:latin typeface="+mn-ea"/>
            </a:endParaRPr>
          </a:p>
        </p:txBody>
      </p:sp>
      <p:sp>
        <p:nvSpPr>
          <p:cNvPr id="28" name="TextBox 19"/>
          <p:cNvSpPr txBox="1"/>
          <p:nvPr/>
        </p:nvSpPr>
        <p:spPr>
          <a:xfrm>
            <a:off x="2513014" y="2258111"/>
            <a:ext cx="1114426" cy="646331"/>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latin typeface="+mn-ea"/>
              </a:rPr>
              <a:t>文字</a:t>
            </a:r>
            <a:endParaRPr lang="en-US" altLang="zh-CN" sz="1800" dirty="0">
              <a:latin typeface="+mn-ea"/>
            </a:endParaRPr>
          </a:p>
          <a:p>
            <a:pPr algn="ctr"/>
            <a:r>
              <a:rPr lang="zh-CN" altLang="en-US" sz="1800" dirty="0">
                <a:latin typeface="+mn-ea"/>
              </a:rPr>
              <a:t>添加</a:t>
            </a:r>
            <a:endParaRPr lang="en-US" sz="1800" dirty="0">
              <a:latin typeface="+mn-ea"/>
            </a:endParaRPr>
          </a:p>
        </p:txBody>
      </p:sp>
      <p:sp>
        <p:nvSpPr>
          <p:cNvPr id="29" name="TextBox 19"/>
          <p:cNvSpPr txBox="1"/>
          <p:nvPr/>
        </p:nvSpPr>
        <p:spPr>
          <a:xfrm>
            <a:off x="4037014" y="2258111"/>
            <a:ext cx="1114426" cy="646331"/>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latin typeface="+mn-ea"/>
              </a:rPr>
              <a:t>文字</a:t>
            </a:r>
            <a:endParaRPr lang="en-US" altLang="zh-CN" sz="1800" dirty="0">
              <a:latin typeface="+mn-ea"/>
            </a:endParaRPr>
          </a:p>
          <a:p>
            <a:pPr algn="ctr"/>
            <a:r>
              <a:rPr lang="zh-CN" altLang="en-US" sz="1800" dirty="0">
                <a:latin typeface="+mn-ea"/>
              </a:rPr>
              <a:t>添加</a:t>
            </a:r>
            <a:endParaRPr lang="en-US" sz="1800" dirty="0">
              <a:latin typeface="+mn-ea"/>
            </a:endParaRPr>
          </a:p>
        </p:txBody>
      </p:sp>
      <p:sp>
        <p:nvSpPr>
          <p:cNvPr id="30" name="TextBox 19"/>
          <p:cNvSpPr txBox="1"/>
          <p:nvPr/>
        </p:nvSpPr>
        <p:spPr>
          <a:xfrm>
            <a:off x="5561014" y="2258111"/>
            <a:ext cx="1114426" cy="646331"/>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latin typeface="+mn-ea"/>
              </a:rPr>
              <a:t>文字</a:t>
            </a:r>
            <a:endParaRPr lang="en-US" altLang="zh-CN" sz="1800" dirty="0">
              <a:latin typeface="+mn-ea"/>
            </a:endParaRPr>
          </a:p>
          <a:p>
            <a:pPr algn="ctr"/>
            <a:r>
              <a:rPr lang="zh-CN" altLang="en-US" sz="1800" dirty="0">
                <a:latin typeface="+mn-ea"/>
              </a:rPr>
              <a:t>添加</a:t>
            </a:r>
            <a:endParaRPr lang="en-US" sz="1800" dirty="0">
              <a:latin typeface="+mn-ea"/>
            </a:endParaRPr>
          </a:p>
        </p:txBody>
      </p:sp>
      <p:sp>
        <p:nvSpPr>
          <p:cNvPr id="31" name="TextBox 19"/>
          <p:cNvSpPr txBox="1"/>
          <p:nvPr/>
        </p:nvSpPr>
        <p:spPr>
          <a:xfrm>
            <a:off x="7085014" y="2258111"/>
            <a:ext cx="1114426" cy="646331"/>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latin typeface="+mn-ea"/>
              </a:rPr>
              <a:t>文字</a:t>
            </a:r>
            <a:endParaRPr lang="en-US" altLang="zh-CN" sz="1800" dirty="0">
              <a:latin typeface="+mn-ea"/>
            </a:endParaRPr>
          </a:p>
          <a:p>
            <a:pPr algn="ctr"/>
            <a:r>
              <a:rPr lang="zh-CN" altLang="en-US" sz="1800" dirty="0">
                <a:latin typeface="+mn-ea"/>
              </a:rPr>
              <a:t>添加</a:t>
            </a:r>
            <a:endParaRPr lang="en-US" sz="1800" dirty="0">
              <a:latin typeface="+mn-ea"/>
            </a:endParaRPr>
          </a:p>
        </p:txBody>
      </p:sp>
      <p:sp>
        <p:nvSpPr>
          <p:cNvPr id="32" name="TextBox 19"/>
          <p:cNvSpPr txBox="1"/>
          <p:nvPr/>
        </p:nvSpPr>
        <p:spPr>
          <a:xfrm>
            <a:off x="8609014" y="2258111"/>
            <a:ext cx="1114426" cy="646331"/>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latin typeface="+mn-ea"/>
              </a:rPr>
              <a:t>文字</a:t>
            </a:r>
            <a:endParaRPr lang="en-US" altLang="zh-CN" sz="1800" dirty="0">
              <a:latin typeface="+mn-ea"/>
            </a:endParaRPr>
          </a:p>
          <a:p>
            <a:pPr algn="ctr"/>
            <a:r>
              <a:rPr lang="zh-CN" altLang="en-US" sz="1800" dirty="0">
                <a:latin typeface="+mn-ea"/>
              </a:rPr>
              <a:t>添加</a:t>
            </a:r>
            <a:endParaRPr lang="en-US" sz="1800" dirty="0">
              <a:latin typeface="+mn-ea"/>
            </a:endParaRPr>
          </a:p>
        </p:txBody>
      </p:sp>
    </p:spTree>
    <p:custDataLst>
      <p:tags r:id="rId1"/>
    </p:custDataLst>
    <p:extLst>
      <p:ext uri="{BB962C8B-B14F-4D97-AF65-F5344CB8AC3E}">
        <p14:creationId xmlns:p14="http://schemas.microsoft.com/office/powerpoint/2010/main" val="2118187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p:cTn id="88" dur="500" fill="hold"/>
                                        <p:tgtEl>
                                          <p:spTgt spid="32"/>
                                        </p:tgtEl>
                                        <p:attrNameLst>
                                          <p:attrName>ppt_w</p:attrName>
                                        </p:attrNameLst>
                                      </p:cBhvr>
                                      <p:tavLst>
                                        <p:tav tm="0">
                                          <p:val>
                                            <p:fltVal val="0"/>
                                          </p:val>
                                        </p:tav>
                                        <p:tav tm="100000">
                                          <p:val>
                                            <p:strVal val="#ppt_w"/>
                                          </p:val>
                                        </p:tav>
                                      </p:tavLst>
                                    </p:anim>
                                    <p:anim calcmode="lin" valueType="num">
                                      <p:cBhvr>
                                        <p:cTn id="89" dur="500" fill="hold"/>
                                        <p:tgtEl>
                                          <p:spTgt spid="32"/>
                                        </p:tgtEl>
                                        <p:attrNameLst>
                                          <p:attrName>ppt_h</p:attrName>
                                        </p:attrNameLst>
                                      </p:cBhvr>
                                      <p:tavLst>
                                        <p:tav tm="0">
                                          <p:val>
                                            <p:fltVal val="0"/>
                                          </p:val>
                                        </p:tav>
                                        <p:tav tm="100000">
                                          <p:val>
                                            <p:strVal val="#ppt_h"/>
                                          </p:val>
                                        </p:tav>
                                      </p:tavLst>
                                    </p:anim>
                                    <p:animEffect transition="in" filter="fade">
                                      <p:cBhvr>
                                        <p:cTn id="90" dur="500"/>
                                        <p:tgtEl>
                                          <p:spTgt spid="32"/>
                                        </p:tgtEl>
                                      </p:cBhvr>
                                    </p:animEffect>
                                  </p:childTnLst>
                                </p:cTn>
                              </p:par>
                            </p:childTnLst>
                          </p:cTn>
                        </p:par>
                        <p:par>
                          <p:cTn id="91" fill="hold">
                            <p:stCondLst>
                              <p:cond delay="1000"/>
                            </p:stCondLst>
                            <p:childTnLst>
                              <p:par>
                                <p:cTn id="92" presetID="22" presetClass="entr" presetSubtype="4" fill="hold"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down)">
                                      <p:cBhvr>
                                        <p:cTn id="94" dur="500"/>
                                        <p:tgtEl>
                                          <p:spTgt spid="3"/>
                                        </p:tgtEl>
                                      </p:cBhvr>
                                    </p:animEffect>
                                  </p:childTnLst>
                                </p:cTn>
                              </p:par>
                              <p:par>
                                <p:cTn id="95" presetID="22" presetClass="entr" presetSubtype="4"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down)">
                                      <p:cBhvr>
                                        <p:cTn id="97" dur="500"/>
                                        <p:tgtEl>
                                          <p:spTgt spid="5"/>
                                        </p:tgtEl>
                                      </p:cBhvr>
                                    </p:animEffect>
                                  </p:childTnLst>
                                </p:cTn>
                              </p:par>
                              <p:par>
                                <p:cTn id="98" presetID="22" presetClass="entr" presetSubtype="4" fill="hold"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par>
                                <p:cTn id="101" presetID="22" presetClass="entr" presetSubtype="4" fill="hold"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par>
                                <p:cTn id="104" presetID="22" presetClass="entr" presetSubtype="4" fill="hold"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wipe(down)">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4" grpId="0" animBg="1"/>
      <p:bldP spid="15" grpId="0" animBg="1"/>
      <p:bldP spid="17" grpId="0" animBg="1"/>
      <p:bldP spid="18" grpId="0" animBg="1"/>
      <p:bldP spid="22" grpId="0" animBg="1"/>
      <p:bldP spid="23" grpId="0" animBg="1"/>
      <p:bldP spid="26" grpId="0"/>
      <p:bldP spid="28" grpId="0"/>
      <p:bldP spid="29" grpId="0"/>
      <p:bldP spid="30" grpId="0"/>
      <p:bldP spid="31" grpId="0"/>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Other_1"/>
          <p:cNvSpPr/>
          <p:nvPr>
            <p:custDataLst>
              <p:tags r:id="rId2"/>
            </p:custDataLst>
          </p:nvPr>
        </p:nvSpPr>
        <p:spPr>
          <a:xfrm>
            <a:off x="9653589" y="3091656"/>
            <a:ext cx="1190625" cy="1190625"/>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Other_2"/>
          <p:cNvSpPr/>
          <p:nvPr>
            <p:custDataLst>
              <p:tags r:id="rId3"/>
            </p:custDataLst>
          </p:nvPr>
        </p:nvSpPr>
        <p:spPr>
          <a:xfrm>
            <a:off x="5125041" y="4219576"/>
            <a:ext cx="414338" cy="414338"/>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MH_Other_3"/>
          <p:cNvSpPr/>
          <p:nvPr>
            <p:custDataLst>
              <p:tags r:id="rId4"/>
            </p:custDataLst>
          </p:nvPr>
        </p:nvSpPr>
        <p:spPr>
          <a:xfrm>
            <a:off x="8636002" y="4633914"/>
            <a:ext cx="492125" cy="492125"/>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MH_Other_5"/>
          <p:cNvSpPr/>
          <p:nvPr>
            <p:custDataLst>
              <p:tags r:id="rId5"/>
            </p:custDataLst>
          </p:nvPr>
        </p:nvSpPr>
        <p:spPr>
          <a:xfrm>
            <a:off x="1961139" y="1955801"/>
            <a:ext cx="3123534" cy="3062288"/>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文本框 9"/>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grpSp>
        <p:nvGrpSpPr>
          <p:cNvPr id="11" name="组合 10"/>
          <p:cNvGrpSpPr/>
          <p:nvPr/>
        </p:nvGrpSpPr>
        <p:grpSpPr>
          <a:xfrm>
            <a:off x="5432931" y="2663031"/>
            <a:ext cx="3973121" cy="1231107"/>
            <a:chOff x="8602472" y="3626462"/>
            <a:chExt cx="3973121" cy="1231107"/>
          </a:xfrm>
        </p:grpSpPr>
        <p:sp>
          <p:nvSpPr>
            <p:cNvPr id="17"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19" name="文本框 18"/>
            <p:cNvSpPr txBox="1"/>
            <p:nvPr/>
          </p:nvSpPr>
          <p:spPr>
            <a:xfrm>
              <a:off x="8602473" y="4026572"/>
              <a:ext cx="3973120"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a:t>
              </a:r>
              <a:r>
                <a:rPr lang="en-US" altLang="zh-CN" sz="1200" dirty="0" err="1">
                  <a:solidFill>
                    <a:schemeClr val="bg1">
                      <a:lumMod val="50000"/>
                    </a:schemeClr>
                  </a:solidFill>
                </a:rPr>
                <a:t>filmThe</a:t>
              </a:r>
              <a:r>
                <a:rPr lang="en-US" altLang="zh-CN" sz="1200" dirty="0">
                  <a:solidFill>
                    <a:schemeClr val="bg1">
                      <a:lumMod val="50000"/>
                    </a:schemeClr>
                  </a:solidFill>
                </a:rPr>
                <a:t> user can demonstrate on a projector or computer, or print the presentation and make it into a film</a:t>
              </a:r>
            </a:p>
          </p:txBody>
        </p:sp>
      </p:grpSp>
      <p:pic>
        <p:nvPicPr>
          <p:cNvPr id="4" name="图片占位符 3"/>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l="14913" r="14913"/>
          <a:stretch>
            <a:fillRect/>
          </a:stretch>
        </p:blipFill>
        <p:spPr/>
      </p:pic>
    </p:spTree>
    <p:custDataLst>
      <p:tags r:id="rId1"/>
    </p:custDataLst>
    <p:extLst>
      <p:ext uri="{BB962C8B-B14F-4D97-AF65-F5344CB8AC3E}">
        <p14:creationId xmlns:p14="http://schemas.microsoft.com/office/powerpoint/2010/main" val="1504218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000"/>
                            </p:stCondLst>
                            <p:childTnLst>
                              <p:par>
                                <p:cTn id="26" presetID="14" presetClass="entr" presetSubtype="1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3"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MH_Other_1"/>
          <p:cNvSpPr>
            <a:spLocks noChangeAspect="1" noEditPoints="1"/>
          </p:cNvSpPr>
          <p:nvPr>
            <p:custDataLst>
              <p:tags r:id="rId2"/>
            </p:custDataLst>
          </p:nvPr>
        </p:nvSpPr>
        <p:spPr bwMode="auto">
          <a:xfrm>
            <a:off x="1432977" y="1935019"/>
            <a:ext cx="369276" cy="563805"/>
          </a:xfrm>
          <a:custGeom>
            <a:avLst/>
            <a:gdLst>
              <a:gd name="T0" fmla="*/ 2147483646 w 128"/>
              <a:gd name="T1" fmla="*/ 2147483646 h 196"/>
              <a:gd name="T2" fmla="*/ 2147483646 w 128"/>
              <a:gd name="T3" fmla="*/ 2147483646 h 196"/>
              <a:gd name="T4" fmla="*/ 2147483646 w 128"/>
              <a:gd name="T5" fmla="*/ 2147483646 h 196"/>
              <a:gd name="T6" fmla="*/ 2147483646 w 128"/>
              <a:gd name="T7" fmla="*/ 2147483646 h 196"/>
              <a:gd name="T8" fmla="*/ 2147483646 w 128"/>
              <a:gd name="T9" fmla="*/ 2147483646 h 196"/>
              <a:gd name="T10" fmla="*/ 2147483646 w 128"/>
              <a:gd name="T11" fmla="*/ 2147483646 h 196"/>
              <a:gd name="T12" fmla="*/ 2147483646 w 128"/>
              <a:gd name="T13" fmla="*/ 2147483646 h 196"/>
              <a:gd name="T14" fmla="*/ 2147483646 w 128"/>
              <a:gd name="T15" fmla="*/ 2147483646 h 196"/>
              <a:gd name="T16" fmla="*/ 2147483646 w 128"/>
              <a:gd name="T17" fmla="*/ 2147483646 h 196"/>
              <a:gd name="T18" fmla="*/ 2147483646 w 128"/>
              <a:gd name="T19" fmla="*/ 2147483646 h 196"/>
              <a:gd name="T20" fmla="*/ 2147483646 w 128"/>
              <a:gd name="T21" fmla="*/ 2147483646 h 196"/>
              <a:gd name="T22" fmla="*/ 2147483646 w 128"/>
              <a:gd name="T23" fmla="*/ 2147483646 h 196"/>
              <a:gd name="T24" fmla="*/ 2147483646 w 128"/>
              <a:gd name="T25" fmla="*/ 2147483646 h 196"/>
              <a:gd name="T26" fmla="*/ 2147483646 w 128"/>
              <a:gd name="T27" fmla="*/ 2147483646 h 196"/>
              <a:gd name="T28" fmla="*/ 2147483646 w 128"/>
              <a:gd name="T29" fmla="*/ 2147483646 h 196"/>
              <a:gd name="T30" fmla="*/ 2147483646 w 128"/>
              <a:gd name="T31" fmla="*/ 2147483646 h 196"/>
              <a:gd name="T32" fmla="*/ 2147483646 w 128"/>
              <a:gd name="T33" fmla="*/ 2147483646 h 196"/>
              <a:gd name="T34" fmla="*/ 2147483646 w 128"/>
              <a:gd name="T35" fmla="*/ 2147483646 h 196"/>
              <a:gd name="T36" fmla="*/ 2147483646 w 128"/>
              <a:gd name="T37" fmla="*/ 2147483646 h 196"/>
              <a:gd name="T38" fmla="*/ 2147483646 w 128"/>
              <a:gd name="T39" fmla="*/ 2147483646 h 196"/>
              <a:gd name="T40" fmla="*/ 2147483646 w 128"/>
              <a:gd name="T41" fmla="*/ 2147483646 h 196"/>
              <a:gd name="T42" fmla="*/ 2147483646 w 128"/>
              <a:gd name="T43" fmla="*/ 2147483646 h 196"/>
              <a:gd name="T44" fmla="*/ 2147483646 w 128"/>
              <a:gd name="T45" fmla="*/ 2147483646 h 196"/>
              <a:gd name="T46" fmla="*/ 2147483646 w 128"/>
              <a:gd name="T47" fmla="*/ 2147483646 h 196"/>
              <a:gd name="T48" fmla="*/ 2147483646 w 128"/>
              <a:gd name="T49" fmla="*/ 2147483646 h 196"/>
              <a:gd name="T50" fmla="*/ 2147483646 w 128"/>
              <a:gd name="T51" fmla="*/ 2147483646 h 196"/>
              <a:gd name="T52" fmla="*/ 2147483646 w 128"/>
              <a:gd name="T53" fmla="*/ 2147483646 h 196"/>
              <a:gd name="T54" fmla="*/ 2147483646 w 128"/>
              <a:gd name="T55" fmla="*/ 2147483646 h 196"/>
              <a:gd name="T56" fmla="*/ 2147483646 w 128"/>
              <a:gd name="T57" fmla="*/ 2147483646 h 196"/>
              <a:gd name="T58" fmla="*/ 2147483646 w 128"/>
              <a:gd name="T59" fmla="*/ 2147483646 h 196"/>
              <a:gd name="T60" fmla="*/ 2147483646 w 128"/>
              <a:gd name="T61" fmla="*/ 2147483646 h 196"/>
              <a:gd name="T62" fmla="*/ 2147483646 w 128"/>
              <a:gd name="T63" fmla="*/ 2147483646 h 196"/>
              <a:gd name="T64" fmla="*/ 2147483646 w 128"/>
              <a:gd name="T65" fmla="*/ 2147483646 h 196"/>
              <a:gd name="T66" fmla="*/ 2147483646 w 128"/>
              <a:gd name="T67" fmla="*/ 2147483646 h 196"/>
              <a:gd name="T68" fmla="*/ 2147483646 w 128"/>
              <a:gd name="T69" fmla="*/ 2147483646 h 196"/>
              <a:gd name="T70" fmla="*/ 2147483646 w 128"/>
              <a:gd name="T71" fmla="*/ 2147483646 h 196"/>
              <a:gd name="T72" fmla="*/ 2147483646 w 128"/>
              <a:gd name="T73" fmla="*/ 2147483646 h 196"/>
              <a:gd name="T74" fmla="*/ 2147483646 w 128"/>
              <a:gd name="T75" fmla="*/ 2147483646 h 196"/>
              <a:gd name="T76" fmla="*/ 2147483646 w 128"/>
              <a:gd name="T77" fmla="*/ 2147483646 h 196"/>
              <a:gd name="T78" fmla="*/ 2147483646 w 128"/>
              <a:gd name="T79" fmla="*/ 2147483646 h 196"/>
              <a:gd name="T80" fmla="*/ 2147483646 w 128"/>
              <a:gd name="T81" fmla="*/ 2147483646 h 196"/>
              <a:gd name="T82" fmla="*/ 2147483646 w 128"/>
              <a:gd name="T83" fmla="*/ 2147483646 h 196"/>
              <a:gd name="T84" fmla="*/ 2147483646 w 128"/>
              <a:gd name="T85" fmla="*/ 2147483646 h 196"/>
              <a:gd name="T86" fmla="*/ 2147483646 w 128"/>
              <a:gd name="T87" fmla="*/ 2147483646 h 196"/>
              <a:gd name="T88" fmla="*/ 2147483646 w 128"/>
              <a:gd name="T89" fmla="*/ 2147483646 h 196"/>
              <a:gd name="T90" fmla="*/ 2147483646 w 128"/>
              <a:gd name="T91" fmla="*/ 2147483646 h 196"/>
              <a:gd name="T92" fmla="*/ 2147483646 w 128"/>
              <a:gd name="T93" fmla="*/ 2147483646 h 196"/>
              <a:gd name="T94" fmla="*/ 2147483646 w 128"/>
              <a:gd name="T95" fmla="*/ 2147483646 h 196"/>
              <a:gd name="T96" fmla="*/ 2147483646 w 128"/>
              <a:gd name="T97" fmla="*/ 2147483646 h 196"/>
              <a:gd name="T98" fmla="*/ 2147483646 w 128"/>
              <a:gd name="T99" fmla="*/ 2147483646 h 196"/>
              <a:gd name="T100" fmla="*/ 2147483646 w 128"/>
              <a:gd name="T101" fmla="*/ 2147483646 h 196"/>
              <a:gd name="T102" fmla="*/ 2147483646 w 128"/>
              <a:gd name="T103" fmla="*/ 2147483646 h 196"/>
              <a:gd name="T104" fmla="*/ 2147483646 w 128"/>
              <a:gd name="T105" fmla="*/ 2147483646 h 196"/>
              <a:gd name="T106" fmla="*/ 2147483646 w 128"/>
              <a:gd name="T107" fmla="*/ 2147483646 h 196"/>
              <a:gd name="T108" fmla="*/ 2147483646 w 128"/>
              <a:gd name="T109" fmla="*/ 2147483646 h 196"/>
              <a:gd name="T110" fmla="*/ 2147483646 w 128"/>
              <a:gd name="T111" fmla="*/ 2147483646 h 196"/>
              <a:gd name="T112" fmla="*/ 2147483646 w 128"/>
              <a:gd name="T113" fmla="*/ 2147483646 h 196"/>
              <a:gd name="T114" fmla="*/ 2147483646 w 128"/>
              <a:gd name="T115" fmla="*/ 2147483646 h 196"/>
              <a:gd name="T116" fmla="*/ 2147483646 w 128"/>
              <a:gd name="T117" fmla="*/ 2147483646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 h="196">
                <a:moveTo>
                  <a:pt x="110" y="32"/>
                </a:moveTo>
                <a:cubicBezTo>
                  <a:pt x="110" y="31"/>
                  <a:pt x="110" y="31"/>
                  <a:pt x="110" y="31"/>
                </a:cubicBezTo>
                <a:cubicBezTo>
                  <a:pt x="110" y="31"/>
                  <a:pt x="109" y="32"/>
                  <a:pt x="110" y="32"/>
                </a:cubicBezTo>
                <a:close/>
                <a:moveTo>
                  <a:pt x="87" y="145"/>
                </a:moveTo>
                <a:cubicBezTo>
                  <a:pt x="90" y="146"/>
                  <a:pt x="90" y="146"/>
                  <a:pt x="90" y="146"/>
                </a:cubicBezTo>
                <a:cubicBezTo>
                  <a:pt x="89" y="145"/>
                  <a:pt x="88" y="145"/>
                  <a:pt x="87" y="145"/>
                </a:cubicBezTo>
                <a:close/>
                <a:moveTo>
                  <a:pt x="81" y="136"/>
                </a:moveTo>
                <a:cubicBezTo>
                  <a:pt x="81" y="136"/>
                  <a:pt x="81" y="136"/>
                  <a:pt x="81" y="136"/>
                </a:cubicBezTo>
                <a:cubicBezTo>
                  <a:pt x="82" y="137"/>
                  <a:pt x="82" y="137"/>
                  <a:pt x="82" y="137"/>
                </a:cubicBezTo>
                <a:cubicBezTo>
                  <a:pt x="82" y="137"/>
                  <a:pt x="83" y="138"/>
                  <a:pt x="83" y="138"/>
                </a:cubicBezTo>
                <a:cubicBezTo>
                  <a:pt x="83" y="137"/>
                  <a:pt x="83" y="137"/>
                  <a:pt x="82" y="137"/>
                </a:cubicBezTo>
                <a:cubicBezTo>
                  <a:pt x="82" y="136"/>
                  <a:pt x="82" y="136"/>
                  <a:pt x="81" y="136"/>
                </a:cubicBezTo>
                <a:close/>
                <a:moveTo>
                  <a:pt x="101" y="97"/>
                </a:moveTo>
                <a:cubicBezTo>
                  <a:pt x="101" y="97"/>
                  <a:pt x="102" y="98"/>
                  <a:pt x="102" y="98"/>
                </a:cubicBezTo>
                <a:cubicBezTo>
                  <a:pt x="102" y="97"/>
                  <a:pt x="102" y="97"/>
                  <a:pt x="101" y="96"/>
                </a:cubicBezTo>
                <a:cubicBezTo>
                  <a:pt x="101" y="96"/>
                  <a:pt x="100" y="96"/>
                  <a:pt x="101" y="97"/>
                </a:cubicBezTo>
                <a:close/>
                <a:moveTo>
                  <a:pt x="60" y="183"/>
                </a:moveTo>
                <a:cubicBezTo>
                  <a:pt x="60" y="183"/>
                  <a:pt x="60" y="183"/>
                  <a:pt x="60" y="183"/>
                </a:cubicBezTo>
                <a:cubicBezTo>
                  <a:pt x="60" y="183"/>
                  <a:pt x="61" y="185"/>
                  <a:pt x="62" y="184"/>
                </a:cubicBezTo>
                <a:cubicBezTo>
                  <a:pt x="61" y="184"/>
                  <a:pt x="61" y="183"/>
                  <a:pt x="60" y="183"/>
                </a:cubicBezTo>
                <a:cubicBezTo>
                  <a:pt x="60" y="182"/>
                  <a:pt x="60" y="182"/>
                  <a:pt x="60" y="183"/>
                </a:cubicBezTo>
                <a:close/>
                <a:moveTo>
                  <a:pt x="103" y="90"/>
                </a:moveTo>
                <a:cubicBezTo>
                  <a:pt x="102" y="91"/>
                  <a:pt x="103" y="91"/>
                  <a:pt x="103" y="91"/>
                </a:cubicBezTo>
                <a:cubicBezTo>
                  <a:pt x="103" y="92"/>
                  <a:pt x="104" y="93"/>
                  <a:pt x="104" y="92"/>
                </a:cubicBezTo>
                <a:cubicBezTo>
                  <a:pt x="103" y="91"/>
                  <a:pt x="103" y="90"/>
                  <a:pt x="103" y="90"/>
                </a:cubicBezTo>
                <a:close/>
                <a:moveTo>
                  <a:pt x="103" y="166"/>
                </a:moveTo>
                <a:cubicBezTo>
                  <a:pt x="103" y="166"/>
                  <a:pt x="102" y="166"/>
                  <a:pt x="102" y="166"/>
                </a:cubicBezTo>
                <a:cubicBezTo>
                  <a:pt x="102" y="165"/>
                  <a:pt x="101" y="164"/>
                  <a:pt x="101" y="164"/>
                </a:cubicBezTo>
                <a:cubicBezTo>
                  <a:pt x="101" y="165"/>
                  <a:pt x="102" y="166"/>
                  <a:pt x="103" y="166"/>
                </a:cubicBezTo>
                <a:close/>
                <a:moveTo>
                  <a:pt x="62" y="182"/>
                </a:moveTo>
                <a:cubicBezTo>
                  <a:pt x="62" y="182"/>
                  <a:pt x="62" y="182"/>
                  <a:pt x="62" y="182"/>
                </a:cubicBezTo>
                <a:cubicBezTo>
                  <a:pt x="62" y="182"/>
                  <a:pt x="62" y="182"/>
                  <a:pt x="62" y="182"/>
                </a:cubicBezTo>
                <a:cubicBezTo>
                  <a:pt x="63" y="183"/>
                  <a:pt x="63" y="183"/>
                  <a:pt x="63" y="183"/>
                </a:cubicBezTo>
                <a:cubicBezTo>
                  <a:pt x="63" y="183"/>
                  <a:pt x="63" y="184"/>
                  <a:pt x="63" y="184"/>
                </a:cubicBezTo>
                <a:cubicBezTo>
                  <a:pt x="64" y="184"/>
                  <a:pt x="64" y="185"/>
                  <a:pt x="65" y="185"/>
                </a:cubicBezTo>
                <a:cubicBezTo>
                  <a:pt x="65" y="185"/>
                  <a:pt x="65" y="184"/>
                  <a:pt x="64" y="184"/>
                </a:cubicBezTo>
                <a:cubicBezTo>
                  <a:pt x="64" y="184"/>
                  <a:pt x="64" y="184"/>
                  <a:pt x="63" y="184"/>
                </a:cubicBezTo>
                <a:cubicBezTo>
                  <a:pt x="63" y="183"/>
                  <a:pt x="63" y="183"/>
                  <a:pt x="63" y="183"/>
                </a:cubicBezTo>
                <a:cubicBezTo>
                  <a:pt x="62" y="182"/>
                  <a:pt x="62" y="182"/>
                  <a:pt x="62" y="182"/>
                </a:cubicBezTo>
                <a:cubicBezTo>
                  <a:pt x="62" y="182"/>
                  <a:pt x="62" y="182"/>
                  <a:pt x="62" y="182"/>
                </a:cubicBezTo>
                <a:close/>
                <a:moveTo>
                  <a:pt x="100" y="176"/>
                </a:moveTo>
                <a:cubicBezTo>
                  <a:pt x="100" y="177"/>
                  <a:pt x="100" y="177"/>
                  <a:pt x="100" y="177"/>
                </a:cubicBezTo>
                <a:cubicBezTo>
                  <a:pt x="100" y="177"/>
                  <a:pt x="100" y="177"/>
                  <a:pt x="101" y="177"/>
                </a:cubicBezTo>
                <a:cubicBezTo>
                  <a:pt x="101" y="178"/>
                  <a:pt x="101" y="178"/>
                  <a:pt x="101" y="178"/>
                </a:cubicBezTo>
                <a:cubicBezTo>
                  <a:pt x="101" y="178"/>
                  <a:pt x="101" y="178"/>
                  <a:pt x="101" y="178"/>
                </a:cubicBezTo>
                <a:cubicBezTo>
                  <a:pt x="101" y="178"/>
                  <a:pt x="101" y="179"/>
                  <a:pt x="102" y="179"/>
                </a:cubicBezTo>
                <a:cubicBezTo>
                  <a:pt x="102" y="179"/>
                  <a:pt x="102" y="179"/>
                  <a:pt x="102" y="179"/>
                </a:cubicBezTo>
                <a:cubicBezTo>
                  <a:pt x="103" y="179"/>
                  <a:pt x="103" y="179"/>
                  <a:pt x="103" y="179"/>
                </a:cubicBezTo>
                <a:cubicBezTo>
                  <a:pt x="103" y="180"/>
                  <a:pt x="103" y="180"/>
                  <a:pt x="103" y="181"/>
                </a:cubicBezTo>
                <a:cubicBezTo>
                  <a:pt x="104" y="180"/>
                  <a:pt x="103" y="180"/>
                  <a:pt x="103" y="179"/>
                </a:cubicBezTo>
                <a:cubicBezTo>
                  <a:pt x="102" y="179"/>
                  <a:pt x="102" y="179"/>
                  <a:pt x="102" y="179"/>
                </a:cubicBezTo>
                <a:cubicBezTo>
                  <a:pt x="102" y="179"/>
                  <a:pt x="102" y="179"/>
                  <a:pt x="102" y="179"/>
                </a:cubicBezTo>
                <a:cubicBezTo>
                  <a:pt x="102" y="178"/>
                  <a:pt x="102" y="178"/>
                  <a:pt x="101" y="178"/>
                </a:cubicBezTo>
                <a:cubicBezTo>
                  <a:pt x="101" y="178"/>
                  <a:pt x="101" y="178"/>
                  <a:pt x="101" y="178"/>
                </a:cubicBezTo>
                <a:cubicBezTo>
                  <a:pt x="101" y="177"/>
                  <a:pt x="101" y="177"/>
                  <a:pt x="101" y="177"/>
                </a:cubicBezTo>
                <a:cubicBezTo>
                  <a:pt x="100" y="177"/>
                  <a:pt x="100" y="177"/>
                  <a:pt x="100" y="177"/>
                </a:cubicBezTo>
                <a:lnTo>
                  <a:pt x="100" y="176"/>
                </a:lnTo>
                <a:close/>
                <a:moveTo>
                  <a:pt x="103" y="157"/>
                </a:moveTo>
                <a:cubicBezTo>
                  <a:pt x="103" y="157"/>
                  <a:pt x="103" y="158"/>
                  <a:pt x="104" y="158"/>
                </a:cubicBezTo>
                <a:cubicBezTo>
                  <a:pt x="104" y="159"/>
                  <a:pt x="104" y="159"/>
                  <a:pt x="104" y="159"/>
                </a:cubicBezTo>
                <a:cubicBezTo>
                  <a:pt x="104" y="159"/>
                  <a:pt x="105" y="160"/>
                  <a:pt x="105" y="160"/>
                </a:cubicBezTo>
                <a:cubicBezTo>
                  <a:pt x="105" y="160"/>
                  <a:pt x="106" y="161"/>
                  <a:pt x="106" y="160"/>
                </a:cubicBezTo>
                <a:cubicBezTo>
                  <a:pt x="105" y="160"/>
                  <a:pt x="105" y="160"/>
                  <a:pt x="105" y="160"/>
                </a:cubicBezTo>
                <a:cubicBezTo>
                  <a:pt x="105" y="159"/>
                  <a:pt x="105" y="159"/>
                  <a:pt x="104" y="159"/>
                </a:cubicBezTo>
                <a:cubicBezTo>
                  <a:pt x="104" y="158"/>
                  <a:pt x="104" y="158"/>
                  <a:pt x="104" y="158"/>
                </a:cubicBezTo>
                <a:cubicBezTo>
                  <a:pt x="104" y="158"/>
                  <a:pt x="103" y="157"/>
                  <a:pt x="103" y="157"/>
                </a:cubicBezTo>
                <a:close/>
                <a:moveTo>
                  <a:pt x="96" y="182"/>
                </a:moveTo>
                <a:cubicBezTo>
                  <a:pt x="96" y="182"/>
                  <a:pt x="96" y="182"/>
                  <a:pt x="96" y="182"/>
                </a:cubicBezTo>
                <a:cubicBezTo>
                  <a:pt x="97" y="183"/>
                  <a:pt x="97" y="183"/>
                  <a:pt x="97" y="183"/>
                </a:cubicBezTo>
                <a:cubicBezTo>
                  <a:pt x="97" y="184"/>
                  <a:pt x="98" y="185"/>
                  <a:pt x="99" y="185"/>
                </a:cubicBezTo>
                <a:cubicBezTo>
                  <a:pt x="99" y="186"/>
                  <a:pt x="99" y="185"/>
                  <a:pt x="99" y="185"/>
                </a:cubicBezTo>
                <a:cubicBezTo>
                  <a:pt x="98" y="184"/>
                  <a:pt x="98" y="183"/>
                  <a:pt x="97" y="183"/>
                </a:cubicBezTo>
                <a:cubicBezTo>
                  <a:pt x="96" y="182"/>
                  <a:pt x="96" y="182"/>
                  <a:pt x="96" y="182"/>
                </a:cubicBezTo>
                <a:close/>
                <a:moveTo>
                  <a:pt x="40" y="179"/>
                </a:moveTo>
                <a:cubicBezTo>
                  <a:pt x="40" y="179"/>
                  <a:pt x="40" y="179"/>
                  <a:pt x="40" y="179"/>
                </a:cubicBezTo>
                <a:cubicBezTo>
                  <a:pt x="41" y="180"/>
                  <a:pt x="42" y="181"/>
                  <a:pt x="43" y="182"/>
                </a:cubicBezTo>
                <a:cubicBezTo>
                  <a:pt x="43" y="182"/>
                  <a:pt x="43" y="182"/>
                  <a:pt x="43" y="182"/>
                </a:cubicBezTo>
                <a:cubicBezTo>
                  <a:pt x="43" y="182"/>
                  <a:pt x="43" y="182"/>
                  <a:pt x="43" y="182"/>
                </a:cubicBezTo>
                <a:cubicBezTo>
                  <a:pt x="43" y="182"/>
                  <a:pt x="43" y="182"/>
                  <a:pt x="43" y="182"/>
                </a:cubicBezTo>
                <a:cubicBezTo>
                  <a:pt x="43" y="182"/>
                  <a:pt x="43" y="182"/>
                  <a:pt x="43" y="182"/>
                </a:cubicBezTo>
                <a:cubicBezTo>
                  <a:pt x="42" y="181"/>
                  <a:pt x="41" y="180"/>
                  <a:pt x="40" y="179"/>
                </a:cubicBezTo>
                <a:close/>
                <a:moveTo>
                  <a:pt x="101" y="167"/>
                </a:moveTo>
                <a:cubicBezTo>
                  <a:pt x="102" y="168"/>
                  <a:pt x="102" y="168"/>
                  <a:pt x="102" y="168"/>
                </a:cubicBezTo>
                <a:cubicBezTo>
                  <a:pt x="102" y="168"/>
                  <a:pt x="102" y="168"/>
                  <a:pt x="102" y="168"/>
                </a:cubicBezTo>
                <a:cubicBezTo>
                  <a:pt x="102" y="168"/>
                  <a:pt x="102" y="168"/>
                  <a:pt x="102" y="168"/>
                </a:cubicBezTo>
                <a:cubicBezTo>
                  <a:pt x="103" y="169"/>
                  <a:pt x="103" y="169"/>
                  <a:pt x="103" y="169"/>
                </a:cubicBezTo>
                <a:cubicBezTo>
                  <a:pt x="103" y="169"/>
                  <a:pt x="103" y="169"/>
                  <a:pt x="103" y="170"/>
                </a:cubicBezTo>
                <a:cubicBezTo>
                  <a:pt x="103" y="170"/>
                  <a:pt x="103" y="170"/>
                  <a:pt x="103" y="170"/>
                </a:cubicBezTo>
                <a:cubicBezTo>
                  <a:pt x="104" y="171"/>
                  <a:pt x="105" y="171"/>
                  <a:pt x="105" y="172"/>
                </a:cubicBezTo>
                <a:cubicBezTo>
                  <a:pt x="105" y="172"/>
                  <a:pt x="105" y="172"/>
                  <a:pt x="105" y="171"/>
                </a:cubicBezTo>
                <a:cubicBezTo>
                  <a:pt x="105" y="171"/>
                  <a:pt x="104" y="170"/>
                  <a:pt x="103" y="170"/>
                </a:cubicBezTo>
                <a:cubicBezTo>
                  <a:pt x="103" y="170"/>
                  <a:pt x="103" y="170"/>
                  <a:pt x="103" y="170"/>
                </a:cubicBezTo>
                <a:cubicBezTo>
                  <a:pt x="103" y="169"/>
                  <a:pt x="103" y="169"/>
                  <a:pt x="103" y="169"/>
                </a:cubicBezTo>
                <a:cubicBezTo>
                  <a:pt x="102" y="168"/>
                  <a:pt x="102" y="168"/>
                  <a:pt x="102" y="168"/>
                </a:cubicBezTo>
                <a:cubicBezTo>
                  <a:pt x="102" y="168"/>
                  <a:pt x="102" y="168"/>
                  <a:pt x="102" y="168"/>
                </a:cubicBezTo>
                <a:cubicBezTo>
                  <a:pt x="102" y="168"/>
                  <a:pt x="102" y="168"/>
                  <a:pt x="102" y="168"/>
                </a:cubicBezTo>
                <a:lnTo>
                  <a:pt x="101" y="167"/>
                </a:lnTo>
                <a:close/>
                <a:moveTo>
                  <a:pt x="50" y="122"/>
                </a:moveTo>
                <a:cubicBezTo>
                  <a:pt x="50" y="124"/>
                  <a:pt x="49" y="126"/>
                  <a:pt x="49" y="127"/>
                </a:cubicBezTo>
                <a:cubicBezTo>
                  <a:pt x="49" y="126"/>
                  <a:pt x="50" y="123"/>
                  <a:pt x="50" y="122"/>
                </a:cubicBezTo>
                <a:close/>
                <a:moveTo>
                  <a:pt x="102" y="16"/>
                </a:moveTo>
                <a:cubicBezTo>
                  <a:pt x="102" y="16"/>
                  <a:pt x="102" y="16"/>
                  <a:pt x="102" y="16"/>
                </a:cubicBezTo>
                <a:cubicBezTo>
                  <a:pt x="103" y="16"/>
                  <a:pt x="105" y="16"/>
                  <a:pt x="106" y="17"/>
                </a:cubicBezTo>
                <a:cubicBezTo>
                  <a:pt x="106" y="17"/>
                  <a:pt x="107" y="17"/>
                  <a:pt x="107" y="16"/>
                </a:cubicBezTo>
                <a:lnTo>
                  <a:pt x="102" y="16"/>
                </a:lnTo>
                <a:close/>
                <a:moveTo>
                  <a:pt x="77" y="137"/>
                </a:moveTo>
                <a:cubicBezTo>
                  <a:pt x="77" y="138"/>
                  <a:pt x="77" y="138"/>
                  <a:pt x="77" y="139"/>
                </a:cubicBezTo>
                <a:cubicBezTo>
                  <a:pt x="76" y="140"/>
                  <a:pt x="78" y="139"/>
                  <a:pt x="79" y="139"/>
                </a:cubicBezTo>
                <a:cubicBezTo>
                  <a:pt x="78" y="139"/>
                  <a:pt x="77" y="138"/>
                  <a:pt x="77" y="137"/>
                </a:cubicBezTo>
                <a:close/>
                <a:moveTo>
                  <a:pt x="90" y="108"/>
                </a:moveTo>
                <a:cubicBezTo>
                  <a:pt x="89" y="107"/>
                  <a:pt x="89" y="106"/>
                  <a:pt x="88" y="105"/>
                </a:cubicBezTo>
                <a:cubicBezTo>
                  <a:pt x="88" y="105"/>
                  <a:pt x="88" y="105"/>
                  <a:pt x="88" y="105"/>
                </a:cubicBezTo>
                <a:cubicBezTo>
                  <a:pt x="87" y="105"/>
                  <a:pt x="88" y="106"/>
                  <a:pt x="88" y="107"/>
                </a:cubicBezTo>
                <a:cubicBezTo>
                  <a:pt x="88" y="107"/>
                  <a:pt x="90" y="109"/>
                  <a:pt x="90" y="108"/>
                </a:cubicBezTo>
                <a:close/>
                <a:moveTo>
                  <a:pt x="115" y="47"/>
                </a:moveTo>
                <a:cubicBezTo>
                  <a:pt x="115" y="48"/>
                  <a:pt x="115" y="48"/>
                  <a:pt x="114" y="48"/>
                </a:cubicBezTo>
                <a:cubicBezTo>
                  <a:pt x="114" y="49"/>
                  <a:pt x="115" y="50"/>
                  <a:pt x="116" y="49"/>
                </a:cubicBezTo>
                <a:cubicBezTo>
                  <a:pt x="116" y="49"/>
                  <a:pt x="116" y="48"/>
                  <a:pt x="116" y="48"/>
                </a:cubicBezTo>
                <a:cubicBezTo>
                  <a:pt x="116" y="48"/>
                  <a:pt x="115" y="45"/>
                  <a:pt x="115" y="47"/>
                </a:cubicBezTo>
                <a:close/>
                <a:moveTo>
                  <a:pt x="84" y="182"/>
                </a:moveTo>
                <a:cubicBezTo>
                  <a:pt x="85" y="184"/>
                  <a:pt x="86" y="184"/>
                  <a:pt x="87" y="186"/>
                </a:cubicBezTo>
                <a:cubicBezTo>
                  <a:pt x="87" y="186"/>
                  <a:pt x="88" y="186"/>
                  <a:pt x="88" y="186"/>
                </a:cubicBezTo>
                <a:cubicBezTo>
                  <a:pt x="87" y="184"/>
                  <a:pt x="85" y="184"/>
                  <a:pt x="84" y="182"/>
                </a:cubicBezTo>
                <a:close/>
                <a:moveTo>
                  <a:pt x="105" y="83"/>
                </a:moveTo>
                <a:cubicBezTo>
                  <a:pt x="105" y="83"/>
                  <a:pt x="105" y="84"/>
                  <a:pt x="105" y="84"/>
                </a:cubicBezTo>
                <a:cubicBezTo>
                  <a:pt x="105" y="84"/>
                  <a:pt x="106" y="85"/>
                  <a:pt x="107" y="86"/>
                </a:cubicBezTo>
                <a:cubicBezTo>
                  <a:pt x="107" y="85"/>
                  <a:pt x="106" y="84"/>
                  <a:pt x="106" y="83"/>
                </a:cubicBezTo>
                <a:cubicBezTo>
                  <a:pt x="106" y="83"/>
                  <a:pt x="104" y="82"/>
                  <a:pt x="105" y="83"/>
                </a:cubicBezTo>
                <a:close/>
                <a:moveTo>
                  <a:pt x="16" y="148"/>
                </a:moveTo>
                <a:cubicBezTo>
                  <a:pt x="17" y="143"/>
                  <a:pt x="17" y="143"/>
                  <a:pt x="17" y="143"/>
                </a:cubicBezTo>
                <a:cubicBezTo>
                  <a:pt x="18" y="142"/>
                  <a:pt x="17" y="143"/>
                  <a:pt x="17" y="143"/>
                </a:cubicBezTo>
                <a:lnTo>
                  <a:pt x="16" y="148"/>
                </a:lnTo>
                <a:close/>
                <a:moveTo>
                  <a:pt x="110" y="32"/>
                </a:moveTo>
                <a:cubicBezTo>
                  <a:pt x="111" y="33"/>
                  <a:pt x="111" y="33"/>
                  <a:pt x="111" y="33"/>
                </a:cubicBezTo>
                <a:cubicBezTo>
                  <a:pt x="111" y="33"/>
                  <a:pt x="111" y="33"/>
                  <a:pt x="111" y="33"/>
                </a:cubicBezTo>
                <a:cubicBezTo>
                  <a:pt x="111" y="34"/>
                  <a:pt x="111" y="34"/>
                  <a:pt x="111" y="34"/>
                </a:cubicBezTo>
                <a:cubicBezTo>
                  <a:pt x="111" y="34"/>
                  <a:pt x="111" y="34"/>
                  <a:pt x="111" y="34"/>
                </a:cubicBezTo>
                <a:cubicBezTo>
                  <a:pt x="112" y="35"/>
                  <a:pt x="112" y="35"/>
                  <a:pt x="112" y="35"/>
                </a:cubicBezTo>
                <a:cubicBezTo>
                  <a:pt x="112" y="35"/>
                  <a:pt x="112" y="36"/>
                  <a:pt x="112" y="36"/>
                </a:cubicBezTo>
                <a:cubicBezTo>
                  <a:pt x="113" y="37"/>
                  <a:pt x="113" y="38"/>
                  <a:pt x="114" y="39"/>
                </a:cubicBezTo>
                <a:cubicBezTo>
                  <a:pt x="115" y="38"/>
                  <a:pt x="114" y="38"/>
                  <a:pt x="113" y="37"/>
                </a:cubicBezTo>
                <a:cubicBezTo>
                  <a:pt x="113" y="37"/>
                  <a:pt x="113" y="36"/>
                  <a:pt x="112" y="36"/>
                </a:cubicBezTo>
                <a:cubicBezTo>
                  <a:pt x="112" y="35"/>
                  <a:pt x="112" y="35"/>
                  <a:pt x="112" y="35"/>
                </a:cubicBezTo>
                <a:cubicBezTo>
                  <a:pt x="111" y="34"/>
                  <a:pt x="111" y="34"/>
                  <a:pt x="111" y="34"/>
                </a:cubicBezTo>
                <a:cubicBezTo>
                  <a:pt x="111" y="34"/>
                  <a:pt x="111" y="34"/>
                  <a:pt x="111" y="34"/>
                </a:cubicBezTo>
                <a:cubicBezTo>
                  <a:pt x="111" y="33"/>
                  <a:pt x="111" y="33"/>
                  <a:pt x="111" y="33"/>
                </a:cubicBezTo>
                <a:cubicBezTo>
                  <a:pt x="111" y="33"/>
                  <a:pt x="111" y="33"/>
                  <a:pt x="111" y="33"/>
                </a:cubicBezTo>
                <a:lnTo>
                  <a:pt x="110" y="32"/>
                </a:lnTo>
                <a:close/>
                <a:moveTo>
                  <a:pt x="103" y="66"/>
                </a:moveTo>
                <a:cubicBezTo>
                  <a:pt x="103" y="68"/>
                  <a:pt x="104" y="69"/>
                  <a:pt x="105" y="70"/>
                </a:cubicBezTo>
                <a:cubicBezTo>
                  <a:pt x="105" y="71"/>
                  <a:pt x="105" y="70"/>
                  <a:pt x="105" y="69"/>
                </a:cubicBezTo>
                <a:cubicBezTo>
                  <a:pt x="104" y="68"/>
                  <a:pt x="103" y="67"/>
                  <a:pt x="103" y="66"/>
                </a:cubicBezTo>
                <a:close/>
                <a:moveTo>
                  <a:pt x="89" y="110"/>
                </a:moveTo>
                <a:cubicBezTo>
                  <a:pt x="89" y="110"/>
                  <a:pt x="89" y="110"/>
                  <a:pt x="89" y="110"/>
                </a:cubicBezTo>
                <a:cubicBezTo>
                  <a:pt x="89" y="110"/>
                  <a:pt x="89" y="110"/>
                  <a:pt x="89" y="110"/>
                </a:cubicBezTo>
                <a:cubicBezTo>
                  <a:pt x="91" y="114"/>
                  <a:pt x="91" y="114"/>
                  <a:pt x="91" y="114"/>
                </a:cubicBezTo>
                <a:cubicBezTo>
                  <a:pt x="91" y="114"/>
                  <a:pt x="92" y="113"/>
                  <a:pt x="91" y="112"/>
                </a:cubicBezTo>
                <a:cubicBezTo>
                  <a:pt x="90" y="112"/>
                  <a:pt x="90" y="111"/>
                  <a:pt x="89" y="110"/>
                </a:cubicBezTo>
                <a:cubicBezTo>
                  <a:pt x="89" y="110"/>
                  <a:pt x="89" y="110"/>
                  <a:pt x="89" y="110"/>
                </a:cubicBezTo>
                <a:close/>
                <a:moveTo>
                  <a:pt x="87" y="121"/>
                </a:moveTo>
                <a:cubicBezTo>
                  <a:pt x="86" y="120"/>
                  <a:pt x="85" y="118"/>
                  <a:pt x="84" y="117"/>
                </a:cubicBezTo>
                <a:cubicBezTo>
                  <a:pt x="84" y="116"/>
                  <a:pt x="84" y="118"/>
                  <a:pt x="84" y="118"/>
                </a:cubicBezTo>
                <a:cubicBezTo>
                  <a:pt x="85" y="119"/>
                  <a:pt x="85" y="119"/>
                  <a:pt x="86" y="120"/>
                </a:cubicBezTo>
                <a:cubicBezTo>
                  <a:pt x="86" y="120"/>
                  <a:pt x="88" y="122"/>
                  <a:pt x="87" y="121"/>
                </a:cubicBezTo>
                <a:close/>
                <a:moveTo>
                  <a:pt x="78" y="182"/>
                </a:moveTo>
                <a:cubicBezTo>
                  <a:pt x="78" y="183"/>
                  <a:pt x="79" y="185"/>
                  <a:pt x="80" y="186"/>
                </a:cubicBezTo>
                <a:cubicBezTo>
                  <a:pt x="80" y="185"/>
                  <a:pt x="82" y="186"/>
                  <a:pt x="81" y="185"/>
                </a:cubicBezTo>
                <a:cubicBezTo>
                  <a:pt x="80" y="184"/>
                  <a:pt x="79" y="183"/>
                  <a:pt x="78" y="182"/>
                </a:cubicBezTo>
                <a:close/>
                <a:moveTo>
                  <a:pt x="89" y="181"/>
                </a:moveTo>
                <a:cubicBezTo>
                  <a:pt x="90" y="182"/>
                  <a:pt x="90" y="183"/>
                  <a:pt x="91" y="184"/>
                </a:cubicBezTo>
                <a:cubicBezTo>
                  <a:pt x="92" y="184"/>
                  <a:pt x="92" y="186"/>
                  <a:pt x="94" y="185"/>
                </a:cubicBezTo>
                <a:cubicBezTo>
                  <a:pt x="93" y="184"/>
                  <a:pt x="90" y="182"/>
                  <a:pt x="89" y="181"/>
                </a:cubicBezTo>
                <a:close/>
                <a:moveTo>
                  <a:pt x="48" y="131"/>
                </a:moveTo>
                <a:cubicBezTo>
                  <a:pt x="46" y="137"/>
                  <a:pt x="46" y="137"/>
                  <a:pt x="46" y="137"/>
                </a:cubicBezTo>
                <a:cubicBezTo>
                  <a:pt x="46" y="137"/>
                  <a:pt x="47" y="137"/>
                  <a:pt x="47" y="137"/>
                </a:cubicBezTo>
                <a:cubicBezTo>
                  <a:pt x="47" y="135"/>
                  <a:pt x="48" y="133"/>
                  <a:pt x="48" y="131"/>
                </a:cubicBezTo>
                <a:close/>
                <a:moveTo>
                  <a:pt x="84" y="120"/>
                </a:moveTo>
                <a:cubicBezTo>
                  <a:pt x="85" y="122"/>
                  <a:pt x="86" y="124"/>
                  <a:pt x="87" y="125"/>
                </a:cubicBezTo>
                <a:cubicBezTo>
                  <a:pt x="89" y="124"/>
                  <a:pt x="86" y="123"/>
                  <a:pt x="86" y="123"/>
                </a:cubicBezTo>
                <a:cubicBezTo>
                  <a:pt x="85" y="122"/>
                  <a:pt x="85" y="121"/>
                  <a:pt x="84" y="120"/>
                </a:cubicBezTo>
                <a:close/>
                <a:moveTo>
                  <a:pt x="80" y="130"/>
                </a:moveTo>
                <a:cubicBezTo>
                  <a:pt x="79" y="131"/>
                  <a:pt x="79" y="131"/>
                  <a:pt x="79" y="131"/>
                </a:cubicBezTo>
                <a:cubicBezTo>
                  <a:pt x="80" y="132"/>
                  <a:pt x="82" y="134"/>
                  <a:pt x="83" y="135"/>
                </a:cubicBezTo>
                <a:cubicBezTo>
                  <a:pt x="82" y="133"/>
                  <a:pt x="81" y="131"/>
                  <a:pt x="80" y="130"/>
                </a:cubicBezTo>
                <a:close/>
                <a:moveTo>
                  <a:pt x="102" y="60"/>
                </a:moveTo>
                <a:cubicBezTo>
                  <a:pt x="103" y="60"/>
                  <a:pt x="103" y="60"/>
                  <a:pt x="103" y="60"/>
                </a:cubicBezTo>
                <a:cubicBezTo>
                  <a:pt x="103" y="62"/>
                  <a:pt x="105" y="64"/>
                  <a:pt x="106" y="66"/>
                </a:cubicBezTo>
                <a:cubicBezTo>
                  <a:pt x="107" y="67"/>
                  <a:pt x="107" y="65"/>
                  <a:pt x="106" y="65"/>
                </a:cubicBezTo>
                <a:cubicBezTo>
                  <a:pt x="103" y="60"/>
                  <a:pt x="103" y="60"/>
                  <a:pt x="103" y="60"/>
                </a:cubicBezTo>
                <a:lnTo>
                  <a:pt x="102" y="60"/>
                </a:lnTo>
                <a:close/>
                <a:moveTo>
                  <a:pt x="90" y="104"/>
                </a:moveTo>
                <a:cubicBezTo>
                  <a:pt x="90" y="106"/>
                  <a:pt x="92" y="108"/>
                  <a:pt x="93" y="109"/>
                </a:cubicBezTo>
                <a:cubicBezTo>
                  <a:pt x="93" y="109"/>
                  <a:pt x="93" y="108"/>
                  <a:pt x="93" y="107"/>
                </a:cubicBezTo>
                <a:cubicBezTo>
                  <a:pt x="92" y="106"/>
                  <a:pt x="91" y="105"/>
                  <a:pt x="90" y="104"/>
                </a:cubicBezTo>
                <a:close/>
                <a:moveTo>
                  <a:pt x="93" y="105"/>
                </a:moveTo>
                <a:cubicBezTo>
                  <a:pt x="92" y="104"/>
                  <a:pt x="91" y="102"/>
                  <a:pt x="90" y="100"/>
                </a:cubicBezTo>
                <a:cubicBezTo>
                  <a:pt x="89" y="99"/>
                  <a:pt x="89" y="101"/>
                  <a:pt x="90" y="101"/>
                </a:cubicBezTo>
                <a:cubicBezTo>
                  <a:pt x="90" y="103"/>
                  <a:pt x="92" y="104"/>
                  <a:pt x="93" y="105"/>
                </a:cubicBezTo>
                <a:close/>
                <a:moveTo>
                  <a:pt x="100" y="172"/>
                </a:moveTo>
                <a:cubicBezTo>
                  <a:pt x="104" y="177"/>
                  <a:pt x="104" y="177"/>
                  <a:pt x="104" y="177"/>
                </a:cubicBezTo>
                <a:cubicBezTo>
                  <a:pt x="104" y="177"/>
                  <a:pt x="105" y="175"/>
                  <a:pt x="104" y="175"/>
                </a:cubicBezTo>
                <a:cubicBezTo>
                  <a:pt x="103" y="174"/>
                  <a:pt x="102" y="172"/>
                  <a:pt x="101" y="171"/>
                </a:cubicBezTo>
                <a:cubicBezTo>
                  <a:pt x="100" y="171"/>
                  <a:pt x="100" y="172"/>
                  <a:pt x="100" y="172"/>
                </a:cubicBezTo>
                <a:close/>
                <a:moveTo>
                  <a:pt x="105" y="53"/>
                </a:moveTo>
                <a:cubicBezTo>
                  <a:pt x="105" y="53"/>
                  <a:pt x="105" y="53"/>
                  <a:pt x="105" y="53"/>
                </a:cubicBezTo>
                <a:cubicBezTo>
                  <a:pt x="106" y="55"/>
                  <a:pt x="107" y="57"/>
                  <a:pt x="108" y="58"/>
                </a:cubicBezTo>
                <a:cubicBezTo>
                  <a:pt x="108" y="58"/>
                  <a:pt x="108" y="59"/>
                  <a:pt x="109" y="59"/>
                </a:cubicBezTo>
                <a:cubicBezTo>
                  <a:pt x="109" y="56"/>
                  <a:pt x="107" y="55"/>
                  <a:pt x="105" y="53"/>
                </a:cubicBezTo>
                <a:close/>
                <a:moveTo>
                  <a:pt x="75" y="144"/>
                </a:moveTo>
                <a:cubicBezTo>
                  <a:pt x="75" y="144"/>
                  <a:pt x="75" y="144"/>
                  <a:pt x="75" y="144"/>
                </a:cubicBezTo>
                <a:cubicBezTo>
                  <a:pt x="85" y="145"/>
                  <a:pt x="85" y="145"/>
                  <a:pt x="85" y="145"/>
                </a:cubicBezTo>
                <a:lnTo>
                  <a:pt x="75" y="144"/>
                </a:lnTo>
                <a:close/>
                <a:moveTo>
                  <a:pt x="93" y="91"/>
                </a:moveTo>
                <a:cubicBezTo>
                  <a:pt x="94" y="93"/>
                  <a:pt x="95" y="95"/>
                  <a:pt x="97" y="96"/>
                </a:cubicBezTo>
                <a:cubicBezTo>
                  <a:pt x="97" y="96"/>
                  <a:pt x="97" y="95"/>
                  <a:pt x="97" y="95"/>
                </a:cubicBezTo>
                <a:cubicBezTo>
                  <a:pt x="96" y="93"/>
                  <a:pt x="95" y="92"/>
                  <a:pt x="94" y="91"/>
                </a:cubicBezTo>
                <a:cubicBezTo>
                  <a:pt x="94" y="91"/>
                  <a:pt x="93" y="91"/>
                  <a:pt x="93" y="91"/>
                </a:cubicBezTo>
                <a:close/>
                <a:moveTo>
                  <a:pt x="102" y="153"/>
                </a:moveTo>
                <a:cubicBezTo>
                  <a:pt x="104" y="155"/>
                  <a:pt x="106" y="157"/>
                  <a:pt x="107" y="158"/>
                </a:cubicBezTo>
                <a:cubicBezTo>
                  <a:pt x="107" y="158"/>
                  <a:pt x="108" y="157"/>
                  <a:pt x="107" y="157"/>
                </a:cubicBezTo>
                <a:cubicBezTo>
                  <a:pt x="103" y="153"/>
                  <a:pt x="103" y="153"/>
                  <a:pt x="103" y="153"/>
                </a:cubicBezTo>
                <a:cubicBezTo>
                  <a:pt x="102" y="152"/>
                  <a:pt x="102" y="153"/>
                  <a:pt x="102" y="153"/>
                </a:cubicBezTo>
                <a:close/>
                <a:moveTo>
                  <a:pt x="89" y="184"/>
                </a:moveTo>
                <a:cubicBezTo>
                  <a:pt x="89" y="184"/>
                  <a:pt x="89" y="184"/>
                  <a:pt x="89" y="184"/>
                </a:cubicBezTo>
                <a:cubicBezTo>
                  <a:pt x="88" y="183"/>
                  <a:pt x="87" y="181"/>
                  <a:pt x="86" y="180"/>
                </a:cubicBezTo>
                <a:cubicBezTo>
                  <a:pt x="85" y="179"/>
                  <a:pt x="84" y="179"/>
                  <a:pt x="83" y="179"/>
                </a:cubicBezTo>
                <a:cubicBezTo>
                  <a:pt x="85" y="181"/>
                  <a:pt x="87" y="183"/>
                  <a:pt x="89" y="184"/>
                </a:cubicBezTo>
                <a:close/>
                <a:moveTo>
                  <a:pt x="39" y="175"/>
                </a:moveTo>
                <a:cubicBezTo>
                  <a:pt x="41" y="177"/>
                  <a:pt x="43" y="179"/>
                  <a:pt x="45" y="181"/>
                </a:cubicBezTo>
                <a:cubicBezTo>
                  <a:pt x="43" y="179"/>
                  <a:pt x="41" y="176"/>
                  <a:pt x="39" y="174"/>
                </a:cubicBezTo>
                <a:cubicBezTo>
                  <a:pt x="39" y="174"/>
                  <a:pt x="38" y="174"/>
                  <a:pt x="39" y="175"/>
                </a:cubicBezTo>
                <a:close/>
                <a:moveTo>
                  <a:pt x="97" y="77"/>
                </a:moveTo>
                <a:cubicBezTo>
                  <a:pt x="98" y="80"/>
                  <a:pt x="100" y="82"/>
                  <a:pt x="101" y="84"/>
                </a:cubicBezTo>
                <a:cubicBezTo>
                  <a:pt x="101" y="83"/>
                  <a:pt x="102" y="83"/>
                  <a:pt x="101" y="82"/>
                </a:cubicBezTo>
                <a:lnTo>
                  <a:pt x="97" y="77"/>
                </a:lnTo>
                <a:close/>
                <a:moveTo>
                  <a:pt x="96" y="185"/>
                </a:moveTo>
                <a:cubicBezTo>
                  <a:pt x="93" y="182"/>
                  <a:pt x="93" y="182"/>
                  <a:pt x="93" y="182"/>
                </a:cubicBezTo>
                <a:cubicBezTo>
                  <a:pt x="93" y="181"/>
                  <a:pt x="92" y="180"/>
                  <a:pt x="90" y="180"/>
                </a:cubicBezTo>
                <a:cubicBezTo>
                  <a:pt x="94" y="183"/>
                  <a:pt x="94" y="183"/>
                  <a:pt x="94" y="183"/>
                </a:cubicBezTo>
                <a:cubicBezTo>
                  <a:pt x="95" y="184"/>
                  <a:pt x="97" y="185"/>
                  <a:pt x="96" y="185"/>
                </a:cubicBezTo>
                <a:close/>
                <a:moveTo>
                  <a:pt x="43" y="176"/>
                </a:moveTo>
                <a:cubicBezTo>
                  <a:pt x="44" y="177"/>
                  <a:pt x="44" y="177"/>
                  <a:pt x="44" y="177"/>
                </a:cubicBezTo>
                <a:cubicBezTo>
                  <a:pt x="45" y="179"/>
                  <a:pt x="46" y="180"/>
                  <a:pt x="48" y="182"/>
                </a:cubicBezTo>
                <a:cubicBezTo>
                  <a:pt x="48" y="182"/>
                  <a:pt x="49" y="183"/>
                  <a:pt x="50" y="183"/>
                </a:cubicBezTo>
                <a:cubicBezTo>
                  <a:pt x="44" y="177"/>
                  <a:pt x="44" y="177"/>
                  <a:pt x="44" y="177"/>
                </a:cubicBezTo>
                <a:lnTo>
                  <a:pt x="43" y="176"/>
                </a:lnTo>
                <a:close/>
                <a:moveTo>
                  <a:pt x="91" y="98"/>
                </a:moveTo>
                <a:cubicBezTo>
                  <a:pt x="94" y="104"/>
                  <a:pt x="94" y="104"/>
                  <a:pt x="94" y="104"/>
                </a:cubicBezTo>
                <a:cubicBezTo>
                  <a:pt x="94" y="103"/>
                  <a:pt x="95" y="102"/>
                  <a:pt x="95" y="102"/>
                </a:cubicBezTo>
                <a:cubicBezTo>
                  <a:pt x="94" y="101"/>
                  <a:pt x="93" y="99"/>
                  <a:pt x="91" y="98"/>
                </a:cubicBezTo>
                <a:cubicBezTo>
                  <a:pt x="91" y="97"/>
                  <a:pt x="90" y="97"/>
                  <a:pt x="91" y="98"/>
                </a:cubicBezTo>
                <a:close/>
                <a:moveTo>
                  <a:pt x="85" y="114"/>
                </a:moveTo>
                <a:cubicBezTo>
                  <a:pt x="86" y="116"/>
                  <a:pt x="88" y="119"/>
                  <a:pt x="89" y="121"/>
                </a:cubicBezTo>
                <a:cubicBezTo>
                  <a:pt x="89" y="121"/>
                  <a:pt x="90" y="119"/>
                  <a:pt x="89" y="119"/>
                </a:cubicBezTo>
                <a:cubicBezTo>
                  <a:pt x="88" y="118"/>
                  <a:pt x="87" y="116"/>
                  <a:pt x="85" y="114"/>
                </a:cubicBezTo>
                <a:cubicBezTo>
                  <a:pt x="85" y="114"/>
                  <a:pt x="84" y="113"/>
                  <a:pt x="85" y="114"/>
                </a:cubicBezTo>
                <a:close/>
                <a:moveTo>
                  <a:pt x="81" y="126"/>
                </a:moveTo>
                <a:cubicBezTo>
                  <a:pt x="82" y="128"/>
                  <a:pt x="84" y="130"/>
                  <a:pt x="85" y="131"/>
                </a:cubicBezTo>
                <a:cubicBezTo>
                  <a:pt x="86" y="131"/>
                  <a:pt x="86" y="130"/>
                  <a:pt x="86" y="130"/>
                </a:cubicBezTo>
                <a:cubicBezTo>
                  <a:pt x="81" y="125"/>
                  <a:pt x="81" y="125"/>
                  <a:pt x="81" y="125"/>
                </a:cubicBezTo>
                <a:cubicBezTo>
                  <a:pt x="81" y="125"/>
                  <a:pt x="81" y="126"/>
                  <a:pt x="81" y="126"/>
                </a:cubicBezTo>
                <a:close/>
                <a:moveTo>
                  <a:pt x="78" y="179"/>
                </a:moveTo>
                <a:cubicBezTo>
                  <a:pt x="79" y="181"/>
                  <a:pt x="81" y="183"/>
                  <a:pt x="83" y="184"/>
                </a:cubicBezTo>
                <a:cubicBezTo>
                  <a:pt x="83" y="185"/>
                  <a:pt x="84" y="186"/>
                  <a:pt x="85" y="185"/>
                </a:cubicBezTo>
                <a:cubicBezTo>
                  <a:pt x="79" y="179"/>
                  <a:pt x="79" y="179"/>
                  <a:pt x="79" y="179"/>
                </a:cubicBezTo>
                <a:cubicBezTo>
                  <a:pt x="78" y="179"/>
                  <a:pt x="77" y="179"/>
                  <a:pt x="78" y="179"/>
                </a:cubicBezTo>
                <a:close/>
                <a:moveTo>
                  <a:pt x="50" y="176"/>
                </a:moveTo>
                <a:cubicBezTo>
                  <a:pt x="51" y="179"/>
                  <a:pt x="53" y="180"/>
                  <a:pt x="55" y="183"/>
                </a:cubicBezTo>
                <a:cubicBezTo>
                  <a:pt x="56" y="184"/>
                  <a:pt x="57" y="183"/>
                  <a:pt x="58" y="184"/>
                </a:cubicBezTo>
                <a:cubicBezTo>
                  <a:pt x="50" y="176"/>
                  <a:pt x="50" y="176"/>
                  <a:pt x="50" y="176"/>
                </a:cubicBezTo>
                <a:cubicBezTo>
                  <a:pt x="50" y="176"/>
                  <a:pt x="50" y="176"/>
                  <a:pt x="50" y="176"/>
                </a:cubicBezTo>
                <a:close/>
                <a:moveTo>
                  <a:pt x="82" y="123"/>
                </a:moveTo>
                <a:cubicBezTo>
                  <a:pt x="82" y="124"/>
                  <a:pt x="82" y="124"/>
                  <a:pt x="82" y="124"/>
                </a:cubicBezTo>
                <a:cubicBezTo>
                  <a:pt x="83" y="125"/>
                  <a:pt x="85" y="127"/>
                  <a:pt x="87" y="128"/>
                </a:cubicBezTo>
                <a:cubicBezTo>
                  <a:pt x="83" y="123"/>
                  <a:pt x="83" y="123"/>
                  <a:pt x="83" y="123"/>
                </a:cubicBezTo>
                <a:cubicBezTo>
                  <a:pt x="83" y="122"/>
                  <a:pt x="83" y="121"/>
                  <a:pt x="82" y="122"/>
                </a:cubicBezTo>
                <a:cubicBezTo>
                  <a:pt x="82" y="122"/>
                  <a:pt x="82" y="123"/>
                  <a:pt x="82" y="123"/>
                </a:cubicBezTo>
                <a:close/>
                <a:moveTo>
                  <a:pt x="107" y="43"/>
                </a:moveTo>
                <a:cubicBezTo>
                  <a:pt x="108" y="45"/>
                  <a:pt x="109" y="48"/>
                  <a:pt x="111" y="51"/>
                </a:cubicBezTo>
                <a:cubicBezTo>
                  <a:pt x="111" y="50"/>
                  <a:pt x="112" y="49"/>
                  <a:pt x="111" y="49"/>
                </a:cubicBezTo>
                <a:lnTo>
                  <a:pt x="107" y="43"/>
                </a:lnTo>
                <a:close/>
                <a:moveTo>
                  <a:pt x="45" y="176"/>
                </a:moveTo>
                <a:cubicBezTo>
                  <a:pt x="47" y="178"/>
                  <a:pt x="50" y="180"/>
                  <a:pt x="52" y="182"/>
                </a:cubicBezTo>
                <a:cubicBezTo>
                  <a:pt x="52" y="182"/>
                  <a:pt x="53" y="183"/>
                  <a:pt x="52" y="182"/>
                </a:cubicBezTo>
                <a:cubicBezTo>
                  <a:pt x="51" y="181"/>
                  <a:pt x="49" y="178"/>
                  <a:pt x="47" y="176"/>
                </a:cubicBezTo>
                <a:cubicBezTo>
                  <a:pt x="47" y="176"/>
                  <a:pt x="46" y="175"/>
                  <a:pt x="46" y="176"/>
                </a:cubicBezTo>
                <a:cubicBezTo>
                  <a:pt x="45" y="175"/>
                  <a:pt x="44" y="175"/>
                  <a:pt x="45" y="176"/>
                </a:cubicBezTo>
                <a:close/>
                <a:moveTo>
                  <a:pt x="101" y="161"/>
                </a:moveTo>
                <a:cubicBezTo>
                  <a:pt x="102" y="163"/>
                  <a:pt x="104" y="165"/>
                  <a:pt x="106" y="167"/>
                </a:cubicBezTo>
                <a:cubicBezTo>
                  <a:pt x="106" y="167"/>
                  <a:pt x="106" y="165"/>
                  <a:pt x="106" y="165"/>
                </a:cubicBezTo>
                <a:cubicBezTo>
                  <a:pt x="104" y="163"/>
                  <a:pt x="102" y="161"/>
                  <a:pt x="101" y="159"/>
                </a:cubicBezTo>
                <a:cubicBezTo>
                  <a:pt x="101" y="160"/>
                  <a:pt x="101" y="161"/>
                  <a:pt x="101" y="161"/>
                </a:cubicBezTo>
                <a:close/>
                <a:moveTo>
                  <a:pt x="86" y="111"/>
                </a:moveTo>
                <a:cubicBezTo>
                  <a:pt x="86" y="111"/>
                  <a:pt x="85" y="112"/>
                  <a:pt x="85" y="112"/>
                </a:cubicBezTo>
                <a:cubicBezTo>
                  <a:pt x="87" y="114"/>
                  <a:pt x="89" y="115"/>
                  <a:pt x="90" y="117"/>
                </a:cubicBezTo>
                <a:cubicBezTo>
                  <a:pt x="90" y="117"/>
                  <a:pt x="90" y="116"/>
                  <a:pt x="90" y="116"/>
                </a:cubicBezTo>
                <a:cubicBezTo>
                  <a:pt x="89" y="114"/>
                  <a:pt x="87" y="112"/>
                  <a:pt x="86" y="109"/>
                </a:cubicBezTo>
                <a:cubicBezTo>
                  <a:pt x="86" y="110"/>
                  <a:pt x="86" y="110"/>
                  <a:pt x="86" y="111"/>
                </a:cubicBezTo>
                <a:close/>
                <a:moveTo>
                  <a:pt x="70" y="184"/>
                </a:moveTo>
                <a:cubicBezTo>
                  <a:pt x="70" y="185"/>
                  <a:pt x="72" y="187"/>
                  <a:pt x="74" y="186"/>
                </a:cubicBezTo>
                <a:cubicBezTo>
                  <a:pt x="65" y="177"/>
                  <a:pt x="65" y="177"/>
                  <a:pt x="65" y="177"/>
                </a:cubicBezTo>
                <a:lnTo>
                  <a:pt x="70" y="184"/>
                </a:lnTo>
                <a:close/>
                <a:moveTo>
                  <a:pt x="100" y="66"/>
                </a:moveTo>
                <a:cubicBezTo>
                  <a:pt x="100" y="66"/>
                  <a:pt x="100" y="66"/>
                  <a:pt x="99" y="66"/>
                </a:cubicBezTo>
                <a:cubicBezTo>
                  <a:pt x="99" y="67"/>
                  <a:pt x="99" y="68"/>
                  <a:pt x="99" y="68"/>
                </a:cubicBezTo>
                <a:cubicBezTo>
                  <a:pt x="101" y="70"/>
                  <a:pt x="103" y="72"/>
                  <a:pt x="104" y="74"/>
                </a:cubicBezTo>
                <a:cubicBezTo>
                  <a:pt x="104" y="73"/>
                  <a:pt x="104" y="73"/>
                  <a:pt x="104" y="73"/>
                </a:cubicBezTo>
                <a:cubicBezTo>
                  <a:pt x="100" y="67"/>
                  <a:pt x="100" y="67"/>
                  <a:pt x="100" y="67"/>
                </a:cubicBezTo>
                <a:cubicBezTo>
                  <a:pt x="100" y="66"/>
                  <a:pt x="100" y="65"/>
                  <a:pt x="100" y="66"/>
                </a:cubicBezTo>
                <a:close/>
                <a:moveTo>
                  <a:pt x="52" y="176"/>
                </a:moveTo>
                <a:cubicBezTo>
                  <a:pt x="54" y="178"/>
                  <a:pt x="57" y="181"/>
                  <a:pt x="59" y="182"/>
                </a:cubicBezTo>
                <a:cubicBezTo>
                  <a:pt x="58" y="180"/>
                  <a:pt x="56" y="178"/>
                  <a:pt x="55" y="176"/>
                </a:cubicBezTo>
                <a:cubicBezTo>
                  <a:pt x="55" y="176"/>
                  <a:pt x="53" y="175"/>
                  <a:pt x="52" y="176"/>
                </a:cubicBezTo>
                <a:close/>
                <a:moveTo>
                  <a:pt x="92" y="92"/>
                </a:moveTo>
                <a:cubicBezTo>
                  <a:pt x="91" y="94"/>
                  <a:pt x="91" y="95"/>
                  <a:pt x="91" y="96"/>
                </a:cubicBezTo>
                <a:cubicBezTo>
                  <a:pt x="93" y="97"/>
                  <a:pt x="94" y="99"/>
                  <a:pt x="95" y="100"/>
                </a:cubicBezTo>
                <a:cubicBezTo>
                  <a:pt x="96" y="100"/>
                  <a:pt x="96" y="99"/>
                  <a:pt x="96" y="99"/>
                </a:cubicBezTo>
                <a:cubicBezTo>
                  <a:pt x="95" y="97"/>
                  <a:pt x="93" y="95"/>
                  <a:pt x="92" y="92"/>
                </a:cubicBezTo>
                <a:close/>
                <a:moveTo>
                  <a:pt x="111" y="25"/>
                </a:moveTo>
                <a:cubicBezTo>
                  <a:pt x="111" y="26"/>
                  <a:pt x="110" y="27"/>
                  <a:pt x="111" y="28"/>
                </a:cubicBezTo>
                <a:cubicBezTo>
                  <a:pt x="112" y="30"/>
                  <a:pt x="114" y="33"/>
                  <a:pt x="116" y="34"/>
                </a:cubicBezTo>
                <a:cubicBezTo>
                  <a:pt x="114" y="31"/>
                  <a:pt x="113" y="28"/>
                  <a:pt x="111" y="25"/>
                </a:cubicBezTo>
                <a:close/>
                <a:moveTo>
                  <a:pt x="96" y="79"/>
                </a:moveTo>
                <a:cubicBezTo>
                  <a:pt x="96" y="80"/>
                  <a:pt x="95" y="81"/>
                  <a:pt x="95" y="81"/>
                </a:cubicBezTo>
                <a:cubicBezTo>
                  <a:pt x="96" y="83"/>
                  <a:pt x="98" y="85"/>
                  <a:pt x="99" y="87"/>
                </a:cubicBezTo>
                <a:cubicBezTo>
                  <a:pt x="100" y="88"/>
                  <a:pt x="100" y="86"/>
                  <a:pt x="100" y="86"/>
                </a:cubicBezTo>
                <a:cubicBezTo>
                  <a:pt x="99" y="84"/>
                  <a:pt x="97" y="82"/>
                  <a:pt x="96" y="78"/>
                </a:cubicBezTo>
                <a:cubicBezTo>
                  <a:pt x="96" y="78"/>
                  <a:pt x="96" y="79"/>
                  <a:pt x="96" y="79"/>
                </a:cubicBezTo>
                <a:close/>
                <a:moveTo>
                  <a:pt x="30" y="174"/>
                </a:moveTo>
                <a:cubicBezTo>
                  <a:pt x="33" y="177"/>
                  <a:pt x="35" y="181"/>
                  <a:pt x="38" y="183"/>
                </a:cubicBezTo>
                <a:cubicBezTo>
                  <a:pt x="39" y="183"/>
                  <a:pt x="40" y="183"/>
                  <a:pt x="40" y="183"/>
                </a:cubicBezTo>
                <a:cubicBezTo>
                  <a:pt x="37" y="180"/>
                  <a:pt x="34" y="177"/>
                  <a:pt x="31" y="174"/>
                </a:cubicBezTo>
                <a:cubicBezTo>
                  <a:pt x="31" y="174"/>
                  <a:pt x="31" y="174"/>
                  <a:pt x="30" y="174"/>
                </a:cubicBezTo>
                <a:close/>
                <a:moveTo>
                  <a:pt x="94" y="86"/>
                </a:moveTo>
                <a:cubicBezTo>
                  <a:pt x="94" y="87"/>
                  <a:pt x="93" y="88"/>
                  <a:pt x="93" y="88"/>
                </a:cubicBezTo>
                <a:cubicBezTo>
                  <a:pt x="95" y="90"/>
                  <a:pt x="96" y="92"/>
                  <a:pt x="98" y="94"/>
                </a:cubicBezTo>
                <a:cubicBezTo>
                  <a:pt x="98" y="93"/>
                  <a:pt x="98" y="92"/>
                  <a:pt x="98" y="92"/>
                </a:cubicBezTo>
                <a:cubicBezTo>
                  <a:pt x="97" y="90"/>
                  <a:pt x="96" y="88"/>
                  <a:pt x="94" y="85"/>
                </a:cubicBezTo>
                <a:cubicBezTo>
                  <a:pt x="94" y="85"/>
                  <a:pt x="94" y="85"/>
                  <a:pt x="94" y="86"/>
                </a:cubicBezTo>
                <a:close/>
                <a:moveTo>
                  <a:pt x="67" y="184"/>
                </a:moveTo>
                <a:cubicBezTo>
                  <a:pt x="67" y="184"/>
                  <a:pt x="67" y="183"/>
                  <a:pt x="67" y="183"/>
                </a:cubicBezTo>
                <a:cubicBezTo>
                  <a:pt x="65" y="181"/>
                  <a:pt x="64" y="179"/>
                  <a:pt x="63" y="177"/>
                </a:cubicBezTo>
                <a:cubicBezTo>
                  <a:pt x="62" y="176"/>
                  <a:pt x="60" y="177"/>
                  <a:pt x="59" y="176"/>
                </a:cubicBezTo>
                <a:cubicBezTo>
                  <a:pt x="62" y="179"/>
                  <a:pt x="64" y="182"/>
                  <a:pt x="67" y="184"/>
                </a:cubicBezTo>
                <a:close/>
                <a:moveTo>
                  <a:pt x="98" y="71"/>
                </a:moveTo>
                <a:cubicBezTo>
                  <a:pt x="98" y="72"/>
                  <a:pt x="97" y="72"/>
                  <a:pt x="97" y="72"/>
                </a:cubicBezTo>
                <a:cubicBezTo>
                  <a:pt x="98" y="73"/>
                  <a:pt x="97" y="74"/>
                  <a:pt x="97" y="75"/>
                </a:cubicBezTo>
                <a:cubicBezTo>
                  <a:pt x="99" y="76"/>
                  <a:pt x="100" y="79"/>
                  <a:pt x="102" y="80"/>
                </a:cubicBezTo>
                <a:cubicBezTo>
                  <a:pt x="102" y="80"/>
                  <a:pt x="103" y="79"/>
                  <a:pt x="102" y="79"/>
                </a:cubicBezTo>
                <a:cubicBezTo>
                  <a:pt x="101" y="77"/>
                  <a:pt x="100" y="74"/>
                  <a:pt x="98" y="71"/>
                </a:cubicBezTo>
                <a:close/>
                <a:moveTo>
                  <a:pt x="24" y="172"/>
                </a:moveTo>
                <a:cubicBezTo>
                  <a:pt x="26" y="176"/>
                  <a:pt x="30" y="180"/>
                  <a:pt x="33" y="183"/>
                </a:cubicBezTo>
                <a:cubicBezTo>
                  <a:pt x="33" y="183"/>
                  <a:pt x="34" y="183"/>
                  <a:pt x="35" y="183"/>
                </a:cubicBezTo>
                <a:cubicBezTo>
                  <a:pt x="32" y="179"/>
                  <a:pt x="28" y="176"/>
                  <a:pt x="25" y="173"/>
                </a:cubicBezTo>
                <a:cubicBezTo>
                  <a:pt x="25" y="173"/>
                  <a:pt x="24" y="172"/>
                  <a:pt x="24" y="172"/>
                </a:cubicBezTo>
                <a:close/>
                <a:moveTo>
                  <a:pt x="106" y="46"/>
                </a:moveTo>
                <a:cubicBezTo>
                  <a:pt x="106" y="47"/>
                  <a:pt x="105" y="49"/>
                  <a:pt x="105" y="49"/>
                </a:cubicBezTo>
                <a:cubicBezTo>
                  <a:pt x="106" y="51"/>
                  <a:pt x="108" y="53"/>
                  <a:pt x="110" y="55"/>
                </a:cubicBezTo>
                <a:cubicBezTo>
                  <a:pt x="109" y="55"/>
                  <a:pt x="110" y="54"/>
                  <a:pt x="110" y="54"/>
                </a:cubicBezTo>
                <a:cubicBezTo>
                  <a:pt x="106" y="46"/>
                  <a:pt x="106" y="46"/>
                  <a:pt x="106" y="46"/>
                </a:cubicBezTo>
                <a:cubicBezTo>
                  <a:pt x="106" y="45"/>
                  <a:pt x="106" y="46"/>
                  <a:pt x="106" y="46"/>
                </a:cubicBezTo>
                <a:close/>
                <a:moveTo>
                  <a:pt x="103" y="55"/>
                </a:moveTo>
                <a:cubicBezTo>
                  <a:pt x="103" y="56"/>
                  <a:pt x="102" y="57"/>
                  <a:pt x="102" y="57"/>
                </a:cubicBezTo>
                <a:cubicBezTo>
                  <a:pt x="107" y="63"/>
                  <a:pt x="107" y="63"/>
                  <a:pt x="107" y="63"/>
                </a:cubicBezTo>
                <a:cubicBezTo>
                  <a:pt x="108" y="63"/>
                  <a:pt x="108" y="62"/>
                  <a:pt x="108" y="61"/>
                </a:cubicBezTo>
                <a:cubicBezTo>
                  <a:pt x="107" y="59"/>
                  <a:pt x="105" y="57"/>
                  <a:pt x="104" y="54"/>
                </a:cubicBezTo>
                <a:cubicBezTo>
                  <a:pt x="104" y="54"/>
                  <a:pt x="104" y="53"/>
                  <a:pt x="103" y="54"/>
                </a:cubicBezTo>
                <a:cubicBezTo>
                  <a:pt x="103" y="54"/>
                  <a:pt x="103" y="55"/>
                  <a:pt x="103" y="55"/>
                </a:cubicBezTo>
                <a:close/>
                <a:moveTo>
                  <a:pt x="83" y="18"/>
                </a:moveTo>
                <a:cubicBezTo>
                  <a:pt x="76" y="18"/>
                  <a:pt x="76" y="18"/>
                  <a:pt x="76" y="18"/>
                </a:cubicBezTo>
                <a:cubicBezTo>
                  <a:pt x="85" y="18"/>
                  <a:pt x="95" y="18"/>
                  <a:pt x="103" y="18"/>
                </a:cubicBezTo>
                <a:cubicBezTo>
                  <a:pt x="97" y="17"/>
                  <a:pt x="90" y="17"/>
                  <a:pt x="83" y="18"/>
                </a:cubicBezTo>
                <a:close/>
                <a:moveTo>
                  <a:pt x="112" y="23"/>
                </a:moveTo>
                <a:cubicBezTo>
                  <a:pt x="114" y="26"/>
                  <a:pt x="115" y="29"/>
                  <a:pt x="117" y="32"/>
                </a:cubicBezTo>
                <a:cubicBezTo>
                  <a:pt x="117" y="31"/>
                  <a:pt x="118" y="29"/>
                  <a:pt x="118" y="28"/>
                </a:cubicBezTo>
                <a:cubicBezTo>
                  <a:pt x="118" y="27"/>
                  <a:pt x="117" y="26"/>
                  <a:pt x="116" y="25"/>
                </a:cubicBezTo>
                <a:cubicBezTo>
                  <a:pt x="115" y="24"/>
                  <a:pt x="115" y="23"/>
                  <a:pt x="114" y="22"/>
                </a:cubicBezTo>
                <a:cubicBezTo>
                  <a:pt x="114" y="22"/>
                  <a:pt x="113" y="22"/>
                  <a:pt x="112" y="21"/>
                </a:cubicBezTo>
                <a:cubicBezTo>
                  <a:pt x="112" y="21"/>
                  <a:pt x="112" y="22"/>
                  <a:pt x="112" y="23"/>
                </a:cubicBezTo>
                <a:close/>
                <a:moveTo>
                  <a:pt x="67" y="178"/>
                </a:moveTo>
                <a:cubicBezTo>
                  <a:pt x="75" y="186"/>
                  <a:pt x="75" y="186"/>
                  <a:pt x="75" y="186"/>
                </a:cubicBezTo>
                <a:cubicBezTo>
                  <a:pt x="76" y="187"/>
                  <a:pt x="78" y="186"/>
                  <a:pt x="79" y="186"/>
                </a:cubicBezTo>
                <a:cubicBezTo>
                  <a:pt x="77" y="184"/>
                  <a:pt x="76" y="183"/>
                  <a:pt x="75" y="182"/>
                </a:cubicBezTo>
                <a:cubicBezTo>
                  <a:pt x="74" y="179"/>
                  <a:pt x="71" y="177"/>
                  <a:pt x="67" y="178"/>
                </a:cubicBezTo>
                <a:close/>
                <a:moveTo>
                  <a:pt x="52" y="42"/>
                </a:moveTo>
                <a:cubicBezTo>
                  <a:pt x="51" y="42"/>
                  <a:pt x="50" y="42"/>
                  <a:pt x="49" y="43"/>
                </a:cubicBezTo>
                <a:cubicBezTo>
                  <a:pt x="49" y="45"/>
                  <a:pt x="49" y="47"/>
                  <a:pt x="49" y="49"/>
                </a:cubicBezTo>
                <a:cubicBezTo>
                  <a:pt x="46" y="67"/>
                  <a:pt x="46" y="67"/>
                  <a:pt x="46" y="67"/>
                </a:cubicBezTo>
                <a:cubicBezTo>
                  <a:pt x="48" y="58"/>
                  <a:pt x="51" y="51"/>
                  <a:pt x="52" y="42"/>
                </a:cubicBezTo>
                <a:cubicBezTo>
                  <a:pt x="52" y="42"/>
                  <a:pt x="53" y="41"/>
                  <a:pt x="52" y="42"/>
                </a:cubicBezTo>
                <a:close/>
                <a:moveTo>
                  <a:pt x="109" y="35"/>
                </a:moveTo>
                <a:cubicBezTo>
                  <a:pt x="107" y="41"/>
                  <a:pt x="107" y="41"/>
                  <a:pt x="107" y="41"/>
                </a:cubicBezTo>
                <a:cubicBezTo>
                  <a:pt x="109" y="42"/>
                  <a:pt x="110" y="44"/>
                  <a:pt x="112" y="46"/>
                </a:cubicBezTo>
                <a:cubicBezTo>
                  <a:pt x="112" y="46"/>
                  <a:pt x="112" y="47"/>
                  <a:pt x="112" y="46"/>
                </a:cubicBezTo>
                <a:cubicBezTo>
                  <a:pt x="113" y="45"/>
                  <a:pt x="113" y="43"/>
                  <a:pt x="113" y="42"/>
                </a:cubicBezTo>
                <a:cubicBezTo>
                  <a:pt x="109" y="34"/>
                  <a:pt x="109" y="34"/>
                  <a:pt x="109" y="34"/>
                </a:cubicBezTo>
                <a:cubicBezTo>
                  <a:pt x="109" y="34"/>
                  <a:pt x="109" y="35"/>
                  <a:pt x="109" y="35"/>
                </a:cubicBezTo>
                <a:close/>
                <a:moveTo>
                  <a:pt x="36" y="74"/>
                </a:moveTo>
                <a:cubicBezTo>
                  <a:pt x="44" y="82"/>
                  <a:pt x="44" y="82"/>
                  <a:pt x="44" y="82"/>
                </a:cubicBezTo>
                <a:cubicBezTo>
                  <a:pt x="47" y="83"/>
                  <a:pt x="49" y="83"/>
                  <a:pt x="51" y="84"/>
                </a:cubicBezTo>
                <a:cubicBezTo>
                  <a:pt x="51" y="80"/>
                  <a:pt x="52" y="77"/>
                  <a:pt x="53" y="75"/>
                </a:cubicBezTo>
                <a:cubicBezTo>
                  <a:pt x="48" y="76"/>
                  <a:pt x="42" y="74"/>
                  <a:pt x="37" y="73"/>
                </a:cubicBezTo>
                <a:cubicBezTo>
                  <a:pt x="37" y="73"/>
                  <a:pt x="35" y="74"/>
                  <a:pt x="36" y="74"/>
                </a:cubicBezTo>
                <a:close/>
                <a:moveTo>
                  <a:pt x="100" y="19"/>
                </a:moveTo>
                <a:cubicBezTo>
                  <a:pt x="99" y="19"/>
                  <a:pt x="98" y="19"/>
                  <a:pt x="97" y="20"/>
                </a:cubicBezTo>
                <a:cubicBezTo>
                  <a:pt x="100" y="20"/>
                  <a:pt x="103" y="20"/>
                  <a:pt x="105" y="21"/>
                </a:cubicBezTo>
                <a:cubicBezTo>
                  <a:pt x="105" y="22"/>
                  <a:pt x="104" y="22"/>
                  <a:pt x="104" y="22"/>
                </a:cubicBezTo>
                <a:cubicBezTo>
                  <a:pt x="100" y="23"/>
                  <a:pt x="96" y="23"/>
                  <a:pt x="92" y="22"/>
                </a:cubicBezTo>
                <a:cubicBezTo>
                  <a:pt x="92" y="23"/>
                  <a:pt x="93" y="23"/>
                  <a:pt x="93" y="23"/>
                </a:cubicBezTo>
                <a:cubicBezTo>
                  <a:pt x="95" y="23"/>
                  <a:pt x="97" y="23"/>
                  <a:pt x="100" y="24"/>
                </a:cubicBezTo>
                <a:cubicBezTo>
                  <a:pt x="100" y="24"/>
                  <a:pt x="101" y="25"/>
                  <a:pt x="101" y="25"/>
                </a:cubicBezTo>
                <a:cubicBezTo>
                  <a:pt x="100" y="26"/>
                  <a:pt x="99" y="26"/>
                  <a:pt x="99" y="26"/>
                </a:cubicBezTo>
                <a:cubicBezTo>
                  <a:pt x="92" y="26"/>
                  <a:pt x="84" y="26"/>
                  <a:pt x="77" y="26"/>
                </a:cubicBezTo>
                <a:cubicBezTo>
                  <a:pt x="77" y="27"/>
                  <a:pt x="77" y="27"/>
                  <a:pt x="78" y="27"/>
                </a:cubicBezTo>
                <a:cubicBezTo>
                  <a:pt x="81" y="27"/>
                  <a:pt x="84" y="28"/>
                  <a:pt x="86" y="28"/>
                </a:cubicBezTo>
                <a:cubicBezTo>
                  <a:pt x="87" y="29"/>
                  <a:pt x="87" y="29"/>
                  <a:pt x="87" y="28"/>
                </a:cubicBezTo>
                <a:cubicBezTo>
                  <a:pt x="89" y="29"/>
                  <a:pt x="91" y="29"/>
                  <a:pt x="92" y="29"/>
                </a:cubicBezTo>
                <a:cubicBezTo>
                  <a:pt x="93" y="29"/>
                  <a:pt x="94" y="30"/>
                  <a:pt x="94" y="30"/>
                </a:cubicBezTo>
                <a:cubicBezTo>
                  <a:pt x="94" y="31"/>
                  <a:pt x="93" y="32"/>
                  <a:pt x="93" y="32"/>
                </a:cubicBezTo>
                <a:cubicBezTo>
                  <a:pt x="88" y="32"/>
                  <a:pt x="84" y="32"/>
                  <a:pt x="80" y="33"/>
                </a:cubicBezTo>
                <a:cubicBezTo>
                  <a:pt x="79" y="33"/>
                  <a:pt x="78" y="34"/>
                  <a:pt x="78" y="34"/>
                </a:cubicBezTo>
                <a:cubicBezTo>
                  <a:pt x="81" y="36"/>
                  <a:pt x="85" y="36"/>
                  <a:pt x="87" y="38"/>
                </a:cubicBezTo>
                <a:cubicBezTo>
                  <a:pt x="88" y="39"/>
                  <a:pt x="87" y="40"/>
                  <a:pt x="87" y="40"/>
                </a:cubicBezTo>
                <a:cubicBezTo>
                  <a:pt x="86" y="40"/>
                  <a:pt x="84" y="40"/>
                  <a:pt x="83" y="41"/>
                </a:cubicBezTo>
                <a:cubicBezTo>
                  <a:pt x="83" y="41"/>
                  <a:pt x="82" y="41"/>
                  <a:pt x="82" y="41"/>
                </a:cubicBezTo>
                <a:cubicBezTo>
                  <a:pt x="84" y="42"/>
                  <a:pt x="86" y="43"/>
                  <a:pt x="87" y="44"/>
                </a:cubicBezTo>
                <a:cubicBezTo>
                  <a:pt x="85" y="45"/>
                  <a:pt x="82" y="46"/>
                  <a:pt x="80" y="47"/>
                </a:cubicBezTo>
                <a:cubicBezTo>
                  <a:pt x="80" y="48"/>
                  <a:pt x="81" y="48"/>
                  <a:pt x="81" y="49"/>
                </a:cubicBezTo>
                <a:cubicBezTo>
                  <a:pt x="83" y="50"/>
                  <a:pt x="85" y="51"/>
                  <a:pt x="87" y="53"/>
                </a:cubicBezTo>
                <a:cubicBezTo>
                  <a:pt x="84" y="52"/>
                  <a:pt x="83" y="51"/>
                  <a:pt x="81" y="50"/>
                </a:cubicBezTo>
                <a:cubicBezTo>
                  <a:pt x="81" y="50"/>
                  <a:pt x="79" y="49"/>
                  <a:pt x="79" y="48"/>
                </a:cubicBezTo>
                <a:cubicBezTo>
                  <a:pt x="79" y="47"/>
                  <a:pt x="79" y="46"/>
                  <a:pt x="80" y="45"/>
                </a:cubicBezTo>
                <a:cubicBezTo>
                  <a:pt x="81" y="45"/>
                  <a:pt x="83" y="45"/>
                  <a:pt x="85" y="43"/>
                </a:cubicBezTo>
                <a:cubicBezTo>
                  <a:pt x="83" y="44"/>
                  <a:pt x="82" y="43"/>
                  <a:pt x="82" y="43"/>
                </a:cubicBezTo>
                <a:cubicBezTo>
                  <a:pt x="81" y="42"/>
                  <a:pt x="80" y="42"/>
                  <a:pt x="81" y="41"/>
                </a:cubicBezTo>
                <a:cubicBezTo>
                  <a:pt x="82" y="40"/>
                  <a:pt x="83" y="39"/>
                  <a:pt x="86" y="39"/>
                </a:cubicBezTo>
                <a:cubicBezTo>
                  <a:pt x="83" y="38"/>
                  <a:pt x="80" y="37"/>
                  <a:pt x="77" y="35"/>
                </a:cubicBezTo>
                <a:cubicBezTo>
                  <a:pt x="77" y="35"/>
                  <a:pt x="76" y="34"/>
                  <a:pt x="76" y="34"/>
                </a:cubicBezTo>
                <a:cubicBezTo>
                  <a:pt x="78" y="32"/>
                  <a:pt x="80" y="31"/>
                  <a:pt x="83" y="31"/>
                </a:cubicBezTo>
                <a:cubicBezTo>
                  <a:pt x="85" y="31"/>
                  <a:pt x="88" y="31"/>
                  <a:pt x="89" y="30"/>
                </a:cubicBezTo>
                <a:cubicBezTo>
                  <a:pt x="89" y="30"/>
                  <a:pt x="88" y="30"/>
                  <a:pt x="87" y="30"/>
                </a:cubicBezTo>
                <a:cubicBezTo>
                  <a:pt x="86" y="30"/>
                  <a:pt x="85" y="29"/>
                  <a:pt x="84" y="29"/>
                </a:cubicBezTo>
                <a:cubicBezTo>
                  <a:pt x="80" y="29"/>
                  <a:pt x="76" y="28"/>
                  <a:pt x="73" y="27"/>
                </a:cubicBezTo>
                <a:cubicBezTo>
                  <a:pt x="74" y="26"/>
                  <a:pt x="74" y="25"/>
                  <a:pt x="75" y="25"/>
                </a:cubicBezTo>
                <a:cubicBezTo>
                  <a:pt x="95" y="25"/>
                  <a:pt x="95" y="25"/>
                  <a:pt x="95" y="25"/>
                </a:cubicBezTo>
                <a:cubicBezTo>
                  <a:pt x="74" y="23"/>
                  <a:pt x="74" y="23"/>
                  <a:pt x="74" y="23"/>
                </a:cubicBezTo>
                <a:cubicBezTo>
                  <a:pt x="73" y="25"/>
                  <a:pt x="71" y="27"/>
                  <a:pt x="70" y="29"/>
                </a:cubicBezTo>
                <a:cubicBezTo>
                  <a:pt x="70" y="30"/>
                  <a:pt x="71" y="30"/>
                  <a:pt x="71" y="30"/>
                </a:cubicBezTo>
                <a:cubicBezTo>
                  <a:pt x="71" y="30"/>
                  <a:pt x="71" y="31"/>
                  <a:pt x="71" y="31"/>
                </a:cubicBezTo>
                <a:cubicBezTo>
                  <a:pt x="54" y="41"/>
                  <a:pt x="54" y="41"/>
                  <a:pt x="54" y="41"/>
                </a:cubicBezTo>
                <a:cubicBezTo>
                  <a:pt x="53" y="41"/>
                  <a:pt x="55" y="42"/>
                  <a:pt x="55" y="42"/>
                </a:cubicBezTo>
                <a:cubicBezTo>
                  <a:pt x="55" y="44"/>
                  <a:pt x="54" y="46"/>
                  <a:pt x="54" y="47"/>
                </a:cubicBezTo>
                <a:cubicBezTo>
                  <a:pt x="54" y="48"/>
                  <a:pt x="55" y="49"/>
                  <a:pt x="54" y="50"/>
                </a:cubicBezTo>
                <a:cubicBezTo>
                  <a:pt x="53" y="56"/>
                  <a:pt x="51" y="61"/>
                  <a:pt x="50" y="67"/>
                </a:cubicBezTo>
                <a:cubicBezTo>
                  <a:pt x="51" y="66"/>
                  <a:pt x="53" y="67"/>
                  <a:pt x="55" y="66"/>
                </a:cubicBezTo>
                <a:cubicBezTo>
                  <a:pt x="55" y="65"/>
                  <a:pt x="56" y="64"/>
                  <a:pt x="59" y="65"/>
                </a:cubicBezTo>
                <a:cubicBezTo>
                  <a:pt x="59" y="65"/>
                  <a:pt x="59" y="65"/>
                  <a:pt x="59" y="66"/>
                </a:cubicBezTo>
                <a:cubicBezTo>
                  <a:pt x="61" y="66"/>
                  <a:pt x="63" y="65"/>
                  <a:pt x="64" y="66"/>
                </a:cubicBezTo>
                <a:cubicBezTo>
                  <a:pt x="65" y="67"/>
                  <a:pt x="66" y="68"/>
                  <a:pt x="66" y="69"/>
                </a:cubicBezTo>
                <a:cubicBezTo>
                  <a:pt x="65" y="70"/>
                  <a:pt x="64" y="70"/>
                  <a:pt x="64" y="70"/>
                </a:cubicBezTo>
                <a:cubicBezTo>
                  <a:pt x="61" y="94"/>
                  <a:pt x="56" y="115"/>
                  <a:pt x="52" y="137"/>
                </a:cubicBezTo>
                <a:cubicBezTo>
                  <a:pt x="52" y="139"/>
                  <a:pt x="54" y="140"/>
                  <a:pt x="53" y="141"/>
                </a:cubicBezTo>
                <a:cubicBezTo>
                  <a:pt x="53" y="141"/>
                  <a:pt x="53" y="142"/>
                  <a:pt x="52" y="142"/>
                </a:cubicBezTo>
                <a:cubicBezTo>
                  <a:pt x="50" y="142"/>
                  <a:pt x="47" y="143"/>
                  <a:pt x="44" y="144"/>
                </a:cubicBezTo>
                <a:cubicBezTo>
                  <a:pt x="40" y="143"/>
                  <a:pt x="34" y="143"/>
                  <a:pt x="30" y="145"/>
                </a:cubicBezTo>
                <a:cubicBezTo>
                  <a:pt x="28" y="145"/>
                  <a:pt x="26" y="145"/>
                  <a:pt x="25" y="146"/>
                </a:cubicBezTo>
                <a:cubicBezTo>
                  <a:pt x="23" y="152"/>
                  <a:pt x="23" y="159"/>
                  <a:pt x="23" y="166"/>
                </a:cubicBezTo>
                <a:cubicBezTo>
                  <a:pt x="23" y="167"/>
                  <a:pt x="23" y="168"/>
                  <a:pt x="24" y="168"/>
                </a:cubicBezTo>
                <a:cubicBezTo>
                  <a:pt x="39" y="170"/>
                  <a:pt x="39" y="170"/>
                  <a:pt x="39" y="170"/>
                </a:cubicBezTo>
                <a:cubicBezTo>
                  <a:pt x="40" y="170"/>
                  <a:pt x="44" y="170"/>
                  <a:pt x="43" y="170"/>
                </a:cubicBezTo>
                <a:cubicBezTo>
                  <a:pt x="43" y="169"/>
                  <a:pt x="43" y="168"/>
                  <a:pt x="44" y="168"/>
                </a:cubicBezTo>
                <a:cubicBezTo>
                  <a:pt x="47" y="167"/>
                  <a:pt x="50" y="167"/>
                  <a:pt x="53" y="167"/>
                </a:cubicBezTo>
                <a:cubicBezTo>
                  <a:pt x="52" y="167"/>
                  <a:pt x="51" y="166"/>
                  <a:pt x="52" y="166"/>
                </a:cubicBezTo>
                <a:cubicBezTo>
                  <a:pt x="53" y="165"/>
                  <a:pt x="55" y="165"/>
                  <a:pt x="56" y="164"/>
                </a:cubicBezTo>
                <a:cubicBezTo>
                  <a:pt x="56" y="164"/>
                  <a:pt x="55" y="163"/>
                  <a:pt x="56" y="163"/>
                </a:cubicBezTo>
                <a:cubicBezTo>
                  <a:pt x="56" y="162"/>
                  <a:pt x="56" y="162"/>
                  <a:pt x="57" y="162"/>
                </a:cubicBezTo>
                <a:cubicBezTo>
                  <a:pt x="56" y="162"/>
                  <a:pt x="56" y="161"/>
                  <a:pt x="56" y="161"/>
                </a:cubicBezTo>
                <a:cubicBezTo>
                  <a:pt x="56" y="160"/>
                  <a:pt x="56" y="158"/>
                  <a:pt x="56" y="156"/>
                </a:cubicBezTo>
                <a:cubicBezTo>
                  <a:pt x="57" y="155"/>
                  <a:pt x="58" y="156"/>
                  <a:pt x="60" y="156"/>
                </a:cubicBezTo>
                <a:cubicBezTo>
                  <a:pt x="60" y="156"/>
                  <a:pt x="62" y="155"/>
                  <a:pt x="62" y="156"/>
                </a:cubicBezTo>
                <a:cubicBezTo>
                  <a:pt x="61" y="156"/>
                  <a:pt x="60" y="157"/>
                  <a:pt x="58" y="157"/>
                </a:cubicBezTo>
                <a:cubicBezTo>
                  <a:pt x="58" y="157"/>
                  <a:pt x="59" y="158"/>
                  <a:pt x="58" y="159"/>
                </a:cubicBezTo>
                <a:cubicBezTo>
                  <a:pt x="58" y="160"/>
                  <a:pt x="59" y="161"/>
                  <a:pt x="60" y="161"/>
                </a:cubicBezTo>
                <a:cubicBezTo>
                  <a:pt x="60" y="161"/>
                  <a:pt x="60" y="162"/>
                  <a:pt x="60" y="162"/>
                </a:cubicBezTo>
                <a:cubicBezTo>
                  <a:pt x="60" y="164"/>
                  <a:pt x="62" y="163"/>
                  <a:pt x="62" y="164"/>
                </a:cubicBezTo>
                <a:cubicBezTo>
                  <a:pt x="63" y="164"/>
                  <a:pt x="62" y="165"/>
                  <a:pt x="63" y="165"/>
                </a:cubicBezTo>
                <a:cubicBezTo>
                  <a:pt x="62" y="165"/>
                  <a:pt x="59" y="165"/>
                  <a:pt x="59" y="165"/>
                </a:cubicBezTo>
                <a:cubicBezTo>
                  <a:pt x="59" y="166"/>
                  <a:pt x="60" y="166"/>
                  <a:pt x="60" y="166"/>
                </a:cubicBezTo>
                <a:cubicBezTo>
                  <a:pt x="61" y="166"/>
                  <a:pt x="62" y="167"/>
                  <a:pt x="61" y="168"/>
                </a:cubicBezTo>
                <a:cubicBezTo>
                  <a:pt x="61" y="168"/>
                  <a:pt x="60" y="168"/>
                  <a:pt x="60" y="169"/>
                </a:cubicBezTo>
                <a:cubicBezTo>
                  <a:pt x="60" y="168"/>
                  <a:pt x="57" y="168"/>
                  <a:pt x="56" y="168"/>
                </a:cubicBezTo>
                <a:cubicBezTo>
                  <a:pt x="55" y="168"/>
                  <a:pt x="55" y="169"/>
                  <a:pt x="55" y="169"/>
                </a:cubicBezTo>
                <a:cubicBezTo>
                  <a:pt x="61" y="170"/>
                  <a:pt x="68" y="170"/>
                  <a:pt x="74" y="171"/>
                </a:cubicBezTo>
                <a:cubicBezTo>
                  <a:pt x="85" y="173"/>
                  <a:pt x="85" y="173"/>
                  <a:pt x="85" y="173"/>
                </a:cubicBezTo>
                <a:cubicBezTo>
                  <a:pt x="86" y="173"/>
                  <a:pt x="88" y="173"/>
                  <a:pt x="89" y="173"/>
                </a:cubicBezTo>
                <a:cubicBezTo>
                  <a:pt x="88" y="172"/>
                  <a:pt x="88" y="171"/>
                  <a:pt x="87" y="170"/>
                </a:cubicBezTo>
                <a:cubicBezTo>
                  <a:pt x="86" y="170"/>
                  <a:pt x="87" y="169"/>
                  <a:pt x="87" y="169"/>
                </a:cubicBezTo>
                <a:cubicBezTo>
                  <a:pt x="88" y="169"/>
                  <a:pt x="89" y="171"/>
                  <a:pt x="90" y="171"/>
                </a:cubicBezTo>
                <a:cubicBezTo>
                  <a:pt x="90" y="169"/>
                  <a:pt x="90" y="168"/>
                  <a:pt x="89" y="167"/>
                </a:cubicBezTo>
                <a:cubicBezTo>
                  <a:pt x="89" y="166"/>
                  <a:pt x="90" y="166"/>
                  <a:pt x="90" y="166"/>
                </a:cubicBezTo>
                <a:cubicBezTo>
                  <a:pt x="89" y="161"/>
                  <a:pt x="90" y="155"/>
                  <a:pt x="90" y="150"/>
                </a:cubicBezTo>
                <a:cubicBezTo>
                  <a:pt x="85" y="149"/>
                  <a:pt x="80" y="149"/>
                  <a:pt x="74" y="149"/>
                </a:cubicBezTo>
                <a:cubicBezTo>
                  <a:pt x="72" y="150"/>
                  <a:pt x="68" y="149"/>
                  <a:pt x="67" y="147"/>
                </a:cubicBezTo>
                <a:cubicBezTo>
                  <a:pt x="72" y="127"/>
                  <a:pt x="79" y="108"/>
                  <a:pt x="84" y="88"/>
                </a:cubicBezTo>
                <a:cubicBezTo>
                  <a:pt x="91" y="65"/>
                  <a:pt x="100" y="43"/>
                  <a:pt x="106" y="19"/>
                </a:cubicBezTo>
                <a:cubicBezTo>
                  <a:pt x="104" y="19"/>
                  <a:pt x="102" y="19"/>
                  <a:pt x="100" y="19"/>
                </a:cubicBezTo>
                <a:close/>
                <a:moveTo>
                  <a:pt x="2" y="157"/>
                </a:moveTo>
                <a:cubicBezTo>
                  <a:pt x="3" y="157"/>
                  <a:pt x="3" y="157"/>
                  <a:pt x="3" y="157"/>
                </a:cubicBezTo>
                <a:cubicBezTo>
                  <a:pt x="5" y="160"/>
                  <a:pt x="8" y="164"/>
                  <a:pt x="10" y="166"/>
                </a:cubicBezTo>
                <a:cubicBezTo>
                  <a:pt x="11" y="166"/>
                  <a:pt x="10" y="165"/>
                  <a:pt x="10" y="165"/>
                </a:cubicBezTo>
                <a:cubicBezTo>
                  <a:pt x="9" y="164"/>
                  <a:pt x="8" y="163"/>
                  <a:pt x="9" y="162"/>
                </a:cubicBezTo>
                <a:cubicBezTo>
                  <a:pt x="9" y="161"/>
                  <a:pt x="10" y="162"/>
                  <a:pt x="11" y="162"/>
                </a:cubicBezTo>
                <a:cubicBezTo>
                  <a:pt x="12" y="148"/>
                  <a:pt x="12" y="148"/>
                  <a:pt x="12" y="148"/>
                </a:cubicBezTo>
                <a:cubicBezTo>
                  <a:pt x="12" y="140"/>
                  <a:pt x="12" y="140"/>
                  <a:pt x="12" y="140"/>
                </a:cubicBezTo>
                <a:cubicBezTo>
                  <a:pt x="15" y="139"/>
                  <a:pt x="18" y="138"/>
                  <a:pt x="22" y="137"/>
                </a:cubicBezTo>
                <a:cubicBezTo>
                  <a:pt x="22" y="137"/>
                  <a:pt x="22" y="137"/>
                  <a:pt x="22" y="137"/>
                </a:cubicBezTo>
                <a:cubicBezTo>
                  <a:pt x="23" y="136"/>
                  <a:pt x="26" y="137"/>
                  <a:pt x="26" y="137"/>
                </a:cubicBezTo>
                <a:cubicBezTo>
                  <a:pt x="31" y="137"/>
                  <a:pt x="36" y="137"/>
                  <a:pt x="41" y="137"/>
                </a:cubicBezTo>
                <a:cubicBezTo>
                  <a:pt x="40" y="136"/>
                  <a:pt x="40" y="134"/>
                  <a:pt x="41" y="133"/>
                </a:cubicBezTo>
                <a:cubicBezTo>
                  <a:pt x="42" y="133"/>
                  <a:pt x="43" y="134"/>
                  <a:pt x="43" y="133"/>
                </a:cubicBezTo>
                <a:cubicBezTo>
                  <a:pt x="46" y="122"/>
                  <a:pt x="46" y="107"/>
                  <a:pt x="48" y="95"/>
                </a:cubicBezTo>
                <a:cubicBezTo>
                  <a:pt x="49" y="93"/>
                  <a:pt x="50" y="90"/>
                  <a:pt x="50" y="87"/>
                </a:cubicBezTo>
                <a:cubicBezTo>
                  <a:pt x="47" y="87"/>
                  <a:pt x="45" y="86"/>
                  <a:pt x="42" y="85"/>
                </a:cubicBezTo>
                <a:cubicBezTo>
                  <a:pt x="38" y="83"/>
                  <a:pt x="38" y="83"/>
                  <a:pt x="38" y="83"/>
                </a:cubicBezTo>
                <a:cubicBezTo>
                  <a:pt x="37" y="82"/>
                  <a:pt x="36" y="81"/>
                  <a:pt x="35" y="80"/>
                </a:cubicBezTo>
                <a:cubicBezTo>
                  <a:pt x="35" y="80"/>
                  <a:pt x="35" y="80"/>
                  <a:pt x="35" y="80"/>
                </a:cubicBezTo>
                <a:cubicBezTo>
                  <a:pt x="34" y="81"/>
                  <a:pt x="33" y="81"/>
                  <a:pt x="32" y="80"/>
                </a:cubicBezTo>
                <a:cubicBezTo>
                  <a:pt x="31" y="80"/>
                  <a:pt x="31" y="79"/>
                  <a:pt x="31" y="78"/>
                </a:cubicBezTo>
                <a:cubicBezTo>
                  <a:pt x="30" y="70"/>
                  <a:pt x="31" y="62"/>
                  <a:pt x="33" y="56"/>
                </a:cubicBezTo>
                <a:cubicBezTo>
                  <a:pt x="34" y="49"/>
                  <a:pt x="37" y="43"/>
                  <a:pt x="36" y="36"/>
                </a:cubicBezTo>
                <a:cubicBezTo>
                  <a:pt x="38" y="35"/>
                  <a:pt x="40" y="35"/>
                  <a:pt x="41" y="36"/>
                </a:cubicBezTo>
                <a:cubicBezTo>
                  <a:pt x="54" y="36"/>
                  <a:pt x="61" y="31"/>
                  <a:pt x="67" y="25"/>
                </a:cubicBezTo>
                <a:cubicBezTo>
                  <a:pt x="68" y="22"/>
                  <a:pt x="68" y="18"/>
                  <a:pt x="69" y="15"/>
                </a:cubicBezTo>
                <a:cubicBezTo>
                  <a:pt x="66" y="16"/>
                  <a:pt x="63" y="16"/>
                  <a:pt x="61" y="17"/>
                </a:cubicBezTo>
                <a:cubicBezTo>
                  <a:pt x="60" y="17"/>
                  <a:pt x="59" y="16"/>
                  <a:pt x="57" y="16"/>
                </a:cubicBezTo>
                <a:cubicBezTo>
                  <a:pt x="57" y="16"/>
                  <a:pt x="57" y="14"/>
                  <a:pt x="57" y="14"/>
                </a:cubicBezTo>
                <a:cubicBezTo>
                  <a:pt x="59" y="13"/>
                  <a:pt x="61" y="12"/>
                  <a:pt x="63" y="12"/>
                </a:cubicBezTo>
                <a:cubicBezTo>
                  <a:pt x="63" y="12"/>
                  <a:pt x="63" y="10"/>
                  <a:pt x="65" y="10"/>
                </a:cubicBezTo>
                <a:cubicBezTo>
                  <a:pt x="64" y="10"/>
                  <a:pt x="65" y="9"/>
                  <a:pt x="65" y="8"/>
                </a:cubicBezTo>
                <a:cubicBezTo>
                  <a:pt x="69" y="7"/>
                  <a:pt x="74" y="8"/>
                  <a:pt x="79" y="7"/>
                </a:cubicBezTo>
                <a:cubicBezTo>
                  <a:pt x="90" y="7"/>
                  <a:pt x="100" y="8"/>
                  <a:pt x="110" y="9"/>
                </a:cubicBezTo>
                <a:cubicBezTo>
                  <a:pt x="110" y="10"/>
                  <a:pt x="111" y="9"/>
                  <a:pt x="111" y="9"/>
                </a:cubicBezTo>
                <a:cubicBezTo>
                  <a:pt x="111" y="6"/>
                  <a:pt x="112" y="3"/>
                  <a:pt x="112" y="1"/>
                </a:cubicBezTo>
                <a:cubicBezTo>
                  <a:pt x="113" y="0"/>
                  <a:pt x="114" y="0"/>
                  <a:pt x="114" y="0"/>
                </a:cubicBezTo>
                <a:cubicBezTo>
                  <a:pt x="116" y="0"/>
                  <a:pt x="117" y="2"/>
                  <a:pt x="117" y="4"/>
                </a:cubicBezTo>
                <a:cubicBezTo>
                  <a:pt x="116" y="5"/>
                  <a:pt x="115" y="8"/>
                  <a:pt x="115" y="10"/>
                </a:cubicBezTo>
                <a:cubicBezTo>
                  <a:pt x="117" y="10"/>
                  <a:pt x="118" y="12"/>
                  <a:pt x="118" y="14"/>
                </a:cubicBezTo>
                <a:cubicBezTo>
                  <a:pt x="118" y="14"/>
                  <a:pt x="117" y="14"/>
                  <a:pt x="117" y="15"/>
                </a:cubicBezTo>
                <a:cubicBezTo>
                  <a:pt x="118" y="14"/>
                  <a:pt x="118" y="15"/>
                  <a:pt x="118" y="15"/>
                </a:cubicBezTo>
                <a:cubicBezTo>
                  <a:pt x="119" y="16"/>
                  <a:pt x="118" y="17"/>
                  <a:pt x="118" y="16"/>
                </a:cubicBezTo>
                <a:cubicBezTo>
                  <a:pt x="117" y="16"/>
                  <a:pt x="116" y="16"/>
                  <a:pt x="115" y="15"/>
                </a:cubicBezTo>
                <a:cubicBezTo>
                  <a:pt x="117" y="20"/>
                  <a:pt x="118" y="23"/>
                  <a:pt x="121" y="26"/>
                </a:cubicBezTo>
                <a:cubicBezTo>
                  <a:pt x="122" y="30"/>
                  <a:pt x="125" y="33"/>
                  <a:pt x="126" y="36"/>
                </a:cubicBezTo>
                <a:cubicBezTo>
                  <a:pt x="127" y="36"/>
                  <a:pt x="128" y="37"/>
                  <a:pt x="127" y="38"/>
                </a:cubicBezTo>
                <a:cubicBezTo>
                  <a:pt x="126" y="38"/>
                  <a:pt x="125" y="38"/>
                  <a:pt x="125" y="38"/>
                </a:cubicBezTo>
                <a:cubicBezTo>
                  <a:pt x="123" y="36"/>
                  <a:pt x="122" y="34"/>
                  <a:pt x="121" y="32"/>
                </a:cubicBezTo>
                <a:cubicBezTo>
                  <a:pt x="119" y="33"/>
                  <a:pt x="118" y="36"/>
                  <a:pt x="119" y="38"/>
                </a:cubicBezTo>
                <a:cubicBezTo>
                  <a:pt x="119" y="39"/>
                  <a:pt x="117" y="38"/>
                  <a:pt x="117" y="40"/>
                </a:cubicBezTo>
                <a:cubicBezTo>
                  <a:pt x="118" y="41"/>
                  <a:pt x="119" y="43"/>
                  <a:pt x="119" y="45"/>
                </a:cubicBezTo>
                <a:cubicBezTo>
                  <a:pt x="119" y="46"/>
                  <a:pt x="117" y="46"/>
                  <a:pt x="117" y="46"/>
                </a:cubicBezTo>
                <a:cubicBezTo>
                  <a:pt x="117" y="47"/>
                  <a:pt x="118" y="49"/>
                  <a:pt x="117" y="50"/>
                </a:cubicBezTo>
                <a:cubicBezTo>
                  <a:pt x="117" y="51"/>
                  <a:pt x="116" y="51"/>
                  <a:pt x="114" y="51"/>
                </a:cubicBezTo>
                <a:cubicBezTo>
                  <a:pt x="116" y="52"/>
                  <a:pt x="115" y="52"/>
                  <a:pt x="114" y="51"/>
                </a:cubicBezTo>
                <a:cubicBezTo>
                  <a:pt x="114" y="51"/>
                  <a:pt x="114" y="51"/>
                  <a:pt x="113" y="52"/>
                </a:cubicBezTo>
                <a:cubicBezTo>
                  <a:pt x="114" y="52"/>
                  <a:pt x="114" y="52"/>
                  <a:pt x="114" y="53"/>
                </a:cubicBezTo>
                <a:cubicBezTo>
                  <a:pt x="113" y="52"/>
                  <a:pt x="113" y="53"/>
                  <a:pt x="113" y="54"/>
                </a:cubicBezTo>
                <a:cubicBezTo>
                  <a:pt x="113" y="55"/>
                  <a:pt x="114" y="57"/>
                  <a:pt x="114" y="59"/>
                </a:cubicBezTo>
                <a:cubicBezTo>
                  <a:pt x="114" y="59"/>
                  <a:pt x="113" y="60"/>
                  <a:pt x="113" y="60"/>
                </a:cubicBezTo>
                <a:cubicBezTo>
                  <a:pt x="113" y="60"/>
                  <a:pt x="112" y="60"/>
                  <a:pt x="112" y="60"/>
                </a:cubicBezTo>
                <a:cubicBezTo>
                  <a:pt x="111" y="60"/>
                  <a:pt x="111" y="61"/>
                  <a:pt x="111" y="63"/>
                </a:cubicBezTo>
                <a:cubicBezTo>
                  <a:pt x="111" y="63"/>
                  <a:pt x="112" y="65"/>
                  <a:pt x="111" y="66"/>
                </a:cubicBezTo>
                <a:cubicBezTo>
                  <a:pt x="111" y="66"/>
                  <a:pt x="111" y="66"/>
                  <a:pt x="110" y="67"/>
                </a:cubicBezTo>
                <a:cubicBezTo>
                  <a:pt x="110" y="67"/>
                  <a:pt x="109" y="67"/>
                  <a:pt x="109" y="67"/>
                </a:cubicBezTo>
                <a:cubicBezTo>
                  <a:pt x="109" y="70"/>
                  <a:pt x="108" y="74"/>
                  <a:pt x="107" y="77"/>
                </a:cubicBezTo>
                <a:cubicBezTo>
                  <a:pt x="107" y="78"/>
                  <a:pt x="107" y="79"/>
                  <a:pt x="108" y="80"/>
                </a:cubicBezTo>
                <a:cubicBezTo>
                  <a:pt x="107" y="80"/>
                  <a:pt x="107" y="80"/>
                  <a:pt x="106" y="79"/>
                </a:cubicBezTo>
                <a:cubicBezTo>
                  <a:pt x="106" y="79"/>
                  <a:pt x="106" y="80"/>
                  <a:pt x="106" y="81"/>
                </a:cubicBezTo>
                <a:cubicBezTo>
                  <a:pt x="107" y="83"/>
                  <a:pt x="108" y="84"/>
                  <a:pt x="109" y="86"/>
                </a:cubicBezTo>
                <a:cubicBezTo>
                  <a:pt x="109" y="86"/>
                  <a:pt x="109" y="88"/>
                  <a:pt x="108" y="88"/>
                </a:cubicBezTo>
                <a:cubicBezTo>
                  <a:pt x="106" y="88"/>
                  <a:pt x="105" y="86"/>
                  <a:pt x="104" y="86"/>
                </a:cubicBezTo>
                <a:cubicBezTo>
                  <a:pt x="104" y="87"/>
                  <a:pt x="103" y="88"/>
                  <a:pt x="104" y="89"/>
                </a:cubicBezTo>
                <a:cubicBezTo>
                  <a:pt x="105" y="90"/>
                  <a:pt x="106" y="91"/>
                  <a:pt x="106" y="93"/>
                </a:cubicBezTo>
                <a:cubicBezTo>
                  <a:pt x="106" y="94"/>
                  <a:pt x="105" y="95"/>
                  <a:pt x="104" y="94"/>
                </a:cubicBezTo>
                <a:cubicBezTo>
                  <a:pt x="103" y="94"/>
                  <a:pt x="103" y="94"/>
                  <a:pt x="102" y="93"/>
                </a:cubicBezTo>
                <a:cubicBezTo>
                  <a:pt x="102" y="93"/>
                  <a:pt x="102" y="94"/>
                  <a:pt x="102" y="94"/>
                </a:cubicBezTo>
                <a:cubicBezTo>
                  <a:pt x="103" y="96"/>
                  <a:pt x="104" y="97"/>
                  <a:pt x="104" y="99"/>
                </a:cubicBezTo>
                <a:cubicBezTo>
                  <a:pt x="104" y="99"/>
                  <a:pt x="103" y="100"/>
                  <a:pt x="103" y="100"/>
                </a:cubicBezTo>
                <a:cubicBezTo>
                  <a:pt x="102" y="100"/>
                  <a:pt x="101" y="99"/>
                  <a:pt x="100" y="99"/>
                </a:cubicBezTo>
                <a:cubicBezTo>
                  <a:pt x="100" y="99"/>
                  <a:pt x="99" y="100"/>
                  <a:pt x="99" y="101"/>
                </a:cubicBezTo>
                <a:cubicBezTo>
                  <a:pt x="99" y="102"/>
                  <a:pt x="100" y="103"/>
                  <a:pt x="100" y="103"/>
                </a:cubicBezTo>
                <a:cubicBezTo>
                  <a:pt x="99" y="104"/>
                  <a:pt x="99" y="104"/>
                  <a:pt x="98" y="104"/>
                </a:cubicBezTo>
                <a:cubicBezTo>
                  <a:pt x="98" y="105"/>
                  <a:pt x="97" y="107"/>
                  <a:pt x="97" y="109"/>
                </a:cubicBezTo>
                <a:cubicBezTo>
                  <a:pt x="97" y="109"/>
                  <a:pt x="98" y="111"/>
                  <a:pt x="97" y="111"/>
                </a:cubicBezTo>
                <a:cubicBezTo>
                  <a:pt x="96" y="111"/>
                  <a:pt x="96" y="111"/>
                  <a:pt x="96" y="112"/>
                </a:cubicBezTo>
                <a:cubicBezTo>
                  <a:pt x="95" y="113"/>
                  <a:pt x="96" y="114"/>
                  <a:pt x="96" y="115"/>
                </a:cubicBezTo>
                <a:cubicBezTo>
                  <a:pt x="94" y="116"/>
                  <a:pt x="94" y="117"/>
                  <a:pt x="94" y="119"/>
                </a:cubicBezTo>
                <a:cubicBezTo>
                  <a:pt x="94" y="119"/>
                  <a:pt x="95" y="120"/>
                  <a:pt x="95" y="121"/>
                </a:cubicBezTo>
                <a:cubicBezTo>
                  <a:pt x="95" y="121"/>
                  <a:pt x="94" y="122"/>
                  <a:pt x="94" y="122"/>
                </a:cubicBezTo>
                <a:cubicBezTo>
                  <a:pt x="93" y="122"/>
                  <a:pt x="93" y="122"/>
                  <a:pt x="92" y="121"/>
                </a:cubicBezTo>
                <a:cubicBezTo>
                  <a:pt x="92" y="122"/>
                  <a:pt x="92" y="123"/>
                  <a:pt x="92" y="124"/>
                </a:cubicBezTo>
                <a:cubicBezTo>
                  <a:pt x="92" y="125"/>
                  <a:pt x="92" y="125"/>
                  <a:pt x="93" y="126"/>
                </a:cubicBezTo>
                <a:cubicBezTo>
                  <a:pt x="91" y="127"/>
                  <a:pt x="89" y="129"/>
                  <a:pt x="91" y="130"/>
                </a:cubicBezTo>
                <a:cubicBezTo>
                  <a:pt x="91" y="131"/>
                  <a:pt x="92" y="132"/>
                  <a:pt x="92" y="133"/>
                </a:cubicBezTo>
                <a:cubicBezTo>
                  <a:pt x="91" y="134"/>
                  <a:pt x="90" y="134"/>
                  <a:pt x="90" y="133"/>
                </a:cubicBezTo>
                <a:cubicBezTo>
                  <a:pt x="90" y="135"/>
                  <a:pt x="89" y="136"/>
                  <a:pt x="90" y="137"/>
                </a:cubicBezTo>
                <a:cubicBezTo>
                  <a:pt x="89" y="138"/>
                  <a:pt x="89" y="138"/>
                  <a:pt x="89" y="138"/>
                </a:cubicBezTo>
                <a:cubicBezTo>
                  <a:pt x="88" y="141"/>
                  <a:pt x="88" y="141"/>
                  <a:pt x="88" y="141"/>
                </a:cubicBezTo>
                <a:cubicBezTo>
                  <a:pt x="90" y="141"/>
                  <a:pt x="92" y="141"/>
                  <a:pt x="93" y="141"/>
                </a:cubicBezTo>
                <a:cubicBezTo>
                  <a:pt x="94" y="140"/>
                  <a:pt x="95" y="139"/>
                  <a:pt x="97" y="140"/>
                </a:cubicBezTo>
                <a:cubicBezTo>
                  <a:pt x="97" y="140"/>
                  <a:pt x="97" y="142"/>
                  <a:pt x="98" y="141"/>
                </a:cubicBezTo>
                <a:cubicBezTo>
                  <a:pt x="100" y="141"/>
                  <a:pt x="103" y="142"/>
                  <a:pt x="103" y="144"/>
                </a:cubicBezTo>
                <a:cubicBezTo>
                  <a:pt x="103" y="145"/>
                  <a:pt x="104" y="146"/>
                  <a:pt x="105" y="147"/>
                </a:cubicBezTo>
                <a:cubicBezTo>
                  <a:pt x="108" y="151"/>
                  <a:pt x="112" y="154"/>
                  <a:pt x="116" y="156"/>
                </a:cubicBezTo>
                <a:cubicBezTo>
                  <a:pt x="116" y="157"/>
                  <a:pt x="115" y="158"/>
                  <a:pt x="115" y="157"/>
                </a:cubicBezTo>
                <a:cubicBezTo>
                  <a:pt x="113" y="157"/>
                  <a:pt x="112" y="156"/>
                  <a:pt x="111" y="155"/>
                </a:cubicBezTo>
                <a:cubicBezTo>
                  <a:pt x="111" y="156"/>
                  <a:pt x="111" y="158"/>
                  <a:pt x="112" y="159"/>
                </a:cubicBezTo>
                <a:cubicBezTo>
                  <a:pt x="110" y="159"/>
                  <a:pt x="110" y="160"/>
                  <a:pt x="110" y="161"/>
                </a:cubicBezTo>
                <a:cubicBezTo>
                  <a:pt x="110" y="162"/>
                  <a:pt x="111" y="162"/>
                  <a:pt x="111" y="163"/>
                </a:cubicBezTo>
                <a:cubicBezTo>
                  <a:pt x="109" y="163"/>
                  <a:pt x="110" y="165"/>
                  <a:pt x="110" y="166"/>
                </a:cubicBezTo>
                <a:cubicBezTo>
                  <a:pt x="110" y="166"/>
                  <a:pt x="111" y="167"/>
                  <a:pt x="110" y="167"/>
                </a:cubicBezTo>
                <a:cubicBezTo>
                  <a:pt x="108" y="167"/>
                  <a:pt x="109" y="168"/>
                  <a:pt x="109" y="169"/>
                </a:cubicBezTo>
                <a:cubicBezTo>
                  <a:pt x="109" y="169"/>
                  <a:pt x="109" y="170"/>
                  <a:pt x="109" y="171"/>
                </a:cubicBezTo>
                <a:cubicBezTo>
                  <a:pt x="109" y="172"/>
                  <a:pt x="110" y="173"/>
                  <a:pt x="109" y="174"/>
                </a:cubicBezTo>
                <a:cubicBezTo>
                  <a:pt x="109" y="174"/>
                  <a:pt x="109" y="174"/>
                  <a:pt x="108" y="174"/>
                </a:cubicBezTo>
                <a:cubicBezTo>
                  <a:pt x="108" y="176"/>
                  <a:pt x="109" y="177"/>
                  <a:pt x="109" y="178"/>
                </a:cubicBezTo>
                <a:cubicBezTo>
                  <a:pt x="109" y="179"/>
                  <a:pt x="108" y="179"/>
                  <a:pt x="108" y="178"/>
                </a:cubicBezTo>
                <a:cubicBezTo>
                  <a:pt x="107" y="179"/>
                  <a:pt x="107" y="181"/>
                  <a:pt x="108" y="181"/>
                </a:cubicBezTo>
                <a:cubicBezTo>
                  <a:pt x="108" y="183"/>
                  <a:pt x="110" y="184"/>
                  <a:pt x="110" y="185"/>
                </a:cubicBezTo>
                <a:cubicBezTo>
                  <a:pt x="110" y="185"/>
                  <a:pt x="109" y="186"/>
                  <a:pt x="109" y="185"/>
                </a:cubicBezTo>
                <a:cubicBezTo>
                  <a:pt x="108" y="185"/>
                  <a:pt x="107" y="184"/>
                  <a:pt x="106" y="184"/>
                </a:cubicBezTo>
                <a:cubicBezTo>
                  <a:pt x="109" y="188"/>
                  <a:pt x="112" y="191"/>
                  <a:pt x="115" y="195"/>
                </a:cubicBezTo>
                <a:cubicBezTo>
                  <a:pt x="115" y="195"/>
                  <a:pt x="116" y="196"/>
                  <a:pt x="114" y="196"/>
                </a:cubicBezTo>
                <a:cubicBezTo>
                  <a:pt x="114" y="196"/>
                  <a:pt x="114" y="195"/>
                  <a:pt x="113" y="195"/>
                </a:cubicBezTo>
                <a:cubicBezTo>
                  <a:pt x="113" y="196"/>
                  <a:pt x="112" y="196"/>
                  <a:pt x="111" y="196"/>
                </a:cubicBezTo>
                <a:cubicBezTo>
                  <a:pt x="109" y="194"/>
                  <a:pt x="107" y="192"/>
                  <a:pt x="105" y="190"/>
                </a:cubicBezTo>
                <a:cubicBezTo>
                  <a:pt x="105" y="190"/>
                  <a:pt x="102" y="189"/>
                  <a:pt x="101" y="189"/>
                </a:cubicBezTo>
                <a:cubicBezTo>
                  <a:pt x="102" y="189"/>
                  <a:pt x="101" y="191"/>
                  <a:pt x="101" y="190"/>
                </a:cubicBezTo>
                <a:cubicBezTo>
                  <a:pt x="98" y="189"/>
                  <a:pt x="93" y="190"/>
                  <a:pt x="89" y="190"/>
                </a:cubicBezTo>
                <a:cubicBezTo>
                  <a:pt x="87" y="190"/>
                  <a:pt x="84" y="190"/>
                  <a:pt x="82" y="189"/>
                </a:cubicBezTo>
                <a:cubicBezTo>
                  <a:pt x="82" y="191"/>
                  <a:pt x="80" y="191"/>
                  <a:pt x="79" y="190"/>
                </a:cubicBezTo>
                <a:cubicBezTo>
                  <a:pt x="78" y="189"/>
                  <a:pt x="76" y="189"/>
                  <a:pt x="75" y="190"/>
                </a:cubicBezTo>
                <a:cubicBezTo>
                  <a:pt x="74" y="190"/>
                  <a:pt x="74" y="190"/>
                  <a:pt x="73" y="190"/>
                </a:cubicBezTo>
                <a:cubicBezTo>
                  <a:pt x="68" y="190"/>
                  <a:pt x="64" y="190"/>
                  <a:pt x="59" y="190"/>
                </a:cubicBezTo>
                <a:cubicBezTo>
                  <a:pt x="56" y="189"/>
                  <a:pt x="53" y="189"/>
                  <a:pt x="51" y="189"/>
                </a:cubicBezTo>
                <a:cubicBezTo>
                  <a:pt x="50" y="189"/>
                  <a:pt x="50" y="188"/>
                  <a:pt x="50" y="188"/>
                </a:cubicBezTo>
                <a:cubicBezTo>
                  <a:pt x="45" y="188"/>
                  <a:pt x="41" y="186"/>
                  <a:pt x="35" y="187"/>
                </a:cubicBezTo>
                <a:cubicBezTo>
                  <a:pt x="36" y="187"/>
                  <a:pt x="37" y="188"/>
                  <a:pt x="37" y="189"/>
                </a:cubicBezTo>
                <a:cubicBezTo>
                  <a:pt x="38" y="189"/>
                  <a:pt x="37" y="190"/>
                  <a:pt x="36" y="190"/>
                </a:cubicBezTo>
                <a:cubicBezTo>
                  <a:pt x="35" y="189"/>
                  <a:pt x="33" y="186"/>
                  <a:pt x="30" y="186"/>
                </a:cubicBezTo>
                <a:cubicBezTo>
                  <a:pt x="30" y="188"/>
                  <a:pt x="32" y="190"/>
                  <a:pt x="33" y="190"/>
                </a:cubicBezTo>
                <a:cubicBezTo>
                  <a:pt x="34" y="191"/>
                  <a:pt x="33" y="192"/>
                  <a:pt x="34" y="193"/>
                </a:cubicBezTo>
                <a:cubicBezTo>
                  <a:pt x="34" y="194"/>
                  <a:pt x="33" y="194"/>
                  <a:pt x="33" y="194"/>
                </a:cubicBezTo>
                <a:cubicBezTo>
                  <a:pt x="30" y="191"/>
                  <a:pt x="28" y="189"/>
                  <a:pt x="25" y="186"/>
                </a:cubicBezTo>
                <a:cubicBezTo>
                  <a:pt x="25" y="186"/>
                  <a:pt x="24" y="186"/>
                  <a:pt x="24" y="187"/>
                </a:cubicBezTo>
                <a:cubicBezTo>
                  <a:pt x="23" y="186"/>
                  <a:pt x="21" y="185"/>
                  <a:pt x="20" y="183"/>
                </a:cubicBezTo>
                <a:cubicBezTo>
                  <a:pt x="17" y="176"/>
                  <a:pt x="11" y="171"/>
                  <a:pt x="7" y="165"/>
                </a:cubicBezTo>
                <a:cubicBezTo>
                  <a:pt x="4" y="163"/>
                  <a:pt x="2" y="160"/>
                  <a:pt x="1" y="157"/>
                </a:cubicBezTo>
                <a:cubicBezTo>
                  <a:pt x="0" y="156"/>
                  <a:pt x="1" y="156"/>
                  <a:pt x="2" y="156"/>
                </a:cubicBezTo>
                <a:cubicBezTo>
                  <a:pt x="2" y="156"/>
                  <a:pt x="2" y="157"/>
                  <a:pt x="2" y="1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 name="MH_Other_2"/>
          <p:cNvSpPr>
            <a:spLocks noChangeAspect="1" noEditPoints="1"/>
          </p:cNvSpPr>
          <p:nvPr>
            <p:custDataLst>
              <p:tags r:id="rId3"/>
            </p:custDataLst>
          </p:nvPr>
        </p:nvSpPr>
        <p:spPr bwMode="auto">
          <a:xfrm>
            <a:off x="4690771" y="1935019"/>
            <a:ext cx="445109" cy="563805"/>
          </a:xfrm>
          <a:custGeom>
            <a:avLst/>
            <a:gdLst>
              <a:gd name="T0" fmla="*/ 2147483646 w 168"/>
              <a:gd name="T1" fmla="*/ 2147483646 h 213"/>
              <a:gd name="T2" fmla="*/ 2147483646 w 168"/>
              <a:gd name="T3" fmla="*/ 2147483646 h 213"/>
              <a:gd name="T4" fmla="*/ 2147483646 w 168"/>
              <a:gd name="T5" fmla="*/ 2147483646 h 213"/>
              <a:gd name="T6" fmla="*/ 2147483646 w 168"/>
              <a:gd name="T7" fmla="*/ 2147483646 h 213"/>
              <a:gd name="T8" fmla="*/ 2147483646 w 168"/>
              <a:gd name="T9" fmla="*/ 2147483646 h 213"/>
              <a:gd name="T10" fmla="*/ 2147483646 w 168"/>
              <a:gd name="T11" fmla="*/ 2147483646 h 213"/>
              <a:gd name="T12" fmla="*/ 2147483646 w 168"/>
              <a:gd name="T13" fmla="*/ 2147483646 h 213"/>
              <a:gd name="T14" fmla="*/ 2147483646 w 168"/>
              <a:gd name="T15" fmla="*/ 2147483646 h 213"/>
              <a:gd name="T16" fmla="*/ 2147483646 w 168"/>
              <a:gd name="T17" fmla="*/ 2147483646 h 213"/>
              <a:gd name="T18" fmla="*/ 2147483646 w 168"/>
              <a:gd name="T19" fmla="*/ 2147483646 h 213"/>
              <a:gd name="T20" fmla="*/ 2147483646 w 168"/>
              <a:gd name="T21" fmla="*/ 2147483646 h 213"/>
              <a:gd name="T22" fmla="*/ 2147483646 w 168"/>
              <a:gd name="T23" fmla="*/ 2147483646 h 213"/>
              <a:gd name="T24" fmla="*/ 2147483646 w 168"/>
              <a:gd name="T25" fmla="*/ 2147483646 h 213"/>
              <a:gd name="T26" fmla="*/ 2147483646 w 168"/>
              <a:gd name="T27" fmla="*/ 2147483646 h 213"/>
              <a:gd name="T28" fmla="*/ 2147483646 w 168"/>
              <a:gd name="T29" fmla="*/ 2147483646 h 213"/>
              <a:gd name="T30" fmla="*/ 2147483646 w 168"/>
              <a:gd name="T31" fmla="*/ 2147483646 h 213"/>
              <a:gd name="T32" fmla="*/ 2147483646 w 168"/>
              <a:gd name="T33" fmla="*/ 2147483646 h 213"/>
              <a:gd name="T34" fmla="*/ 2147483646 w 168"/>
              <a:gd name="T35" fmla="*/ 2147483646 h 213"/>
              <a:gd name="T36" fmla="*/ 2147483646 w 168"/>
              <a:gd name="T37" fmla="*/ 2147483646 h 213"/>
              <a:gd name="T38" fmla="*/ 2147483646 w 168"/>
              <a:gd name="T39" fmla="*/ 2147483646 h 213"/>
              <a:gd name="T40" fmla="*/ 2147483646 w 168"/>
              <a:gd name="T41" fmla="*/ 2147483646 h 213"/>
              <a:gd name="T42" fmla="*/ 2147483646 w 168"/>
              <a:gd name="T43" fmla="*/ 2147483646 h 213"/>
              <a:gd name="T44" fmla="*/ 2147483646 w 168"/>
              <a:gd name="T45" fmla="*/ 2147483646 h 213"/>
              <a:gd name="T46" fmla="*/ 2147483646 w 168"/>
              <a:gd name="T47" fmla="*/ 2147483646 h 213"/>
              <a:gd name="T48" fmla="*/ 2147483646 w 168"/>
              <a:gd name="T49" fmla="*/ 2147483646 h 213"/>
              <a:gd name="T50" fmla="*/ 2147483646 w 168"/>
              <a:gd name="T51" fmla="*/ 2147483646 h 213"/>
              <a:gd name="T52" fmla="*/ 2147483646 w 168"/>
              <a:gd name="T53" fmla="*/ 2147483646 h 213"/>
              <a:gd name="T54" fmla="*/ 2147483646 w 168"/>
              <a:gd name="T55" fmla="*/ 2147483646 h 213"/>
              <a:gd name="T56" fmla="*/ 2147483646 w 168"/>
              <a:gd name="T57" fmla="*/ 2147483646 h 213"/>
              <a:gd name="T58" fmla="*/ 2147483646 w 168"/>
              <a:gd name="T59" fmla="*/ 2147483646 h 213"/>
              <a:gd name="T60" fmla="*/ 2147483646 w 168"/>
              <a:gd name="T61" fmla="*/ 2147483646 h 213"/>
              <a:gd name="T62" fmla="*/ 2147483646 w 168"/>
              <a:gd name="T63" fmla="*/ 2147483646 h 213"/>
              <a:gd name="T64" fmla="*/ 2147483646 w 168"/>
              <a:gd name="T65" fmla="*/ 2147483646 h 213"/>
              <a:gd name="T66" fmla="*/ 2147483646 w 168"/>
              <a:gd name="T67" fmla="*/ 2147483646 h 213"/>
              <a:gd name="T68" fmla="*/ 2147483646 w 168"/>
              <a:gd name="T69" fmla="*/ 2147483646 h 213"/>
              <a:gd name="T70" fmla="*/ 2147483646 w 168"/>
              <a:gd name="T71" fmla="*/ 2147483646 h 213"/>
              <a:gd name="T72" fmla="*/ 2147483646 w 168"/>
              <a:gd name="T73" fmla="*/ 2147483646 h 213"/>
              <a:gd name="T74" fmla="*/ 2147483646 w 168"/>
              <a:gd name="T75" fmla="*/ 2147483646 h 213"/>
              <a:gd name="T76" fmla="*/ 2147483646 w 168"/>
              <a:gd name="T77" fmla="*/ 2147483646 h 213"/>
              <a:gd name="T78" fmla="*/ 2147483646 w 168"/>
              <a:gd name="T79" fmla="*/ 2147483646 h 213"/>
              <a:gd name="T80" fmla="*/ 2147483646 w 168"/>
              <a:gd name="T81" fmla="*/ 2147483646 h 213"/>
              <a:gd name="T82" fmla="*/ 2147483646 w 168"/>
              <a:gd name="T83" fmla="*/ 2147483646 h 213"/>
              <a:gd name="T84" fmla="*/ 2147483646 w 168"/>
              <a:gd name="T85" fmla="*/ 2147483646 h 213"/>
              <a:gd name="T86" fmla="*/ 2147483646 w 168"/>
              <a:gd name="T87" fmla="*/ 2147483646 h 213"/>
              <a:gd name="T88" fmla="*/ 2147483646 w 168"/>
              <a:gd name="T89" fmla="*/ 2147483646 h 213"/>
              <a:gd name="T90" fmla="*/ 2147483646 w 168"/>
              <a:gd name="T91" fmla="*/ 2147483646 h 213"/>
              <a:gd name="T92" fmla="*/ 2147483646 w 168"/>
              <a:gd name="T93" fmla="*/ 2147483646 h 213"/>
              <a:gd name="T94" fmla="*/ 2147483646 w 168"/>
              <a:gd name="T95" fmla="*/ 2147483646 h 213"/>
              <a:gd name="T96" fmla="*/ 2147483646 w 168"/>
              <a:gd name="T97" fmla="*/ 2147483646 h 213"/>
              <a:gd name="T98" fmla="*/ 2147483646 w 168"/>
              <a:gd name="T99" fmla="*/ 2147483646 h 213"/>
              <a:gd name="T100" fmla="*/ 2147483646 w 168"/>
              <a:gd name="T101" fmla="*/ 2147483646 h 213"/>
              <a:gd name="T102" fmla="*/ 2147483646 w 168"/>
              <a:gd name="T103" fmla="*/ 2147483646 h 213"/>
              <a:gd name="T104" fmla="*/ 2147483646 w 168"/>
              <a:gd name="T105" fmla="*/ 2147483646 h 213"/>
              <a:gd name="T106" fmla="*/ 2147483646 w 168"/>
              <a:gd name="T107" fmla="*/ 2147483646 h 213"/>
              <a:gd name="T108" fmla="*/ 2147483646 w 168"/>
              <a:gd name="T109" fmla="*/ 2147483646 h 213"/>
              <a:gd name="T110" fmla="*/ 2147483646 w 168"/>
              <a:gd name="T111" fmla="*/ 2147483646 h 213"/>
              <a:gd name="T112" fmla="*/ 2147483646 w 168"/>
              <a:gd name="T113" fmla="*/ 2147483646 h 213"/>
              <a:gd name="T114" fmla="*/ 2147483646 w 168"/>
              <a:gd name="T115" fmla="*/ 2147483646 h 213"/>
              <a:gd name="T116" fmla="*/ 2147483646 w 168"/>
              <a:gd name="T117" fmla="*/ 2147483646 h 213"/>
              <a:gd name="T118" fmla="*/ 2147483646 w 168"/>
              <a:gd name="T119" fmla="*/ 2147483646 h 213"/>
              <a:gd name="T120" fmla="*/ 2147483646 w 168"/>
              <a:gd name="T121" fmla="*/ 2147483646 h 213"/>
              <a:gd name="T122" fmla="*/ 2147483646 w 168"/>
              <a:gd name="T123" fmla="*/ 2147483646 h 2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8" h="213">
                <a:moveTo>
                  <a:pt x="74" y="183"/>
                </a:moveTo>
                <a:cubicBezTo>
                  <a:pt x="73" y="183"/>
                  <a:pt x="72" y="184"/>
                  <a:pt x="72" y="184"/>
                </a:cubicBezTo>
                <a:cubicBezTo>
                  <a:pt x="73" y="184"/>
                  <a:pt x="74" y="184"/>
                  <a:pt x="74" y="183"/>
                </a:cubicBezTo>
                <a:close/>
                <a:moveTo>
                  <a:pt x="92" y="190"/>
                </a:moveTo>
                <a:cubicBezTo>
                  <a:pt x="92" y="190"/>
                  <a:pt x="92" y="190"/>
                  <a:pt x="93" y="189"/>
                </a:cubicBezTo>
                <a:cubicBezTo>
                  <a:pt x="93" y="189"/>
                  <a:pt x="94" y="189"/>
                  <a:pt x="94" y="188"/>
                </a:cubicBezTo>
                <a:cubicBezTo>
                  <a:pt x="93" y="188"/>
                  <a:pt x="93" y="189"/>
                  <a:pt x="93" y="189"/>
                </a:cubicBezTo>
                <a:lnTo>
                  <a:pt x="92" y="190"/>
                </a:lnTo>
                <a:close/>
                <a:moveTo>
                  <a:pt x="9" y="149"/>
                </a:moveTo>
                <a:cubicBezTo>
                  <a:pt x="10" y="149"/>
                  <a:pt x="10" y="148"/>
                  <a:pt x="10" y="148"/>
                </a:cubicBezTo>
                <a:cubicBezTo>
                  <a:pt x="9" y="148"/>
                  <a:pt x="9" y="149"/>
                  <a:pt x="9" y="149"/>
                </a:cubicBezTo>
                <a:close/>
                <a:moveTo>
                  <a:pt x="26" y="80"/>
                </a:moveTo>
                <a:cubicBezTo>
                  <a:pt x="27" y="79"/>
                  <a:pt x="27" y="78"/>
                  <a:pt x="27" y="78"/>
                </a:cubicBezTo>
                <a:cubicBezTo>
                  <a:pt x="26" y="77"/>
                  <a:pt x="26" y="79"/>
                  <a:pt x="26" y="80"/>
                </a:cubicBezTo>
                <a:close/>
                <a:moveTo>
                  <a:pt x="29" y="88"/>
                </a:moveTo>
                <a:cubicBezTo>
                  <a:pt x="29" y="87"/>
                  <a:pt x="29" y="87"/>
                  <a:pt x="30" y="86"/>
                </a:cubicBezTo>
                <a:cubicBezTo>
                  <a:pt x="30" y="86"/>
                  <a:pt x="30" y="85"/>
                  <a:pt x="29" y="85"/>
                </a:cubicBezTo>
                <a:cubicBezTo>
                  <a:pt x="29" y="86"/>
                  <a:pt x="29" y="87"/>
                  <a:pt x="29" y="88"/>
                </a:cubicBezTo>
                <a:close/>
                <a:moveTo>
                  <a:pt x="40" y="88"/>
                </a:moveTo>
                <a:cubicBezTo>
                  <a:pt x="40" y="88"/>
                  <a:pt x="41" y="87"/>
                  <a:pt x="41" y="87"/>
                </a:cubicBezTo>
                <a:cubicBezTo>
                  <a:pt x="41" y="87"/>
                  <a:pt x="41" y="86"/>
                  <a:pt x="42" y="86"/>
                </a:cubicBezTo>
                <a:cubicBezTo>
                  <a:pt x="42" y="86"/>
                  <a:pt x="42" y="85"/>
                  <a:pt x="42" y="85"/>
                </a:cubicBezTo>
                <a:cubicBezTo>
                  <a:pt x="42" y="86"/>
                  <a:pt x="42" y="86"/>
                  <a:pt x="42" y="86"/>
                </a:cubicBezTo>
                <a:cubicBezTo>
                  <a:pt x="41" y="86"/>
                  <a:pt x="41" y="86"/>
                  <a:pt x="41" y="87"/>
                </a:cubicBezTo>
                <a:cubicBezTo>
                  <a:pt x="40" y="87"/>
                  <a:pt x="40" y="88"/>
                  <a:pt x="40" y="88"/>
                </a:cubicBezTo>
                <a:close/>
                <a:moveTo>
                  <a:pt x="62" y="76"/>
                </a:moveTo>
                <a:cubicBezTo>
                  <a:pt x="63" y="75"/>
                  <a:pt x="63" y="75"/>
                  <a:pt x="63" y="75"/>
                </a:cubicBezTo>
                <a:cubicBezTo>
                  <a:pt x="63" y="75"/>
                  <a:pt x="64" y="75"/>
                  <a:pt x="64" y="74"/>
                </a:cubicBezTo>
                <a:cubicBezTo>
                  <a:pt x="64" y="74"/>
                  <a:pt x="64" y="74"/>
                  <a:pt x="64" y="74"/>
                </a:cubicBezTo>
                <a:cubicBezTo>
                  <a:pt x="65" y="73"/>
                  <a:pt x="65" y="73"/>
                  <a:pt x="65" y="73"/>
                </a:cubicBezTo>
                <a:cubicBezTo>
                  <a:pt x="64" y="74"/>
                  <a:pt x="64" y="74"/>
                  <a:pt x="64" y="74"/>
                </a:cubicBezTo>
                <a:cubicBezTo>
                  <a:pt x="64" y="74"/>
                  <a:pt x="64" y="74"/>
                  <a:pt x="64" y="74"/>
                </a:cubicBezTo>
                <a:cubicBezTo>
                  <a:pt x="63" y="74"/>
                  <a:pt x="63" y="75"/>
                  <a:pt x="63" y="75"/>
                </a:cubicBezTo>
                <a:lnTo>
                  <a:pt x="62" y="76"/>
                </a:lnTo>
                <a:close/>
                <a:moveTo>
                  <a:pt x="26" y="60"/>
                </a:moveTo>
                <a:cubicBezTo>
                  <a:pt x="26" y="59"/>
                  <a:pt x="26" y="59"/>
                  <a:pt x="26" y="59"/>
                </a:cubicBezTo>
                <a:cubicBezTo>
                  <a:pt x="27" y="59"/>
                  <a:pt x="27" y="58"/>
                  <a:pt x="28" y="58"/>
                </a:cubicBezTo>
                <a:cubicBezTo>
                  <a:pt x="28" y="56"/>
                  <a:pt x="26" y="58"/>
                  <a:pt x="26" y="59"/>
                </a:cubicBezTo>
                <a:lnTo>
                  <a:pt x="26" y="60"/>
                </a:lnTo>
                <a:close/>
                <a:moveTo>
                  <a:pt x="29" y="52"/>
                </a:moveTo>
                <a:cubicBezTo>
                  <a:pt x="29" y="52"/>
                  <a:pt x="29" y="52"/>
                  <a:pt x="29" y="52"/>
                </a:cubicBezTo>
                <a:cubicBezTo>
                  <a:pt x="30" y="51"/>
                  <a:pt x="30" y="51"/>
                  <a:pt x="30" y="51"/>
                </a:cubicBezTo>
                <a:cubicBezTo>
                  <a:pt x="30" y="51"/>
                  <a:pt x="30" y="51"/>
                  <a:pt x="30" y="51"/>
                </a:cubicBezTo>
                <a:cubicBezTo>
                  <a:pt x="30" y="50"/>
                  <a:pt x="30" y="50"/>
                  <a:pt x="30" y="50"/>
                </a:cubicBezTo>
                <a:cubicBezTo>
                  <a:pt x="31" y="49"/>
                  <a:pt x="32" y="49"/>
                  <a:pt x="32" y="48"/>
                </a:cubicBezTo>
                <a:cubicBezTo>
                  <a:pt x="31" y="48"/>
                  <a:pt x="31" y="49"/>
                  <a:pt x="30" y="50"/>
                </a:cubicBezTo>
                <a:cubicBezTo>
                  <a:pt x="30" y="51"/>
                  <a:pt x="30" y="51"/>
                  <a:pt x="30" y="51"/>
                </a:cubicBezTo>
                <a:cubicBezTo>
                  <a:pt x="30" y="51"/>
                  <a:pt x="30" y="51"/>
                  <a:pt x="30" y="51"/>
                </a:cubicBezTo>
                <a:cubicBezTo>
                  <a:pt x="29" y="52"/>
                  <a:pt x="29" y="52"/>
                  <a:pt x="29" y="52"/>
                </a:cubicBezTo>
                <a:close/>
                <a:moveTo>
                  <a:pt x="73" y="202"/>
                </a:moveTo>
                <a:cubicBezTo>
                  <a:pt x="72" y="202"/>
                  <a:pt x="72" y="201"/>
                  <a:pt x="72" y="200"/>
                </a:cubicBezTo>
                <a:cubicBezTo>
                  <a:pt x="73" y="200"/>
                  <a:pt x="74" y="200"/>
                  <a:pt x="74" y="201"/>
                </a:cubicBezTo>
                <a:cubicBezTo>
                  <a:pt x="74" y="201"/>
                  <a:pt x="73" y="201"/>
                  <a:pt x="73" y="202"/>
                </a:cubicBezTo>
                <a:close/>
                <a:moveTo>
                  <a:pt x="129" y="175"/>
                </a:moveTo>
                <a:cubicBezTo>
                  <a:pt x="129" y="175"/>
                  <a:pt x="130" y="175"/>
                  <a:pt x="130" y="175"/>
                </a:cubicBezTo>
                <a:cubicBezTo>
                  <a:pt x="131" y="175"/>
                  <a:pt x="132" y="176"/>
                  <a:pt x="133" y="175"/>
                </a:cubicBezTo>
                <a:lnTo>
                  <a:pt x="129" y="175"/>
                </a:lnTo>
                <a:close/>
                <a:moveTo>
                  <a:pt x="42" y="27"/>
                </a:moveTo>
                <a:cubicBezTo>
                  <a:pt x="43" y="27"/>
                  <a:pt x="43" y="26"/>
                  <a:pt x="43" y="25"/>
                </a:cubicBezTo>
                <a:cubicBezTo>
                  <a:pt x="43" y="25"/>
                  <a:pt x="42" y="26"/>
                  <a:pt x="42" y="26"/>
                </a:cubicBezTo>
                <a:cubicBezTo>
                  <a:pt x="42" y="26"/>
                  <a:pt x="41" y="27"/>
                  <a:pt x="42" y="27"/>
                </a:cubicBezTo>
                <a:close/>
                <a:moveTo>
                  <a:pt x="32" y="144"/>
                </a:moveTo>
                <a:cubicBezTo>
                  <a:pt x="32" y="143"/>
                  <a:pt x="32" y="143"/>
                  <a:pt x="32" y="143"/>
                </a:cubicBezTo>
                <a:cubicBezTo>
                  <a:pt x="33" y="143"/>
                  <a:pt x="33" y="143"/>
                  <a:pt x="33" y="143"/>
                </a:cubicBezTo>
                <a:cubicBezTo>
                  <a:pt x="34" y="142"/>
                  <a:pt x="35" y="141"/>
                  <a:pt x="35" y="140"/>
                </a:cubicBezTo>
                <a:cubicBezTo>
                  <a:pt x="35" y="140"/>
                  <a:pt x="34" y="141"/>
                  <a:pt x="33" y="142"/>
                </a:cubicBezTo>
                <a:cubicBezTo>
                  <a:pt x="33" y="142"/>
                  <a:pt x="33" y="143"/>
                  <a:pt x="33" y="143"/>
                </a:cubicBezTo>
                <a:cubicBezTo>
                  <a:pt x="32" y="143"/>
                  <a:pt x="32" y="143"/>
                  <a:pt x="32" y="143"/>
                </a:cubicBezTo>
                <a:lnTo>
                  <a:pt x="32" y="144"/>
                </a:lnTo>
                <a:close/>
                <a:moveTo>
                  <a:pt x="64" y="81"/>
                </a:moveTo>
                <a:cubicBezTo>
                  <a:pt x="63" y="81"/>
                  <a:pt x="63" y="81"/>
                  <a:pt x="62" y="82"/>
                </a:cubicBezTo>
                <a:cubicBezTo>
                  <a:pt x="62" y="82"/>
                  <a:pt x="60" y="83"/>
                  <a:pt x="61" y="83"/>
                </a:cubicBezTo>
                <a:cubicBezTo>
                  <a:pt x="63" y="83"/>
                  <a:pt x="63" y="82"/>
                  <a:pt x="64" y="81"/>
                </a:cubicBezTo>
                <a:close/>
                <a:moveTo>
                  <a:pt x="46" y="76"/>
                </a:moveTo>
                <a:cubicBezTo>
                  <a:pt x="46" y="76"/>
                  <a:pt x="46" y="76"/>
                  <a:pt x="46" y="76"/>
                </a:cubicBezTo>
                <a:cubicBezTo>
                  <a:pt x="47" y="75"/>
                  <a:pt x="48" y="74"/>
                  <a:pt x="48" y="73"/>
                </a:cubicBezTo>
                <a:cubicBezTo>
                  <a:pt x="48" y="71"/>
                  <a:pt x="47" y="73"/>
                  <a:pt x="47" y="73"/>
                </a:cubicBezTo>
                <a:cubicBezTo>
                  <a:pt x="47" y="74"/>
                  <a:pt x="46" y="75"/>
                  <a:pt x="46" y="76"/>
                </a:cubicBezTo>
                <a:close/>
                <a:moveTo>
                  <a:pt x="92" y="190"/>
                </a:moveTo>
                <a:cubicBezTo>
                  <a:pt x="88" y="192"/>
                  <a:pt x="88" y="192"/>
                  <a:pt x="88" y="192"/>
                </a:cubicBezTo>
                <a:cubicBezTo>
                  <a:pt x="88" y="193"/>
                  <a:pt x="89" y="193"/>
                  <a:pt x="89" y="193"/>
                </a:cubicBezTo>
                <a:cubicBezTo>
                  <a:pt x="90" y="192"/>
                  <a:pt x="91" y="191"/>
                  <a:pt x="92" y="190"/>
                </a:cubicBezTo>
                <a:close/>
                <a:moveTo>
                  <a:pt x="40" y="88"/>
                </a:moveTo>
                <a:cubicBezTo>
                  <a:pt x="40" y="88"/>
                  <a:pt x="40" y="88"/>
                  <a:pt x="39" y="88"/>
                </a:cubicBezTo>
                <a:cubicBezTo>
                  <a:pt x="38" y="89"/>
                  <a:pt x="38" y="91"/>
                  <a:pt x="37" y="92"/>
                </a:cubicBezTo>
                <a:cubicBezTo>
                  <a:pt x="36" y="92"/>
                  <a:pt x="37" y="93"/>
                  <a:pt x="37" y="93"/>
                </a:cubicBezTo>
                <a:lnTo>
                  <a:pt x="40" y="88"/>
                </a:lnTo>
                <a:close/>
                <a:moveTo>
                  <a:pt x="88" y="80"/>
                </a:moveTo>
                <a:cubicBezTo>
                  <a:pt x="88" y="80"/>
                  <a:pt x="89" y="80"/>
                  <a:pt x="89" y="80"/>
                </a:cubicBezTo>
                <a:cubicBezTo>
                  <a:pt x="89" y="79"/>
                  <a:pt x="90" y="78"/>
                  <a:pt x="90" y="76"/>
                </a:cubicBezTo>
                <a:cubicBezTo>
                  <a:pt x="89" y="77"/>
                  <a:pt x="89" y="78"/>
                  <a:pt x="88" y="79"/>
                </a:cubicBezTo>
                <a:cubicBezTo>
                  <a:pt x="88" y="80"/>
                  <a:pt x="87" y="80"/>
                  <a:pt x="88" y="80"/>
                </a:cubicBezTo>
                <a:close/>
                <a:moveTo>
                  <a:pt x="70" y="182"/>
                </a:moveTo>
                <a:cubicBezTo>
                  <a:pt x="69" y="182"/>
                  <a:pt x="69" y="182"/>
                  <a:pt x="69" y="182"/>
                </a:cubicBezTo>
                <a:cubicBezTo>
                  <a:pt x="68" y="183"/>
                  <a:pt x="66" y="185"/>
                  <a:pt x="66" y="187"/>
                </a:cubicBezTo>
                <a:cubicBezTo>
                  <a:pt x="67" y="185"/>
                  <a:pt x="68" y="184"/>
                  <a:pt x="70" y="182"/>
                </a:cubicBezTo>
                <a:close/>
                <a:moveTo>
                  <a:pt x="45" y="81"/>
                </a:moveTo>
                <a:cubicBezTo>
                  <a:pt x="45" y="80"/>
                  <a:pt x="46" y="80"/>
                  <a:pt x="46" y="80"/>
                </a:cubicBezTo>
                <a:cubicBezTo>
                  <a:pt x="47" y="78"/>
                  <a:pt x="48" y="77"/>
                  <a:pt x="49" y="75"/>
                </a:cubicBezTo>
                <a:cubicBezTo>
                  <a:pt x="48" y="76"/>
                  <a:pt x="46" y="78"/>
                  <a:pt x="45" y="81"/>
                </a:cubicBezTo>
                <a:close/>
                <a:moveTo>
                  <a:pt x="63" y="79"/>
                </a:moveTo>
                <a:cubicBezTo>
                  <a:pt x="63" y="78"/>
                  <a:pt x="63" y="78"/>
                  <a:pt x="63" y="78"/>
                </a:cubicBezTo>
                <a:cubicBezTo>
                  <a:pt x="64" y="78"/>
                  <a:pt x="64" y="78"/>
                  <a:pt x="64" y="77"/>
                </a:cubicBezTo>
                <a:cubicBezTo>
                  <a:pt x="64" y="77"/>
                  <a:pt x="65" y="77"/>
                  <a:pt x="65" y="76"/>
                </a:cubicBezTo>
                <a:cubicBezTo>
                  <a:pt x="65" y="76"/>
                  <a:pt x="65" y="76"/>
                  <a:pt x="66" y="76"/>
                </a:cubicBezTo>
                <a:cubicBezTo>
                  <a:pt x="67" y="75"/>
                  <a:pt x="67" y="74"/>
                  <a:pt x="68" y="73"/>
                </a:cubicBezTo>
                <a:cubicBezTo>
                  <a:pt x="68" y="73"/>
                  <a:pt x="68" y="73"/>
                  <a:pt x="68" y="73"/>
                </a:cubicBezTo>
                <a:cubicBezTo>
                  <a:pt x="68" y="73"/>
                  <a:pt x="68" y="73"/>
                  <a:pt x="68" y="73"/>
                </a:cubicBezTo>
                <a:cubicBezTo>
                  <a:pt x="67" y="74"/>
                  <a:pt x="66" y="75"/>
                  <a:pt x="66" y="76"/>
                </a:cubicBezTo>
                <a:cubicBezTo>
                  <a:pt x="65" y="76"/>
                  <a:pt x="65" y="76"/>
                  <a:pt x="65" y="76"/>
                </a:cubicBezTo>
                <a:cubicBezTo>
                  <a:pt x="64" y="76"/>
                  <a:pt x="64" y="77"/>
                  <a:pt x="64" y="77"/>
                </a:cubicBezTo>
                <a:cubicBezTo>
                  <a:pt x="63" y="77"/>
                  <a:pt x="63" y="78"/>
                  <a:pt x="63" y="78"/>
                </a:cubicBezTo>
                <a:lnTo>
                  <a:pt x="63" y="79"/>
                </a:lnTo>
                <a:close/>
                <a:moveTo>
                  <a:pt x="24" y="151"/>
                </a:moveTo>
                <a:cubicBezTo>
                  <a:pt x="23" y="151"/>
                  <a:pt x="22" y="153"/>
                  <a:pt x="21" y="153"/>
                </a:cubicBezTo>
                <a:cubicBezTo>
                  <a:pt x="20" y="153"/>
                  <a:pt x="20" y="155"/>
                  <a:pt x="20" y="155"/>
                </a:cubicBezTo>
                <a:cubicBezTo>
                  <a:pt x="21" y="154"/>
                  <a:pt x="23" y="153"/>
                  <a:pt x="24" y="151"/>
                </a:cubicBezTo>
                <a:close/>
                <a:moveTo>
                  <a:pt x="55" y="176"/>
                </a:moveTo>
                <a:cubicBezTo>
                  <a:pt x="56" y="175"/>
                  <a:pt x="56" y="175"/>
                  <a:pt x="56" y="175"/>
                </a:cubicBezTo>
                <a:cubicBezTo>
                  <a:pt x="56" y="175"/>
                  <a:pt x="56" y="175"/>
                  <a:pt x="56" y="175"/>
                </a:cubicBezTo>
                <a:cubicBezTo>
                  <a:pt x="57" y="174"/>
                  <a:pt x="59" y="173"/>
                  <a:pt x="60" y="171"/>
                </a:cubicBezTo>
                <a:cubicBezTo>
                  <a:pt x="60" y="171"/>
                  <a:pt x="59" y="171"/>
                  <a:pt x="59" y="171"/>
                </a:cubicBezTo>
                <a:cubicBezTo>
                  <a:pt x="58" y="173"/>
                  <a:pt x="57" y="173"/>
                  <a:pt x="56" y="175"/>
                </a:cubicBezTo>
                <a:cubicBezTo>
                  <a:pt x="56" y="175"/>
                  <a:pt x="56" y="175"/>
                  <a:pt x="56" y="175"/>
                </a:cubicBezTo>
                <a:lnTo>
                  <a:pt x="55" y="176"/>
                </a:lnTo>
                <a:close/>
                <a:moveTo>
                  <a:pt x="55" y="78"/>
                </a:moveTo>
                <a:cubicBezTo>
                  <a:pt x="56" y="77"/>
                  <a:pt x="58" y="76"/>
                  <a:pt x="58" y="75"/>
                </a:cubicBezTo>
                <a:cubicBezTo>
                  <a:pt x="57" y="75"/>
                  <a:pt x="56" y="76"/>
                  <a:pt x="55" y="76"/>
                </a:cubicBezTo>
                <a:cubicBezTo>
                  <a:pt x="55" y="77"/>
                  <a:pt x="55" y="77"/>
                  <a:pt x="55" y="78"/>
                </a:cubicBezTo>
                <a:close/>
                <a:moveTo>
                  <a:pt x="36" y="180"/>
                </a:moveTo>
                <a:cubicBezTo>
                  <a:pt x="37" y="180"/>
                  <a:pt x="37" y="179"/>
                  <a:pt x="37" y="179"/>
                </a:cubicBezTo>
                <a:cubicBezTo>
                  <a:pt x="37" y="179"/>
                  <a:pt x="37" y="179"/>
                  <a:pt x="37" y="179"/>
                </a:cubicBezTo>
                <a:cubicBezTo>
                  <a:pt x="38" y="178"/>
                  <a:pt x="39" y="177"/>
                  <a:pt x="40" y="177"/>
                </a:cubicBezTo>
                <a:cubicBezTo>
                  <a:pt x="40" y="176"/>
                  <a:pt x="40" y="176"/>
                  <a:pt x="40" y="176"/>
                </a:cubicBezTo>
                <a:cubicBezTo>
                  <a:pt x="40" y="176"/>
                  <a:pt x="40" y="176"/>
                  <a:pt x="41" y="175"/>
                </a:cubicBezTo>
                <a:cubicBezTo>
                  <a:pt x="41" y="175"/>
                  <a:pt x="41" y="175"/>
                  <a:pt x="41" y="174"/>
                </a:cubicBezTo>
                <a:cubicBezTo>
                  <a:pt x="42" y="174"/>
                  <a:pt x="42" y="174"/>
                  <a:pt x="42" y="174"/>
                </a:cubicBezTo>
                <a:cubicBezTo>
                  <a:pt x="42" y="174"/>
                  <a:pt x="43" y="174"/>
                  <a:pt x="42" y="173"/>
                </a:cubicBezTo>
                <a:cubicBezTo>
                  <a:pt x="42" y="174"/>
                  <a:pt x="42" y="174"/>
                  <a:pt x="42" y="174"/>
                </a:cubicBezTo>
                <a:cubicBezTo>
                  <a:pt x="41" y="174"/>
                  <a:pt x="41" y="174"/>
                  <a:pt x="41" y="174"/>
                </a:cubicBezTo>
                <a:cubicBezTo>
                  <a:pt x="41" y="174"/>
                  <a:pt x="41" y="175"/>
                  <a:pt x="41" y="175"/>
                </a:cubicBezTo>
                <a:cubicBezTo>
                  <a:pt x="40" y="175"/>
                  <a:pt x="40" y="176"/>
                  <a:pt x="40" y="176"/>
                </a:cubicBezTo>
                <a:cubicBezTo>
                  <a:pt x="39" y="177"/>
                  <a:pt x="38" y="177"/>
                  <a:pt x="38" y="178"/>
                </a:cubicBezTo>
                <a:cubicBezTo>
                  <a:pt x="38" y="178"/>
                  <a:pt x="37" y="179"/>
                  <a:pt x="37" y="179"/>
                </a:cubicBezTo>
                <a:cubicBezTo>
                  <a:pt x="37" y="179"/>
                  <a:pt x="37" y="179"/>
                  <a:pt x="37" y="179"/>
                </a:cubicBezTo>
                <a:cubicBezTo>
                  <a:pt x="36" y="179"/>
                  <a:pt x="36" y="180"/>
                  <a:pt x="36" y="180"/>
                </a:cubicBezTo>
                <a:close/>
                <a:moveTo>
                  <a:pt x="106" y="204"/>
                </a:moveTo>
                <a:cubicBezTo>
                  <a:pt x="107" y="203"/>
                  <a:pt x="108" y="202"/>
                  <a:pt x="109" y="201"/>
                </a:cubicBezTo>
                <a:cubicBezTo>
                  <a:pt x="109" y="201"/>
                  <a:pt x="107" y="201"/>
                  <a:pt x="107" y="202"/>
                </a:cubicBezTo>
                <a:cubicBezTo>
                  <a:pt x="106" y="203"/>
                  <a:pt x="106" y="203"/>
                  <a:pt x="106" y="204"/>
                </a:cubicBezTo>
                <a:close/>
                <a:moveTo>
                  <a:pt x="70" y="182"/>
                </a:moveTo>
                <a:cubicBezTo>
                  <a:pt x="70" y="182"/>
                  <a:pt x="70" y="182"/>
                  <a:pt x="70" y="182"/>
                </a:cubicBezTo>
                <a:cubicBezTo>
                  <a:pt x="70" y="181"/>
                  <a:pt x="70" y="181"/>
                  <a:pt x="70" y="181"/>
                </a:cubicBezTo>
                <a:cubicBezTo>
                  <a:pt x="71" y="181"/>
                  <a:pt x="71" y="181"/>
                  <a:pt x="71" y="180"/>
                </a:cubicBezTo>
                <a:cubicBezTo>
                  <a:pt x="73" y="179"/>
                  <a:pt x="74" y="177"/>
                  <a:pt x="76" y="176"/>
                </a:cubicBezTo>
                <a:cubicBezTo>
                  <a:pt x="74" y="176"/>
                  <a:pt x="72" y="178"/>
                  <a:pt x="71" y="180"/>
                </a:cubicBezTo>
                <a:cubicBezTo>
                  <a:pt x="71" y="180"/>
                  <a:pt x="71" y="180"/>
                  <a:pt x="71" y="180"/>
                </a:cubicBezTo>
                <a:cubicBezTo>
                  <a:pt x="71" y="180"/>
                  <a:pt x="70" y="181"/>
                  <a:pt x="70" y="181"/>
                </a:cubicBezTo>
                <a:cubicBezTo>
                  <a:pt x="70" y="182"/>
                  <a:pt x="70" y="182"/>
                  <a:pt x="70" y="182"/>
                </a:cubicBezTo>
                <a:close/>
                <a:moveTo>
                  <a:pt x="73" y="188"/>
                </a:moveTo>
                <a:cubicBezTo>
                  <a:pt x="74" y="186"/>
                  <a:pt x="77" y="184"/>
                  <a:pt x="78" y="182"/>
                </a:cubicBezTo>
                <a:cubicBezTo>
                  <a:pt x="76" y="184"/>
                  <a:pt x="74" y="185"/>
                  <a:pt x="72" y="187"/>
                </a:cubicBezTo>
                <a:cubicBezTo>
                  <a:pt x="72" y="187"/>
                  <a:pt x="72" y="189"/>
                  <a:pt x="73" y="188"/>
                </a:cubicBezTo>
                <a:close/>
                <a:moveTo>
                  <a:pt x="25" y="45"/>
                </a:moveTo>
                <a:cubicBezTo>
                  <a:pt x="26" y="44"/>
                  <a:pt x="26" y="44"/>
                  <a:pt x="26" y="44"/>
                </a:cubicBezTo>
                <a:cubicBezTo>
                  <a:pt x="26" y="44"/>
                  <a:pt x="26" y="44"/>
                  <a:pt x="26" y="44"/>
                </a:cubicBezTo>
                <a:cubicBezTo>
                  <a:pt x="27" y="43"/>
                  <a:pt x="27" y="43"/>
                  <a:pt x="27" y="43"/>
                </a:cubicBezTo>
                <a:cubicBezTo>
                  <a:pt x="28" y="42"/>
                  <a:pt x="29" y="40"/>
                  <a:pt x="30" y="38"/>
                </a:cubicBezTo>
                <a:cubicBezTo>
                  <a:pt x="30" y="38"/>
                  <a:pt x="30" y="38"/>
                  <a:pt x="30" y="38"/>
                </a:cubicBezTo>
                <a:cubicBezTo>
                  <a:pt x="31" y="38"/>
                  <a:pt x="32" y="37"/>
                  <a:pt x="31" y="36"/>
                </a:cubicBezTo>
                <a:cubicBezTo>
                  <a:pt x="31" y="36"/>
                  <a:pt x="30" y="37"/>
                  <a:pt x="30" y="38"/>
                </a:cubicBezTo>
                <a:cubicBezTo>
                  <a:pt x="29" y="39"/>
                  <a:pt x="28" y="41"/>
                  <a:pt x="27" y="42"/>
                </a:cubicBezTo>
                <a:cubicBezTo>
                  <a:pt x="27" y="42"/>
                  <a:pt x="27" y="43"/>
                  <a:pt x="27" y="43"/>
                </a:cubicBezTo>
                <a:cubicBezTo>
                  <a:pt x="26" y="44"/>
                  <a:pt x="26" y="44"/>
                  <a:pt x="26" y="44"/>
                </a:cubicBezTo>
                <a:cubicBezTo>
                  <a:pt x="26" y="44"/>
                  <a:pt x="26" y="44"/>
                  <a:pt x="26" y="44"/>
                </a:cubicBezTo>
                <a:lnTo>
                  <a:pt x="25" y="45"/>
                </a:lnTo>
                <a:close/>
                <a:moveTo>
                  <a:pt x="80" y="75"/>
                </a:moveTo>
                <a:cubicBezTo>
                  <a:pt x="80" y="75"/>
                  <a:pt x="80" y="75"/>
                  <a:pt x="80" y="75"/>
                </a:cubicBezTo>
                <a:cubicBezTo>
                  <a:pt x="79" y="77"/>
                  <a:pt x="77" y="78"/>
                  <a:pt x="75" y="80"/>
                </a:cubicBezTo>
                <a:cubicBezTo>
                  <a:pt x="75" y="80"/>
                  <a:pt x="76" y="81"/>
                  <a:pt x="76" y="81"/>
                </a:cubicBezTo>
                <a:lnTo>
                  <a:pt x="80" y="75"/>
                </a:lnTo>
                <a:close/>
                <a:moveTo>
                  <a:pt x="46" y="90"/>
                </a:moveTo>
                <a:cubicBezTo>
                  <a:pt x="46" y="90"/>
                  <a:pt x="47" y="89"/>
                  <a:pt x="47" y="88"/>
                </a:cubicBezTo>
                <a:cubicBezTo>
                  <a:pt x="47" y="88"/>
                  <a:pt x="48" y="88"/>
                  <a:pt x="48" y="87"/>
                </a:cubicBezTo>
                <a:cubicBezTo>
                  <a:pt x="49" y="87"/>
                  <a:pt x="49" y="86"/>
                  <a:pt x="49" y="85"/>
                </a:cubicBezTo>
                <a:cubicBezTo>
                  <a:pt x="50" y="84"/>
                  <a:pt x="50" y="84"/>
                  <a:pt x="50" y="84"/>
                </a:cubicBezTo>
                <a:cubicBezTo>
                  <a:pt x="50" y="84"/>
                  <a:pt x="50" y="84"/>
                  <a:pt x="50" y="84"/>
                </a:cubicBezTo>
                <a:cubicBezTo>
                  <a:pt x="51" y="83"/>
                  <a:pt x="51" y="83"/>
                  <a:pt x="51" y="82"/>
                </a:cubicBezTo>
                <a:cubicBezTo>
                  <a:pt x="51" y="81"/>
                  <a:pt x="51" y="81"/>
                  <a:pt x="51" y="82"/>
                </a:cubicBezTo>
                <a:cubicBezTo>
                  <a:pt x="50" y="82"/>
                  <a:pt x="51" y="83"/>
                  <a:pt x="50" y="84"/>
                </a:cubicBezTo>
                <a:cubicBezTo>
                  <a:pt x="50" y="84"/>
                  <a:pt x="50" y="84"/>
                  <a:pt x="50" y="84"/>
                </a:cubicBezTo>
                <a:cubicBezTo>
                  <a:pt x="49" y="85"/>
                  <a:pt x="49" y="85"/>
                  <a:pt x="49" y="85"/>
                </a:cubicBezTo>
                <a:cubicBezTo>
                  <a:pt x="48" y="85"/>
                  <a:pt x="48" y="86"/>
                  <a:pt x="48" y="87"/>
                </a:cubicBezTo>
                <a:cubicBezTo>
                  <a:pt x="47" y="88"/>
                  <a:pt x="46" y="89"/>
                  <a:pt x="46" y="90"/>
                </a:cubicBezTo>
                <a:close/>
                <a:moveTo>
                  <a:pt x="89" y="185"/>
                </a:moveTo>
                <a:cubicBezTo>
                  <a:pt x="87" y="187"/>
                  <a:pt x="85" y="189"/>
                  <a:pt x="83" y="191"/>
                </a:cubicBezTo>
                <a:cubicBezTo>
                  <a:pt x="83" y="191"/>
                  <a:pt x="83" y="192"/>
                  <a:pt x="83" y="191"/>
                </a:cubicBezTo>
                <a:cubicBezTo>
                  <a:pt x="85" y="190"/>
                  <a:pt x="88" y="188"/>
                  <a:pt x="89" y="185"/>
                </a:cubicBezTo>
                <a:close/>
                <a:moveTo>
                  <a:pt x="59" y="175"/>
                </a:moveTo>
                <a:cubicBezTo>
                  <a:pt x="52" y="182"/>
                  <a:pt x="52" y="182"/>
                  <a:pt x="52" y="182"/>
                </a:cubicBezTo>
                <a:cubicBezTo>
                  <a:pt x="52" y="183"/>
                  <a:pt x="52" y="184"/>
                  <a:pt x="52" y="183"/>
                </a:cubicBezTo>
                <a:cubicBezTo>
                  <a:pt x="55" y="180"/>
                  <a:pt x="57" y="178"/>
                  <a:pt x="59" y="175"/>
                </a:cubicBezTo>
                <a:close/>
                <a:moveTo>
                  <a:pt x="134" y="61"/>
                </a:moveTo>
                <a:cubicBezTo>
                  <a:pt x="136" y="60"/>
                  <a:pt x="137" y="59"/>
                  <a:pt x="139" y="58"/>
                </a:cubicBezTo>
                <a:cubicBezTo>
                  <a:pt x="139" y="58"/>
                  <a:pt x="137" y="57"/>
                  <a:pt x="137" y="57"/>
                </a:cubicBezTo>
                <a:cubicBezTo>
                  <a:pt x="136" y="58"/>
                  <a:pt x="134" y="59"/>
                  <a:pt x="134" y="60"/>
                </a:cubicBezTo>
                <a:cubicBezTo>
                  <a:pt x="134" y="60"/>
                  <a:pt x="134" y="60"/>
                  <a:pt x="134" y="61"/>
                </a:cubicBezTo>
                <a:close/>
                <a:moveTo>
                  <a:pt x="116" y="23"/>
                </a:moveTo>
                <a:cubicBezTo>
                  <a:pt x="116" y="23"/>
                  <a:pt x="116" y="23"/>
                  <a:pt x="116" y="23"/>
                </a:cubicBezTo>
                <a:cubicBezTo>
                  <a:pt x="119" y="21"/>
                  <a:pt x="121" y="19"/>
                  <a:pt x="124" y="18"/>
                </a:cubicBezTo>
                <a:cubicBezTo>
                  <a:pt x="124" y="18"/>
                  <a:pt x="122" y="17"/>
                  <a:pt x="122" y="18"/>
                </a:cubicBezTo>
                <a:cubicBezTo>
                  <a:pt x="120" y="19"/>
                  <a:pt x="119" y="21"/>
                  <a:pt x="116" y="22"/>
                </a:cubicBezTo>
                <a:cubicBezTo>
                  <a:pt x="116" y="22"/>
                  <a:pt x="116" y="22"/>
                  <a:pt x="116" y="23"/>
                </a:cubicBezTo>
                <a:close/>
                <a:moveTo>
                  <a:pt x="146" y="63"/>
                </a:moveTo>
                <a:cubicBezTo>
                  <a:pt x="146" y="63"/>
                  <a:pt x="146" y="63"/>
                  <a:pt x="145" y="63"/>
                </a:cubicBezTo>
                <a:cubicBezTo>
                  <a:pt x="137" y="68"/>
                  <a:pt x="137" y="68"/>
                  <a:pt x="137" y="68"/>
                </a:cubicBezTo>
                <a:cubicBezTo>
                  <a:pt x="141" y="67"/>
                  <a:pt x="144" y="65"/>
                  <a:pt x="146" y="63"/>
                </a:cubicBezTo>
                <a:close/>
                <a:moveTo>
                  <a:pt x="125" y="23"/>
                </a:moveTo>
                <a:cubicBezTo>
                  <a:pt x="127" y="22"/>
                  <a:pt x="129" y="21"/>
                  <a:pt x="132" y="20"/>
                </a:cubicBezTo>
                <a:cubicBezTo>
                  <a:pt x="131" y="19"/>
                  <a:pt x="129" y="19"/>
                  <a:pt x="129" y="19"/>
                </a:cubicBezTo>
                <a:cubicBezTo>
                  <a:pt x="128" y="20"/>
                  <a:pt x="127" y="21"/>
                  <a:pt x="126" y="22"/>
                </a:cubicBezTo>
                <a:cubicBezTo>
                  <a:pt x="125" y="22"/>
                  <a:pt x="123" y="24"/>
                  <a:pt x="125" y="23"/>
                </a:cubicBezTo>
                <a:close/>
                <a:moveTo>
                  <a:pt x="58" y="183"/>
                </a:moveTo>
                <a:cubicBezTo>
                  <a:pt x="61" y="180"/>
                  <a:pt x="64" y="177"/>
                  <a:pt x="67" y="174"/>
                </a:cubicBezTo>
                <a:cubicBezTo>
                  <a:pt x="63" y="176"/>
                  <a:pt x="61" y="180"/>
                  <a:pt x="58" y="183"/>
                </a:cubicBezTo>
                <a:cubicBezTo>
                  <a:pt x="58" y="183"/>
                  <a:pt x="58" y="183"/>
                  <a:pt x="58" y="183"/>
                </a:cubicBezTo>
                <a:close/>
                <a:moveTo>
                  <a:pt x="74" y="183"/>
                </a:moveTo>
                <a:cubicBezTo>
                  <a:pt x="76" y="181"/>
                  <a:pt x="78" y="179"/>
                  <a:pt x="81" y="178"/>
                </a:cubicBezTo>
                <a:cubicBezTo>
                  <a:pt x="80" y="178"/>
                  <a:pt x="79" y="177"/>
                  <a:pt x="78" y="178"/>
                </a:cubicBezTo>
                <a:cubicBezTo>
                  <a:pt x="77" y="179"/>
                  <a:pt x="76" y="181"/>
                  <a:pt x="74" y="182"/>
                </a:cubicBezTo>
                <a:cubicBezTo>
                  <a:pt x="74" y="182"/>
                  <a:pt x="74" y="183"/>
                  <a:pt x="74" y="183"/>
                </a:cubicBezTo>
                <a:close/>
                <a:moveTo>
                  <a:pt x="27" y="63"/>
                </a:moveTo>
                <a:cubicBezTo>
                  <a:pt x="27" y="63"/>
                  <a:pt x="27" y="63"/>
                  <a:pt x="27" y="63"/>
                </a:cubicBezTo>
                <a:cubicBezTo>
                  <a:pt x="27" y="62"/>
                  <a:pt x="27" y="62"/>
                  <a:pt x="27" y="62"/>
                </a:cubicBezTo>
                <a:cubicBezTo>
                  <a:pt x="30" y="59"/>
                  <a:pt x="31" y="57"/>
                  <a:pt x="33" y="54"/>
                </a:cubicBezTo>
                <a:cubicBezTo>
                  <a:pt x="34" y="53"/>
                  <a:pt x="34" y="53"/>
                  <a:pt x="34" y="53"/>
                </a:cubicBezTo>
                <a:cubicBezTo>
                  <a:pt x="35" y="52"/>
                  <a:pt x="37" y="49"/>
                  <a:pt x="38" y="47"/>
                </a:cubicBezTo>
                <a:cubicBezTo>
                  <a:pt x="34" y="53"/>
                  <a:pt x="34" y="53"/>
                  <a:pt x="34" y="53"/>
                </a:cubicBezTo>
                <a:cubicBezTo>
                  <a:pt x="33" y="54"/>
                  <a:pt x="33" y="54"/>
                  <a:pt x="33" y="54"/>
                </a:cubicBezTo>
                <a:cubicBezTo>
                  <a:pt x="31" y="56"/>
                  <a:pt x="29" y="59"/>
                  <a:pt x="27" y="62"/>
                </a:cubicBezTo>
                <a:cubicBezTo>
                  <a:pt x="27" y="63"/>
                  <a:pt x="27" y="63"/>
                  <a:pt x="27" y="63"/>
                </a:cubicBezTo>
                <a:close/>
                <a:moveTo>
                  <a:pt x="129" y="189"/>
                </a:moveTo>
                <a:cubicBezTo>
                  <a:pt x="130" y="189"/>
                  <a:pt x="131" y="189"/>
                  <a:pt x="131" y="190"/>
                </a:cubicBezTo>
                <a:cubicBezTo>
                  <a:pt x="135" y="188"/>
                  <a:pt x="135" y="188"/>
                  <a:pt x="135" y="188"/>
                </a:cubicBezTo>
                <a:cubicBezTo>
                  <a:pt x="134" y="187"/>
                  <a:pt x="133" y="187"/>
                  <a:pt x="132" y="187"/>
                </a:cubicBezTo>
                <a:cubicBezTo>
                  <a:pt x="131" y="187"/>
                  <a:pt x="130" y="188"/>
                  <a:pt x="129" y="189"/>
                </a:cubicBezTo>
                <a:close/>
                <a:moveTo>
                  <a:pt x="85" y="26"/>
                </a:moveTo>
                <a:cubicBezTo>
                  <a:pt x="86" y="26"/>
                  <a:pt x="87" y="26"/>
                  <a:pt x="87" y="25"/>
                </a:cubicBezTo>
                <a:cubicBezTo>
                  <a:pt x="88" y="24"/>
                  <a:pt x="88" y="24"/>
                  <a:pt x="88" y="24"/>
                </a:cubicBezTo>
                <a:cubicBezTo>
                  <a:pt x="88" y="24"/>
                  <a:pt x="88" y="24"/>
                  <a:pt x="88" y="24"/>
                </a:cubicBezTo>
                <a:cubicBezTo>
                  <a:pt x="89" y="24"/>
                  <a:pt x="89" y="24"/>
                  <a:pt x="89" y="24"/>
                </a:cubicBezTo>
                <a:cubicBezTo>
                  <a:pt x="89" y="23"/>
                  <a:pt x="89" y="23"/>
                  <a:pt x="89" y="23"/>
                </a:cubicBezTo>
                <a:cubicBezTo>
                  <a:pt x="89" y="23"/>
                  <a:pt x="90" y="23"/>
                  <a:pt x="90" y="23"/>
                </a:cubicBezTo>
                <a:cubicBezTo>
                  <a:pt x="90" y="22"/>
                  <a:pt x="90" y="22"/>
                  <a:pt x="90" y="22"/>
                </a:cubicBezTo>
                <a:cubicBezTo>
                  <a:pt x="91" y="22"/>
                  <a:pt x="91" y="22"/>
                  <a:pt x="91" y="22"/>
                </a:cubicBezTo>
                <a:cubicBezTo>
                  <a:pt x="91" y="22"/>
                  <a:pt x="91" y="22"/>
                  <a:pt x="91" y="22"/>
                </a:cubicBezTo>
                <a:cubicBezTo>
                  <a:pt x="92" y="21"/>
                  <a:pt x="92" y="21"/>
                  <a:pt x="92" y="21"/>
                </a:cubicBezTo>
                <a:cubicBezTo>
                  <a:pt x="92" y="21"/>
                  <a:pt x="93" y="20"/>
                  <a:pt x="93" y="20"/>
                </a:cubicBezTo>
                <a:cubicBezTo>
                  <a:pt x="100" y="16"/>
                  <a:pt x="100" y="16"/>
                  <a:pt x="100" y="16"/>
                </a:cubicBezTo>
                <a:cubicBezTo>
                  <a:pt x="99" y="15"/>
                  <a:pt x="97" y="15"/>
                  <a:pt x="97" y="16"/>
                </a:cubicBezTo>
                <a:cubicBezTo>
                  <a:pt x="96" y="17"/>
                  <a:pt x="94" y="19"/>
                  <a:pt x="93" y="19"/>
                </a:cubicBezTo>
                <a:cubicBezTo>
                  <a:pt x="93" y="19"/>
                  <a:pt x="93" y="20"/>
                  <a:pt x="93" y="20"/>
                </a:cubicBezTo>
                <a:cubicBezTo>
                  <a:pt x="92" y="20"/>
                  <a:pt x="92" y="20"/>
                  <a:pt x="92" y="21"/>
                </a:cubicBezTo>
                <a:cubicBezTo>
                  <a:pt x="91" y="21"/>
                  <a:pt x="91" y="21"/>
                  <a:pt x="91" y="22"/>
                </a:cubicBezTo>
                <a:cubicBezTo>
                  <a:pt x="91" y="22"/>
                  <a:pt x="91" y="22"/>
                  <a:pt x="91" y="22"/>
                </a:cubicBezTo>
                <a:cubicBezTo>
                  <a:pt x="90" y="22"/>
                  <a:pt x="90" y="22"/>
                  <a:pt x="90" y="22"/>
                </a:cubicBezTo>
                <a:cubicBezTo>
                  <a:pt x="90" y="23"/>
                  <a:pt x="90" y="23"/>
                  <a:pt x="90" y="23"/>
                </a:cubicBezTo>
                <a:cubicBezTo>
                  <a:pt x="89" y="23"/>
                  <a:pt x="89" y="23"/>
                  <a:pt x="89" y="23"/>
                </a:cubicBezTo>
                <a:cubicBezTo>
                  <a:pt x="89" y="24"/>
                  <a:pt x="89" y="24"/>
                  <a:pt x="89" y="24"/>
                </a:cubicBezTo>
                <a:cubicBezTo>
                  <a:pt x="88" y="24"/>
                  <a:pt x="88" y="24"/>
                  <a:pt x="88" y="24"/>
                </a:cubicBezTo>
                <a:cubicBezTo>
                  <a:pt x="88" y="24"/>
                  <a:pt x="88" y="24"/>
                  <a:pt x="88" y="24"/>
                </a:cubicBezTo>
                <a:cubicBezTo>
                  <a:pt x="87" y="25"/>
                  <a:pt x="87" y="25"/>
                  <a:pt x="87" y="25"/>
                </a:cubicBezTo>
                <a:cubicBezTo>
                  <a:pt x="87" y="25"/>
                  <a:pt x="86" y="26"/>
                  <a:pt x="85" y="26"/>
                </a:cubicBezTo>
                <a:close/>
                <a:moveTo>
                  <a:pt x="24" y="151"/>
                </a:moveTo>
                <a:cubicBezTo>
                  <a:pt x="27" y="147"/>
                  <a:pt x="30" y="142"/>
                  <a:pt x="34" y="138"/>
                </a:cubicBezTo>
                <a:cubicBezTo>
                  <a:pt x="34" y="137"/>
                  <a:pt x="33" y="138"/>
                  <a:pt x="33" y="138"/>
                </a:cubicBezTo>
                <a:cubicBezTo>
                  <a:pt x="30" y="142"/>
                  <a:pt x="27" y="146"/>
                  <a:pt x="24" y="150"/>
                </a:cubicBezTo>
                <a:cubicBezTo>
                  <a:pt x="23" y="150"/>
                  <a:pt x="23" y="151"/>
                  <a:pt x="24" y="151"/>
                </a:cubicBezTo>
                <a:close/>
                <a:moveTo>
                  <a:pt x="39" y="65"/>
                </a:moveTo>
                <a:cubicBezTo>
                  <a:pt x="37" y="69"/>
                  <a:pt x="35" y="72"/>
                  <a:pt x="32" y="75"/>
                </a:cubicBezTo>
                <a:cubicBezTo>
                  <a:pt x="31" y="76"/>
                  <a:pt x="31" y="77"/>
                  <a:pt x="32" y="78"/>
                </a:cubicBezTo>
                <a:cubicBezTo>
                  <a:pt x="34" y="74"/>
                  <a:pt x="37" y="69"/>
                  <a:pt x="39" y="65"/>
                </a:cubicBezTo>
                <a:close/>
                <a:moveTo>
                  <a:pt x="104" y="187"/>
                </a:moveTo>
                <a:cubicBezTo>
                  <a:pt x="101" y="189"/>
                  <a:pt x="98" y="191"/>
                  <a:pt x="95" y="194"/>
                </a:cubicBezTo>
                <a:cubicBezTo>
                  <a:pt x="96" y="194"/>
                  <a:pt x="97" y="195"/>
                  <a:pt x="98" y="194"/>
                </a:cubicBezTo>
                <a:cubicBezTo>
                  <a:pt x="100" y="192"/>
                  <a:pt x="102" y="190"/>
                  <a:pt x="104" y="187"/>
                </a:cubicBezTo>
                <a:close/>
                <a:moveTo>
                  <a:pt x="66" y="27"/>
                </a:moveTo>
                <a:cubicBezTo>
                  <a:pt x="66" y="26"/>
                  <a:pt x="66" y="26"/>
                  <a:pt x="66" y="26"/>
                </a:cubicBezTo>
                <a:cubicBezTo>
                  <a:pt x="67" y="26"/>
                  <a:pt x="67" y="26"/>
                  <a:pt x="67" y="26"/>
                </a:cubicBezTo>
                <a:cubicBezTo>
                  <a:pt x="67" y="26"/>
                  <a:pt x="67" y="26"/>
                  <a:pt x="67" y="26"/>
                </a:cubicBezTo>
                <a:cubicBezTo>
                  <a:pt x="68" y="26"/>
                  <a:pt x="68" y="25"/>
                  <a:pt x="68" y="25"/>
                </a:cubicBezTo>
                <a:cubicBezTo>
                  <a:pt x="72" y="22"/>
                  <a:pt x="75" y="18"/>
                  <a:pt x="79" y="15"/>
                </a:cubicBezTo>
                <a:cubicBezTo>
                  <a:pt x="75" y="16"/>
                  <a:pt x="74" y="18"/>
                  <a:pt x="72" y="21"/>
                </a:cubicBezTo>
                <a:cubicBezTo>
                  <a:pt x="71" y="22"/>
                  <a:pt x="70" y="23"/>
                  <a:pt x="69" y="24"/>
                </a:cubicBezTo>
                <a:cubicBezTo>
                  <a:pt x="68" y="24"/>
                  <a:pt x="68" y="24"/>
                  <a:pt x="68" y="25"/>
                </a:cubicBezTo>
                <a:cubicBezTo>
                  <a:pt x="68" y="25"/>
                  <a:pt x="67" y="25"/>
                  <a:pt x="67" y="26"/>
                </a:cubicBezTo>
                <a:cubicBezTo>
                  <a:pt x="67" y="26"/>
                  <a:pt x="67" y="26"/>
                  <a:pt x="67" y="26"/>
                </a:cubicBezTo>
                <a:cubicBezTo>
                  <a:pt x="66" y="26"/>
                  <a:pt x="66" y="26"/>
                  <a:pt x="66" y="26"/>
                </a:cubicBezTo>
                <a:lnTo>
                  <a:pt x="66" y="27"/>
                </a:lnTo>
                <a:close/>
                <a:moveTo>
                  <a:pt x="85" y="180"/>
                </a:moveTo>
                <a:cubicBezTo>
                  <a:pt x="82" y="183"/>
                  <a:pt x="79" y="186"/>
                  <a:pt x="76" y="189"/>
                </a:cubicBezTo>
                <a:cubicBezTo>
                  <a:pt x="76" y="190"/>
                  <a:pt x="77" y="190"/>
                  <a:pt x="77" y="190"/>
                </a:cubicBezTo>
                <a:cubicBezTo>
                  <a:pt x="86" y="181"/>
                  <a:pt x="86" y="181"/>
                  <a:pt x="86" y="181"/>
                </a:cubicBezTo>
                <a:cubicBezTo>
                  <a:pt x="86" y="181"/>
                  <a:pt x="86" y="180"/>
                  <a:pt x="85" y="180"/>
                </a:cubicBezTo>
                <a:close/>
                <a:moveTo>
                  <a:pt x="140" y="64"/>
                </a:moveTo>
                <a:cubicBezTo>
                  <a:pt x="141" y="64"/>
                  <a:pt x="141" y="64"/>
                  <a:pt x="141" y="64"/>
                </a:cubicBezTo>
                <a:cubicBezTo>
                  <a:pt x="141" y="64"/>
                  <a:pt x="141" y="64"/>
                  <a:pt x="141" y="64"/>
                </a:cubicBezTo>
                <a:cubicBezTo>
                  <a:pt x="142" y="63"/>
                  <a:pt x="142" y="63"/>
                  <a:pt x="142" y="63"/>
                </a:cubicBezTo>
                <a:cubicBezTo>
                  <a:pt x="142" y="63"/>
                  <a:pt x="143" y="63"/>
                  <a:pt x="143" y="63"/>
                </a:cubicBezTo>
                <a:cubicBezTo>
                  <a:pt x="146" y="61"/>
                  <a:pt x="148" y="59"/>
                  <a:pt x="152" y="58"/>
                </a:cubicBezTo>
                <a:cubicBezTo>
                  <a:pt x="151" y="57"/>
                  <a:pt x="152" y="56"/>
                  <a:pt x="152" y="56"/>
                </a:cubicBezTo>
                <a:cubicBezTo>
                  <a:pt x="143" y="62"/>
                  <a:pt x="143" y="62"/>
                  <a:pt x="143" y="62"/>
                </a:cubicBezTo>
                <a:cubicBezTo>
                  <a:pt x="143" y="62"/>
                  <a:pt x="143" y="63"/>
                  <a:pt x="143" y="63"/>
                </a:cubicBezTo>
                <a:cubicBezTo>
                  <a:pt x="142" y="63"/>
                  <a:pt x="142" y="63"/>
                  <a:pt x="142" y="63"/>
                </a:cubicBezTo>
                <a:cubicBezTo>
                  <a:pt x="142" y="63"/>
                  <a:pt x="141" y="64"/>
                  <a:pt x="141" y="64"/>
                </a:cubicBezTo>
                <a:cubicBezTo>
                  <a:pt x="141" y="64"/>
                  <a:pt x="141" y="64"/>
                  <a:pt x="141" y="64"/>
                </a:cubicBezTo>
                <a:lnTo>
                  <a:pt x="140" y="64"/>
                </a:lnTo>
                <a:close/>
                <a:moveTo>
                  <a:pt x="23" y="160"/>
                </a:moveTo>
                <a:cubicBezTo>
                  <a:pt x="24" y="160"/>
                  <a:pt x="24" y="160"/>
                  <a:pt x="24" y="160"/>
                </a:cubicBezTo>
                <a:cubicBezTo>
                  <a:pt x="24" y="160"/>
                  <a:pt x="25" y="159"/>
                  <a:pt x="25" y="159"/>
                </a:cubicBezTo>
                <a:cubicBezTo>
                  <a:pt x="26" y="158"/>
                  <a:pt x="27" y="157"/>
                  <a:pt x="28" y="156"/>
                </a:cubicBezTo>
                <a:cubicBezTo>
                  <a:pt x="28" y="155"/>
                  <a:pt x="28" y="155"/>
                  <a:pt x="28" y="155"/>
                </a:cubicBezTo>
                <a:cubicBezTo>
                  <a:pt x="31" y="152"/>
                  <a:pt x="33" y="149"/>
                  <a:pt x="36" y="147"/>
                </a:cubicBezTo>
                <a:cubicBezTo>
                  <a:pt x="36" y="147"/>
                  <a:pt x="36" y="145"/>
                  <a:pt x="36" y="144"/>
                </a:cubicBezTo>
                <a:cubicBezTo>
                  <a:pt x="28" y="154"/>
                  <a:pt x="28" y="154"/>
                  <a:pt x="28" y="154"/>
                </a:cubicBezTo>
                <a:cubicBezTo>
                  <a:pt x="28" y="154"/>
                  <a:pt x="28" y="155"/>
                  <a:pt x="28" y="155"/>
                </a:cubicBezTo>
                <a:cubicBezTo>
                  <a:pt x="27" y="156"/>
                  <a:pt x="26" y="157"/>
                  <a:pt x="25" y="158"/>
                </a:cubicBezTo>
                <a:cubicBezTo>
                  <a:pt x="25" y="158"/>
                  <a:pt x="25" y="159"/>
                  <a:pt x="25" y="159"/>
                </a:cubicBezTo>
                <a:cubicBezTo>
                  <a:pt x="24" y="159"/>
                  <a:pt x="24" y="159"/>
                  <a:pt x="24" y="160"/>
                </a:cubicBezTo>
                <a:lnTo>
                  <a:pt x="23" y="160"/>
                </a:lnTo>
                <a:close/>
                <a:moveTo>
                  <a:pt x="109" y="194"/>
                </a:moveTo>
                <a:cubicBezTo>
                  <a:pt x="113" y="192"/>
                  <a:pt x="116" y="188"/>
                  <a:pt x="119" y="186"/>
                </a:cubicBezTo>
                <a:cubicBezTo>
                  <a:pt x="119" y="186"/>
                  <a:pt x="118" y="185"/>
                  <a:pt x="118" y="185"/>
                </a:cubicBezTo>
                <a:cubicBezTo>
                  <a:pt x="114" y="188"/>
                  <a:pt x="112" y="191"/>
                  <a:pt x="109" y="194"/>
                </a:cubicBezTo>
                <a:cubicBezTo>
                  <a:pt x="109" y="194"/>
                  <a:pt x="109" y="194"/>
                  <a:pt x="109" y="194"/>
                </a:cubicBezTo>
                <a:close/>
                <a:moveTo>
                  <a:pt x="21" y="148"/>
                </a:moveTo>
                <a:cubicBezTo>
                  <a:pt x="25" y="143"/>
                  <a:pt x="30" y="138"/>
                  <a:pt x="34" y="133"/>
                </a:cubicBezTo>
                <a:cubicBezTo>
                  <a:pt x="33" y="133"/>
                  <a:pt x="32" y="134"/>
                  <a:pt x="32" y="134"/>
                </a:cubicBezTo>
                <a:cubicBezTo>
                  <a:pt x="28" y="138"/>
                  <a:pt x="25" y="143"/>
                  <a:pt x="21" y="147"/>
                </a:cubicBezTo>
                <a:cubicBezTo>
                  <a:pt x="21" y="147"/>
                  <a:pt x="21" y="148"/>
                  <a:pt x="21" y="149"/>
                </a:cubicBezTo>
                <a:cubicBezTo>
                  <a:pt x="21" y="149"/>
                  <a:pt x="21" y="148"/>
                  <a:pt x="21" y="148"/>
                </a:cubicBezTo>
                <a:close/>
                <a:moveTo>
                  <a:pt x="46" y="182"/>
                </a:moveTo>
                <a:cubicBezTo>
                  <a:pt x="49" y="178"/>
                  <a:pt x="52" y="174"/>
                  <a:pt x="56" y="171"/>
                </a:cubicBezTo>
                <a:cubicBezTo>
                  <a:pt x="57" y="170"/>
                  <a:pt x="55" y="169"/>
                  <a:pt x="55" y="170"/>
                </a:cubicBezTo>
                <a:cubicBezTo>
                  <a:pt x="46" y="182"/>
                  <a:pt x="46" y="182"/>
                  <a:pt x="46" y="182"/>
                </a:cubicBezTo>
                <a:cubicBezTo>
                  <a:pt x="46" y="182"/>
                  <a:pt x="45" y="183"/>
                  <a:pt x="46" y="182"/>
                </a:cubicBezTo>
                <a:close/>
                <a:moveTo>
                  <a:pt x="43" y="30"/>
                </a:moveTo>
                <a:cubicBezTo>
                  <a:pt x="43" y="33"/>
                  <a:pt x="44" y="35"/>
                  <a:pt x="45" y="37"/>
                </a:cubicBezTo>
                <a:cubicBezTo>
                  <a:pt x="45" y="37"/>
                  <a:pt x="46" y="37"/>
                  <a:pt x="47" y="38"/>
                </a:cubicBezTo>
                <a:cubicBezTo>
                  <a:pt x="46" y="36"/>
                  <a:pt x="46" y="35"/>
                  <a:pt x="46" y="34"/>
                </a:cubicBezTo>
                <a:cubicBezTo>
                  <a:pt x="46" y="32"/>
                  <a:pt x="45" y="31"/>
                  <a:pt x="43" y="30"/>
                </a:cubicBezTo>
                <a:cubicBezTo>
                  <a:pt x="43" y="30"/>
                  <a:pt x="43" y="29"/>
                  <a:pt x="43" y="30"/>
                </a:cubicBezTo>
                <a:close/>
                <a:moveTo>
                  <a:pt x="55" y="51"/>
                </a:moveTo>
                <a:cubicBezTo>
                  <a:pt x="56" y="55"/>
                  <a:pt x="57" y="59"/>
                  <a:pt x="58" y="63"/>
                </a:cubicBezTo>
                <a:cubicBezTo>
                  <a:pt x="58" y="63"/>
                  <a:pt x="59" y="62"/>
                  <a:pt x="59" y="62"/>
                </a:cubicBezTo>
                <a:cubicBezTo>
                  <a:pt x="58" y="58"/>
                  <a:pt x="58" y="54"/>
                  <a:pt x="56" y="51"/>
                </a:cubicBezTo>
                <a:cubicBezTo>
                  <a:pt x="56" y="50"/>
                  <a:pt x="55" y="50"/>
                  <a:pt x="55" y="51"/>
                </a:cubicBezTo>
                <a:close/>
                <a:moveTo>
                  <a:pt x="81" y="65"/>
                </a:moveTo>
                <a:cubicBezTo>
                  <a:pt x="83" y="65"/>
                  <a:pt x="84" y="66"/>
                  <a:pt x="86" y="66"/>
                </a:cubicBezTo>
                <a:cubicBezTo>
                  <a:pt x="92" y="67"/>
                  <a:pt x="95" y="70"/>
                  <a:pt x="96" y="75"/>
                </a:cubicBezTo>
                <a:cubicBezTo>
                  <a:pt x="96" y="75"/>
                  <a:pt x="96" y="74"/>
                  <a:pt x="96" y="74"/>
                </a:cubicBezTo>
                <a:cubicBezTo>
                  <a:pt x="95" y="67"/>
                  <a:pt x="87" y="63"/>
                  <a:pt x="79" y="64"/>
                </a:cubicBezTo>
                <a:cubicBezTo>
                  <a:pt x="79" y="64"/>
                  <a:pt x="81" y="65"/>
                  <a:pt x="81" y="65"/>
                </a:cubicBezTo>
                <a:close/>
                <a:moveTo>
                  <a:pt x="121" y="41"/>
                </a:moveTo>
                <a:cubicBezTo>
                  <a:pt x="122" y="40"/>
                  <a:pt x="124" y="40"/>
                  <a:pt x="125" y="39"/>
                </a:cubicBezTo>
                <a:cubicBezTo>
                  <a:pt x="126" y="38"/>
                  <a:pt x="127" y="37"/>
                  <a:pt x="129" y="35"/>
                </a:cubicBezTo>
                <a:cubicBezTo>
                  <a:pt x="128" y="35"/>
                  <a:pt x="130" y="34"/>
                  <a:pt x="129" y="34"/>
                </a:cubicBezTo>
                <a:cubicBezTo>
                  <a:pt x="126" y="35"/>
                  <a:pt x="123" y="37"/>
                  <a:pt x="121" y="40"/>
                </a:cubicBezTo>
                <a:cubicBezTo>
                  <a:pt x="121" y="40"/>
                  <a:pt x="120" y="41"/>
                  <a:pt x="121" y="41"/>
                </a:cubicBezTo>
                <a:close/>
                <a:moveTo>
                  <a:pt x="94" y="27"/>
                </a:moveTo>
                <a:cubicBezTo>
                  <a:pt x="94" y="26"/>
                  <a:pt x="94" y="26"/>
                  <a:pt x="94" y="26"/>
                </a:cubicBezTo>
                <a:cubicBezTo>
                  <a:pt x="94" y="26"/>
                  <a:pt x="94" y="26"/>
                  <a:pt x="94" y="26"/>
                </a:cubicBezTo>
                <a:cubicBezTo>
                  <a:pt x="95" y="26"/>
                  <a:pt x="95" y="26"/>
                  <a:pt x="95" y="26"/>
                </a:cubicBezTo>
                <a:cubicBezTo>
                  <a:pt x="95" y="25"/>
                  <a:pt x="95" y="25"/>
                  <a:pt x="95" y="25"/>
                </a:cubicBezTo>
                <a:cubicBezTo>
                  <a:pt x="96" y="25"/>
                  <a:pt x="96" y="25"/>
                  <a:pt x="96" y="25"/>
                </a:cubicBezTo>
                <a:cubicBezTo>
                  <a:pt x="96" y="25"/>
                  <a:pt x="97" y="24"/>
                  <a:pt x="97" y="24"/>
                </a:cubicBezTo>
                <a:cubicBezTo>
                  <a:pt x="101" y="20"/>
                  <a:pt x="106" y="17"/>
                  <a:pt x="111" y="14"/>
                </a:cubicBezTo>
                <a:cubicBezTo>
                  <a:pt x="107" y="13"/>
                  <a:pt x="107" y="13"/>
                  <a:pt x="107" y="13"/>
                </a:cubicBezTo>
                <a:cubicBezTo>
                  <a:pt x="107" y="14"/>
                  <a:pt x="108" y="14"/>
                  <a:pt x="108" y="15"/>
                </a:cubicBezTo>
                <a:cubicBezTo>
                  <a:pt x="106" y="15"/>
                  <a:pt x="105" y="16"/>
                  <a:pt x="104" y="17"/>
                </a:cubicBezTo>
                <a:cubicBezTo>
                  <a:pt x="101" y="19"/>
                  <a:pt x="99" y="21"/>
                  <a:pt x="97" y="23"/>
                </a:cubicBezTo>
                <a:cubicBezTo>
                  <a:pt x="97" y="23"/>
                  <a:pt x="97" y="24"/>
                  <a:pt x="97" y="24"/>
                </a:cubicBezTo>
                <a:cubicBezTo>
                  <a:pt x="96" y="24"/>
                  <a:pt x="96" y="24"/>
                  <a:pt x="96" y="25"/>
                </a:cubicBezTo>
                <a:cubicBezTo>
                  <a:pt x="95" y="25"/>
                  <a:pt x="95" y="25"/>
                  <a:pt x="95" y="25"/>
                </a:cubicBezTo>
                <a:cubicBezTo>
                  <a:pt x="95" y="26"/>
                  <a:pt x="95" y="26"/>
                  <a:pt x="95" y="26"/>
                </a:cubicBezTo>
                <a:cubicBezTo>
                  <a:pt x="94" y="26"/>
                  <a:pt x="94" y="26"/>
                  <a:pt x="94" y="26"/>
                </a:cubicBezTo>
                <a:cubicBezTo>
                  <a:pt x="94" y="26"/>
                  <a:pt x="94" y="26"/>
                  <a:pt x="94" y="26"/>
                </a:cubicBezTo>
                <a:lnTo>
                  <a:pt x="94" y="27"/>
                </a:lnTo>
                <a:close/>
                <a:moveTo>
                  <a:pt x="118" y="36"/>
                </a:moveTo>
                <a:cubicBezTo>
                  <a:pt x="119" y="35"/>
                  <a:pt x="119" y="35"/>
                  <a:pt x="119" y="35"/>
                </a:cubicBezTo>
                <a:cubicBezTo>
                  <a:pt x="125" y="32"/>
                  <a:pt x="130" y="27"/>
                  <a:pt x="134" y="22"/>
                </a:cubicBezTo>
                <a:cubicBezTo>
                  <a:pt x="129" y="26"/>
                  <a:pt x="124" y="31"/>
                  <a:pt x="119" y="34"/>
                </a:cubicBezTo>
                <a:cubicBezTo>
                  <a:pt x="119" y="35"/>
                  <a:pt x="119" y="35"/>
                  <a:pt x="119" y="35"/>
                </a:cubicBezTo>
                <a:cubicBezTo>
                  <a:pt x="118" y="35"/>
                  <a:pt x="118" y="35"/>
                  <a:pt x="118" y="36"/>
                </a:cubicBezTo>
                <a:close/>
                <a:moveTo>
                  <a:pt x="132" y="54"/>
                </a:moveTo>
                <a:cubicBezTo>
                  <a:pt x="137" y="51"/>
                  <a:pt x="141" y="48"/>
                  <a:pt x="146" y="44"/>
                </a:cubicBezTo>
                <a:cubicBezTo>
                  <a:pt x="140" y="46"/>
                  <a:pt x="136" y="51"/>
                  <a:pt x="132" y="54"/>
                </a:cubicBezTo>
                <a:close/>
                <a:moveTo>
                  <a:pt x="32" y="153"/>
                </a:moveTo>
                <a:cubicBezTo>
                  <a:pt x="29" y="157"/>
                  <a:pt x="25" y="160"/>
                  <a:pt x="22" y="165"/>
                </a:cubicBezTo>
                <a:cubicBezTo>
                  <a:pt x="22" y="165"/>
                  <a:pt x="22" y="166"/>
                  <a:pt x="22" y="167"/>
                </a:cubicBezTo>
                <a:cubicBezTo>
                  <a:pt x="26" y="163"/>
                  <a:pt x="29" y="158"/>
                  <a:pt x="32" y="153"/>
                </a:cubicBezTo>
                <a:close/>
                <a:moveTo>
                  <a:pt x="140" y="84"/>
                </a:moveTo>
                <a:cubicBezTo>
                  <a:pt x="143" y="84"/>
                  <a:pt x="145" y="82"/>
                  <a:pt x="147" y="80"/>
                </a:cubicBezTo>
                <a:cubicBezTo>
                  <a:pt x="148" y="80"/>
                  <a:pt x="148" y="78"/>
                  <a:pt x="148" y="76"/>
                </a:cubicBezTo>
                <a:cubicBezTo>
                  <a:pt x="145" y="79"/>
                  <a:pt x="142" y="81"/>
                  <a:pt x="140" y="84"/>
                </a:cubicBezTo>
                <a:cubicBezTo>
                  <a:pt x="140" y="84"/>
                  <a:pt x="140" y="84"/>
                  <a:pt x="140" y="84"/>
                </a:cubicBezTo>
                <a:close/>
                <a:moveTo>
                  <a:pt x="26" y="172"/>
                </a:moveTo>
                <a:cubicBezTo>
                  <a:pt x="27" y="172"/>
                  <a:pt x="27" y="172"/>
                  <a:pt x="27" y="171"/>
                </a:cubicBezTo>
                <a:cubicBezTo>
                  <a:pt x="30" y="168"/>
                  <a:pt x="33" y="165"/>
                  <a:pt x="36" y="162"/>
                </a:cubicBezTo>
                <a:cubicBezTo>
                  <a:pt x="36" y="161"/>
                  <a:pt x="36" y="160"/>
                  <a:pt x="37" y="159"/>
                </a:cubicBezTo>
                <a:cubicBezTo>
                  <a:pt x="37" y="158"/>
                  <a:pt x="38" y="159"/>
                  <a:pt x="39" y="158"/>
                </a:cubicBezTo>
                <a:cubicBezTo>
                  <a:pt x="38" y="158"/>
                  <a:pt x="39" y="156"/>
                  <a:pt x="38" y="157"/>
                </a:cubicBezTo>
                <a:cubicBezTo>
                  <a:pt x="27" y="171"/>
                  <a:pt x="27" y="171"/>
                  <a:pt x="27" y="171"/>
                </a:cubicBezTo>
                <a:cubicBezTo>
                  <a:pt x="26" y="171"/>
                  <a:pt x="26" y="172"/>
                  <a:pt x="26" y="172"/>
                </a:cubicBezTo>
                <a:close/>
                <a:moveTo>
                  <a:pt x="159" y="127"/>
                </a:moveTo>
                <a:cubicBezTo>
                  <a:pt x="160" y="127"/>
                  <a:pt x="160" y="128"/>
                  <a:pt x="160" y="128"/>
                </a:cubicBezTo>
                <a:cubicBezTo>
                  <a:pt x="160" y="128"/>
                  <a:pt x="160" y="129"/>
                  <a:pt x="160" y="129"/>
                </a:cubicBezTo>
                <a:cubicBezTo>
                  <a:pt x="161" y="129"/>
                  <a:pt x="162" y="130"/>
                  <a:pt x="163" y="131"/>
                </a:cubicBezTo>
                <a:cubicBezTo>
                  <a:pt x="164" y="129"/>
                  <a:pt x="164" y="127"/>
                  <a:pt x="165" y="126"/>
                </a:cubicBezTo>
                <a:cubicBezTo>
                  <a:pt x="163" y="126"/>
                  <a:pt x="161" y="126"/>
                  <a:pt x="159" y="125"/>
                </a:cubicBezTo>
                <a:cubicBezTo>
                  <a:pt x="159" y="126"/>
                  <a:pt x="160" y="126"/>
                  <a:pt x="159" y="127"/>
                </a:cubicBezTo>
                <a:close/>
                <a:moveTo>
                  <a:pt x="87" y="191"/>
                </a:moveTo>
                <a:cubicBezTo>
                  <a:pt x="99" y="181"/>
                  <a:pt x="99" y="181"/>
                  <a:pt x="99" y="181"/>
                </a:cubicBezTo>
                <a:cubicBezTo>
                  <a:pt x="98" y="181"/>
                  <a:pt x="97" y="181"/>
                  <a:pt x="96" y="180"/>
                </a:cubicBezTo>
                <a:cubicBezTo>
                  <a:pt x="93" y="184"/>
                  <a:pt x="90" y="187"/>
                  <a:pt x="87" y="191"/>
                </a:cubicBezTo>
                <a:close/>
                <a:moveTo>
                  <a:pt x="127" y="190"/>
                </a:moveTo>
                <a:cubicBezTo>
                  <a:pt x="124" y="192"/>
                  <a:pt x="120" y="195"/>
                  <a:pt x="117" y="198"/>
                </a:cubicBezTo>
                <a:cubicBezTo>
                  <a:pt x="121" y="197"/>
                  <a:pt x="125" y="195"/>
                  <a:pt x="128" y="192"/>
                </a:cubicBezTo>
                <a:cubicBezTo>
                  <a:pt x="129" y="191"/>
                  <a:pt x="127" y="191"/>
                  <a:pt x="127" y="190"/>
                </a:cubicBezTo>
                <a:close/>
                <a:moveTo>
                  <a:pt x="78" y="81"/>
                </a:moveTo>
                <a:cubicBezTo>
                  <a:pt x="82" y="79"/>
                  <a:pt x="84" y="76"/>
                  <a:pt x="88" y="73"/>
                </a:cubicBezTo>
                <a:cubicBezTo>
                  <a:pt x="88" y="72"/>
                  <a:pt x="86" y="72"/>
                  <a:pt x="85" y="71"/>
                </a:cubicBezTo>
                <a:cubicBezTo>
                  <a:pt x="83" y="75"/>
                  <a:pt x="80" y="78"/>
                  <a:pt x="78" y="81"/>
                </a:cubicBezTo>
                <a:close/>
                <a:moveTo>
                  <a:pt x="21" y="143"/>
                </a:moveTo>
                <a:cubicBezTo>
                  <a:pt x="26" y="138"/>
                  <a:pt x="29" y="134"/>
                  <a:pt x="33" y="129"/>
                </a:cubicBezTo>
                <a:cubicBezTo>
                  <a:pt x="33" y="128"/>
                  <a:pt x="33" y="128"/>
                  <a:pt x="33" y="127"/>
                </a:cubicBezTo>
                <a:cubicBezTo>
                  <a:pt x="30" y="130"/>
                  <a:pt x="27" y="134"/>
                  <a:pt x="25" y="137"/>
                </a:cubicBezTo>
                <a:cubicBezTo>
                  <a:pt x="24" y="139"/>
                  <a:pt x="22" y="141"/>
                  <a:pt x="21" y="143"/>
                </a:cubicBezTo>
                <a:close/>
                <a:moveTo>
                  <a:pt x="80" y="191"/>
                </a:moveTo>
                <a:cubicBezTo>
                  <a:pt x="84" y="187"/>
                  <a:pt x="88" y="183"/>
                  <a:pt x="93" y="180"/>
                </a:cubicBezTo>
                <a:cubicBezTo>
                  <a:pt x="92" y="180"/>
                  <a:pt x="90" y="180"/>
                  <a:pt x="90" y="180"/>
                </a:cubicBezTo>
                <a:cubicBezTo>
                  <a:pt x="89" y="179"/>
                  <a:pt x="88" y="181"/>
                  <a:pt x="87" y="182"/>
                </a:cubicBezTo>
                <a:cubicBezTo>
                  <a:pt x="85" y="185"/>
                  <a:pt x="82" y="188"/>
                  <a:pt x="80" y="191"/>
                </a:cubicBezTo>
                <a:close/>
                <a:moveTo>
                  <a:pt x="103" y="26"/>
                </a:moveTo>
                <a:cubicBezTo>
                  <a:pt x="104" y="26"/>
                  <a:pt x="104" y="26"/>
                  <a:pt x="104" y="26"/>
                </a:cubicBezTo>
                <a:cubicBezTo>
                  <a:pt x="108" y="23"/>
                  <a:pt x="113" y="19"/>
                  <a:pt x="118" y="16"/>
                </a:cubicBezTo>
                <a:cubicBezTo>
                  <a:pt x="117" y="15"/>
                  <a:pt x="115" y="14"/>
                  <a:pt x="115" y="15"/>
                </a:cubicBezTo>
                <a:cubicBezTo>
                  <a:pt x="104" y="25"/>
                  <a:pt x="104" y="25"/>
                  <a:pt x="104" y="25"/>
                </a:cubicBezTo>
                <a:cubicBezTo>
                  <a:pt x="104" y="25"/>
                  <a:pt x="104" y="26"/>
                  <a:pt x="104" y="26"/>
                </a:cubicBezTo>
                <a:lnTo>
                  <a:pt x="103" y="26"/>
                </a:lnTo>
                <a:close/>
                <a:moveTo>
                  <a:pt x="30" y="64"/>
                </a:moveTo>
                <a:cubicBezTo>
                  <a:pt x="30" y="64"/>
                  <a:pt x="30" y="64"/>
                  <a:pt x="30" y="64"/>
                </a:cubicBezTo>
                <a:cubicBezTo>
                  <a:pt x="39" y="51"/>
                  <a:pt x="39" y="51"/>
                  <a:pt x="39" y="51"/>
                </a:cubicBezTo>
                <a:cubicBezTo>
                  <a:pt x="39" y="51"/>
                  <a:pt x="39" y="50"/>
                  <a:pt x="38" y="50"/>
                </a:cubicBezTo>
                <a:cubicBezTo>
                  <a:pt x="35" y="55"/>
                  <a:pt x="32" y="59"/>
                  <a:pt x="29" y="63"/>
                </a:cubicBezTo>
                <a:cubicBezTo>
                  <a:pt x="28" y="64"/>
                  <a:pt x="29" y="64"/>
                  <a:pt x="30" y="64"/>
                </a:cubicBezTo>
                <a:close/>
                <a:moveTo>
                  <a:pt x="131" y="123"/>
                </a:moveTo>
                <a:cubicBezTo>
                  <a:pt x="131" y="123"/>
                  <a:pt x="132" y="123"/>
                  <a:pt x="133" y="124"/>
                </a:cubicBezTo>
                <a:cubicBezTo>
                  <a:pt x="150" y="127"/>
                  <a:pt x="150" y="127"/>
                  <a:pt x="150" y="127"/>
                </a:cubicBezTo>
                <a:cubicBezTo>
                  <a:pt x="144" y="125"/>
                  <a:pt x="139" y="123"/>
                  <a:pt x="132" y="121"/>
                </a:cubicBezTo>
                <a:cubicBezTo>
                  <a:pt x="133" y="122"/>
                  <a:pt x="131" y="123"/>
                  <a:pt x="131" y="123"/>
                </a:cubicBezTo>
                <a:close/>
                <a:moveTo>
                  <a:pt x="67" y="81"/>
                </a:moveTo>
                <a:cubicBezTo>
                  <a:pt x="69" y="81"/>
                  <a:pt x="70" y="81"/>
                  <a:pt x="71" y="80"/>
                </a:cubicBezTo>
                <a:cubicBezTo>
                  <a:pt x="80" y="71"/>
                  <a:pt x="80" y="71"/>
                  <a:pt x="80" y="71"/>
                </a:cubicBezTo>
                <a:cubicBezTo>
                  <a:pt x="79" y="71"/>
                  <a:pt x="78" y="70"/>
                  <a:pt x="77" y="71"/>
                </a:cubicBezTo>
                <a:cubicBezTo>
                  <a:pt x="74" y="74"/>
                  <a:pt x="71" y="78"/>
                  <a:pt x="67" y="81"/>
                </a:cubicBezTo>
                <a:close/>
                <a:moveTo>
                  <a:pt x="24" y="168"/>
                </a:moveTo>
                <a:cubicBezTo>
                  <a:pt x="25" y="168"/>
                  <a:pt x="25" y="168"/>
                  <a:pt x="25" y="168"/>
                </a:cubicBezTo>
                <a:cubicBezTo>
                  <a:pt x="25" y="167"/>
                  <a:pt x="25" y="167"/>
                  <a:pt x="25" y="167"/>
                </a:cubicBezTo>
                <a:cubicBezTo>
                  <a:pt x="29" y="163"/>
                  <a:pt x="33" y="158"/>
                  <a:pt x="37" y="154"/>
                </a:cubicBezTo>
                <a:cubicBezTo>
                  <a:pt x="38" y="154"/>
                  <a:pt x="37" y="151"/>
                  <a:pt x="37" y="150"/>
                </a:cubicBezTo>
                <a:cubicBezTo>
                  <a:pt x="37" y="150"/>
                  <a:pt x="36" y="150"/>
                  <a:pt x="36" y="150"/>
                </a:cubicBezTo>
                <a:cubicBezTo>
                  <a:pt x="33" y="157"/>
                  <a:pt x="29" y="162"/>
                  <a:pt x="25" y="167"/>
                </a:cubicBezTo>
                <a:cubicBezTo>
                  <a:pt x="25" y="168"/>
                  <a:pt x="25" y="168"/>
                  <a:pt x="25" y="168"/>
                </a:cubicBezTo>
                <a:lnTo>
                  <a:pt x="24" y="168"/>
                </a:lnTo>
                <a:close/>
                <a:moveTo>
                  <a:pt x="31" y="74"/>
                </a:moveTo>
                <a:cubicBezTo>
                  <a:pt x="35" y="69"/>
                  <a:pt x="38" y="64"/>
                  <a:pt x="42" y="59"/>
                </a:cubicBezTo>
                <a:cubicBezTo>
                  <a:pt x="42" y="59"/>
                  <a:pt x="41" y="58"/>
                  <a:pt x="41" y="57"/>
                </a:cubicBezTo>
                <a:cubicBezTo>
                  <a:pt x="31" y="71"/>
                  <a:pt x="31" y="71"/>
                  <a:pt x="31" y="71"/>
                </a:cubicBezTo>
                <a:cubicBezTo>
                  <a:pt x="31" y="72"/>
                  <a:pt x="31" y="73"/>
                  <a:pt x="31" y="74"/>
                </a:cubicBezTo>
                <a:close/>
                <a:moveTo>
                  <a:pt x="51" y="27"/>
                </a:moveTo>
                <a:cubicBezTo>
                  <a:pt x="51" y="28"/>
                  <a:pt x="51" y="29"/>
                  <a:pt x="51" y="30"/>
                </a:cubicBezTo>
                <a:cubicBezTo>
                  <a:pt x="60" y="20"/>
                  <a:pt x="60" y="20"/>
                  <a:pt x="60" y="20"/>
                </a:cubicBezTo>
                <a:cubicBezTo>
                  <a:pt x="57" y="21"/>
                  <a:pt x="55" y="23"/>
                  <a:pt x="53" y="24"/>
                </a:cubicBezTo>
                <a:cubicBezTo>
                  <a:pt x="52" y="25"/>
                  <a:pt x="50" y="25"/>
                  <a:pt x="51" y="27"/>
                </a:cubicBezTo>
                <a:close/>
                <a:moveTo>
                  <a:pt x="62" y="186"/>
                </a:moveTo>
                <a:cubicBezTo>
                  <a:pt x="62" y="186"/>
                  <a:pt x="63" y="186"/>
                  <a:pt x="63" y="186"/>
                </a:cubicBezTo>
                <a:cubicBezTo>
                  <a:pt x="66" y="183"/>
                  <a:pt x="69" y="179"/>
                  <a:pt x="72" y="175"/>
                </a:cubicBezTo>
                <a:cubicBezTo>
                  <a:pt x="72" y="175"/>
                  <a:pt x="71" y="175"/>
                  <a:pt x="71" y="175"/>
                </a:cubicBezTo>
                <a:cubicBezTo>
                  <a:pt x="67" y="178"/>
                  <a:pt x="64" y="182"/>
                  <a:pt x="61" y="185"/>
                </a:cubicBezTo>
                <a:cubicBezTo>
                  <a:pt x="61" y="185"/>
                  <a:pt x="62" y="186"/>
                  <a:pt x="62" y="186"/>
                </a:cubicBezTo>
                <a:close/>
                <a:moveTo>
                  <a:pt x="65" y="22"/>
                </a:moveTo>
                <a:cubicBezTo>
                  <a:pt x="64" y="22"/>
                  <a:pt x="64" y="24"/>
                  <a:pt x="64" y="24"/>
                </a:cubicBezTo>
                <a:cubicBezTo>
                  <a:pt x="63" y="24"/>
                  <a:pt x="62" y="25"/>
                  <a:pt x="61" y="26"/>
                </a:cubicBezTo>
                <a:cubicBezTo>
                  <a:pt x="60" y="28"/>
                  <a:pt x="59" y="29"/>
                  <a:pt x="58" y="31"/>
                </a:cubicBezTo>
                <a:cubicBezTo>
                  <a:pt x="58" y="32"/>
                  <a:pt x="59" y="31"/>
                  <a:pt x="60" y="31"/>
                </a:cubicBezTo>
                <a:cubicBezTo>
                  <a:pt x="72" y="18"/>
                  <a:pt x="72" y="18"/>
                  <a:pt x="72" y="18"/>
                </a:cubicBezTo>
                <a:cubicBezTo>
                  <a:pt x="71" y="17"/>
                  <a:pt x="71" y="18"/>
                  <a:pt x="71" y="19"/>
                </a:cubicBezTo>
                <a:cubicBezTo>
                  <a:pt x="70" y="19"/>
                  <a:pt x="69" y="18"/>
                  <a:pt x="70" y="18"/>
                </a:cubicBezTo>
                <a:cubicBezTo>
                  <a:pt x="71" y="18"/>
                  <a:pt x="71" y="17"/>
                  <a:pt x="70" y="18"/>
                </a:cubicBezTo>
                <a:cubicBezTo>
                  <a:pt x="69" y="18"/>
                  <a:pt x="68" y="20"/>
                  <a:pt x="67" y="21"/>
                </a:cubicBezTo>
                <a:cubicBezTo>
                  <a:pt x="67" y="21"/>
                  <a:pt x="67" y="22"/>
                  <a:pt x="66" y="22"/>
                </a:cubicBezTo>
                <a:cubicBezTo>
                  <a:pt x="66" y="23"/>
                  <a:pt x="65" y="22"/>
                  <a:pt x="65" y="22"/>
                </a:cubicBezTo>
                <a:close/>
                <a:moveTo>
                  <a:pt x="92" y="193"/>
                </a:moveTo>
                <a:cubicBezTo>
                  <a:pt x="92" y="193"/>
                  <a:pt x="93" y="193"/>
                  <a:pt x="93" y="193"/>
                </a:cubicBezTo>
                <a:cubicBezTo>
                  <a:pt x="98" y="190"/>
                  <a:pt x="102" y="186"/>
                  <a:pt x="107" y="183"/>
                </a:cubicBezTo>
                <a:cubicBezTo>
                  <a:pt x="105" y="182"/>
                  <a:pt x="104" y="181"/>
                  <a:pt x="103" y="182"/>
                </a:cubicBezTo>
                <a:cubicBezTo>
                  <a:pt x="92" y="192"/>
                  <a:pt x="92" y="192"/>
                  <a:pt x="92" y="192"/>
                </a:cubicBezTo>
                <a:cubicBezTo>
                  <a:pt x="92" y="192"/>
                  <a:pt x="91" y="193"/>
                  <a:pt x="92" y="193"/>
                </a:cubicBezTo>
                <a:close/>
                <a:moveTo>
                  <a:pt x="129" y="32"/>
                </a:moveTo>
                <a:cubicBezTo>
                  <a:pt x="132" y="31"/>
                  <a:pt x="134" y="29"/>
                  <a:pt x="137" y="28"/>
                </a:cubicBezTo>
                <a:cubicBezTo>
                  <a:pt x="137" y="27"/>
                  <a:pt x="138" y="28"/>
                  <a:pt x="138" y="29"/>
                </a:cubicBezTo>
                <a:cubicBezTo>
                  <a:pt x="130" y="36"/>
                  <a:pt x="130" y="36"/>
                  <a:pt x="130" y="36"/>
                </a:cubicBezTo>
                <a:cubicBezTo>
                  <a:pt x="129" y="37"/>
                  <a:pt x="131" y="36"/>
                  <a:pt x="131" y="36"/>
                </a:cubicBezTo>
                <a:cubicBezTo>
                  <a:pt x="135" y="34"/>
                  <a:pt x="138" y="32"/>
                  <a:pt x="142" y="30"/>
                </a:cubicBezTo>
                <a:cubicBezTo>
                  <a:pt x="140" y="29"/>
                  <a:pt x="138" y="27"/>
                  <a:pt x="137" y="25"/>
                </a:cubicBezTo>
                <a:cubicBezTo>
                  <a:pt x="130" y="31"/>
                  <a:pt x="130" y="31"/>
                  <a:pt x="130" y="31"/>
                </a:cubicBezTo>
                <a:cubicBezTo>
                  <a:pt x="130" y="31"/>
                  <a:pt x="130" y="32"/>
                  <a:pt x="129" y="32"/>
                </a:cubicBezTo>
                <a:close/>
                <a:moveTo>
                  <a:pt x="33" y="87"/>
                </a:moveTo>
                <a:cubicBezTo>
                  <a:pt x="35" y="87"/>
                  <a:pt x="35" y="87"/>
                  <a:pt x="35" y="87"/>
                </a:cubicBezTo>
                <a:cubicBezTo>
                  <a:pt x="46" y="70"/>
                  <a:pt x="46" y="70"/>
                  <a:pt x="46" y="70"/>
                </a:cubicBezTo>
                <a:cubicBezTo>
                  <a:pt x="46" y="70"/>
                  <a:pt x="46" y="69"/>
                  <a:pt x="45" y="68"/>
                </a:cubicBezTo>
                <a:cubicBezTo>
                  <a:pt x="38" y="79"/>
                  <a:pt x="38" y="79"/>
                  <a:pt x="38" y="79"/>
                </a:cubicBezTo>
                <a:cubicBezTo>
                  <a:pt x="37" y="81"/>
                  <a:pt x="34" y="84"/>
                  <a:pt x="33" y="87"/>
                </a:cubicBezTo>
                <a:close/>
                <a:moveTo>
                  <a:pt x="32" y="81"/>
                </a:moveTo>
                <a:cubicBezTo>
                  <a:pt x="32" y="81"/>
                  <a:pt x="33" y="82"/>
                  <a:pt x="33" y="83"/>
                </a:cubicBezTo>
                <a:cubicBezTo>
                  <a:pt x="44" y="65"/>
                  <a:pt x="44" y="65"/>
                  <a:pt x="44" y="65"/>
                </a:cubicBezTo>
                <a:cubicBezTo>
                  <a:pt x="45" y="64"/>
                  <a:pt x="44" y="63"/>
                  <a:pt x="43" y="63"/>
                </a:cubicBezTo>
                <a:cubicBezTo>
                  <a:pt x="41" y="68"/>
                  <a:pt x="37" y="72"/>
                  <a:pt x="35" y="76"/>
                </a:cubicBezTo>
                <a:cubicBezTo>
                  <a:pt x="34" y="78"/>
                  <a:pt x="32" y="79"/>
                  <a:pt x="32" y="81"/>
                </a:cubicBezTo>
                <a:close/>
                <a:moveTo>
                  <a:pt x="101" y="195"/>
                </a:moveTo>
                <a:cubicBezTo>
                  <a:pt x="101" y="195"/>
                  <a:pt x="101" y="195"/>
                  <a:pt x="101" y="195"/>
                </a:cubicBezTo>
                <a:cubicBezTo>
                  <a:pt x="106" y="192"/>
                  <a:pt x="110" y="189"/>
                  <a:pt x="114" y="184"/>
                </a:cubicBezTo>
                <a:cubicBezTo>
                  <a:pt x="113" y="184"/>
                  <a:pt x="112" y="185"/>
                  <a:pt x="111" y="183"/>
                </a:cubicBezTo>
                <a:cubicBezTo>
                  <a:pt x="100" y="194"/>
                  <a:pt x="100" y="194"/>
                  <a:pt x="100" y="194"/>
                </a:cubicBezTo>
                <a:cubicBezTo>
                  <a:pt x="100" y="195"/>
                  <a:pt x="100" y="195"/>
                  <a:pt x="101" y="195"/>
                </a:cubicBezTo>
                <a:close/>
                <a:moveTo>
                  <a:pt x="79" y="83"/>
                </a:moveTo>
                <a:cubicBezTo>
                  <a:pt x="81" y="84"/>
                  <a:pt x="83" y="84"/>
                  <a:pt x="84" y="85"/>
                </a:cubicBezTo>
                <a:cubicBezTo>
                  <a:pt x="85" y="84"/>
                  <a:pt x="87" y="83"/>
                  <a:pt x="87" y="82"/>
                </a:cubicBezTo>
                <a:cubicBezTo>
                  <a:pt x="87" y="82"/>
                  <a:pt x="86" y="82"/>
                  <a:pt x="86" y="82"/>
                </a:cubicBezTo>
                <a:cubicBezTo>
                  <a:pt x="85" y="81"/>
                  <a:pt x="86" y="80"/>
                  <a:pt x="86" y="79"/>
                </a:cubicBezTo>
                <a:cubicBezTo>
                  <a:pt x="87" y="78"/>
                  <a:pt x="88" y="77"/>
                  <a:pt x="89" y="76"/>
                </a:cubicBezTo>
                <a:cubicBezTo>
                  <a:pt x="89" y="75"/>
                  <a:pt x="89" y="74"/>
                  <a:pt x="89" y="75"/>
                </a:cubicBezTo>
                <a:cubicBezTo>
                  <a:pt x="83" y="79"/>
                  <a:pt x="83" y="79"/>
                  <a:pt x="83" y="79"/>
                </a:cubicBezTo>
                <a:cubicBezTo>
                  <a:pt x="82" y="80"/>
                  <a:pt x="79" y="82"/>
                  <a:pt x="79" y="83"/>
                </a:cubicBezTo>
                <a:close/>
                <a:moveTo>
                  <a:pt x="145" y="71"/>
                </a:moveTo>
                <a:cubicBezTo>
                  <a:pt x="145" y="72"/>
                  <a:pt x="143" y="73"/>
                  <a:pt x="142" y="74"/>
                </a:cubicBezTo>
                <a:cubicBezTo>
                  <a:pt x="141" y="74"/>
                  <a:pt x="140" y="74"/>
                  <a:pt x="140" y="73"/>
                </a:cubicBezTo>
                <a:cubicBezTo>
                  <a:pt x="139" y="74"/>
                  <a:pt x="139" y="74"/>
                  <a:pt x="139" y="75"/>
                </a:cubicBezTo>
                <a:cubicBezTo>
                  <a:pt x="149" y="72"/>
                  <a:pt x="149" y="72"/>
                  <a:pt x="149" y="72"/>
                </a:cubicBezTo>
                <a:cubicBezTo>
                  <a:pt x="150" y="68"/>
                  <a:pt x="151" y="65"/>
                  <a:pt x="151" y="61"/>
                </a:cubicBezTo>
                <a:cubicBezTo>
                  <a:pt x="151" y="61"/>
                  <a:pt x="150" y="62"/>
                  <a:pt x="149" y="63"/>
                </a:cubicBezTo>
                <a:cubicBezTo>
                  <a:pt x="149" y="63"/>
                  <a:pt x="149" y="64"/>
                  <a:pt x="149" y="65"/>
                </a:cubicBezTo>
                <a:cubicBezTo>
                  <a:pt x="146" y="67"/>
                  <a:pt x="143" y="70"/>
                  <a:pt x="141" y="72"/>
                </a:cubicBezTo>
                <a:cubicBezTo>
                  <a:pt x="141" y="72"/>
                  <a:pt x="142" y="72"/>
                  <a:pt x="142" y="72"/>
                </a:cubicBezTo>
                <a:cubicBezTo>
                  <a:pt x="143" y="72"/>
                  <a:pt x="144" y="71"/>
                  <a:pt x="145" y="71"/>
                </a:cubicBezTo>
                <a:cubicBezTo>
                  <a:pt x="145" y="71"/>
                  <a:pt x="146" y="70"/>
                  <a:pt x="145" y="71"/>
                </a:cubicBezTo>
                <a:close/>
                <a:moveTo>
                  <a:pt x="113" y="198"/>
                </a:moveTo>
                <a:cubicBezTo>
                  <a:pt x="113" y="198"/>
                  <a:pt x="114" y="198"/>
                  <a:pt x="114" y="198"/>
                </a:cubicBezTo>
                <a:cubicBezTo>
                  <a:pt x="119" y="194"/>
                  <a:pt x="124" y="190"/>
                  <a:pt x="129" y="187"/>
                </a:cubicBezTo>
                <a:cubicBezTo>
                  <a:pt x="123" y="186"/>
                  <a:pt x="123" y="186"/>
                  <a:pt x="123" y="186"/>
                </a:cubicBezTo>
                <a:cubicBezTo>
                  <a:pt x="119" y="189"/>
                  <a:pt x="115" y="193"/>
                  <a:pt x="111" y="197"/>
                </a:cubicBezTo>
                <a:cubicBezTo>
                  <a:pt x="112" y="197"/>
                  <a:pt x="113" y="198"/>
                  <a:pt x="113" y="198"/>
                </a:cubicBezTo>
                <a:close/>
                <a:moveTo>
                  <a:pt x="23" y="181"/>
                </a:moveTo>
                <a:cubicBezTo>
                  <a:pt x="23" y="182"/>
                  <a:pt x="23" y="183"/>
                  <a:pt x="23" y="183"/>
                </a:cubicBezTo>
                <a:cubicBezTo>
                  <a:pt x="23" y="184"/>
                  <a:pt x="24" y="183"/>
                  <a:pt x="25" y="183"/>
                </a:cubicBezTo>
                <a:cubicBezTo>
                  <a:pt x="40" y="167"/>
                  <a:pt x="40" y="167"/>
                  <a:pt x="40" y="167"/>
                </a:cubicBezTo>
                <a:cubicBezTo>
                  <a:pt x="40" y="166"/>
                  <a:pt x="39" y="165"/>
                  <a:pt x="39" y="164"/>
                </a:cubicBezTo>
                <a:cubicBezTo>
                  <a:pt x="38" y="163"/>
                  <a:pt x="38" y="164"/>
                  <a:pt x="37" y="163"/>
                </a:cubicBezTo>
                <a:cubicBezTo>
                  <a:pt x="26" y="175"/>
                  <a:pt x="26" y="175"/>
                  <a:pt x="26" y="175"/>
                </a:cubicBezTo>
                <a:cubicBezTo>
                  <a:pt x="24" y="176"/>
                  <a:pt x="22" y="178"/>
                  <a:pt x="23" y="181"/>
                </a:cubicBezTo>
                <a:close/>
                <a:moveTo>
                  <a:pt x="131" y="48"/>
                </a:moveTo>
                <a:cubicBezTo>
                  <a:pt x="132" y="47"/>
                  <a:pt x="132" y="47"/>
                  <a:pt x="132" y="47"/>
                </a:cubicBezTo>
                <a:cubicBezTo>
                  <a:pt x="132" y="47"/>
                  <a:pt x="132" y="47"/>
                  <a:pt x="132" y="47"/>
                </a:cubicBezTo>
                <a:cubicBezTo>
                  <a:pt x="133" y="47"/>
                  <a:pt x="133" y="47"/>
                  <a:pt x="133" y="47"/>
                </a:cubicBezTo>
                <a:cubicBezTo>
                  <a:pt x="136" y="45"/>
                  <a:pt x="140" y="42"/>
                  <a:pt x="144" y="40"/>
                </a:cubicBezTo>
                <a:cubicBezTo>
                  <a:pt x="145" y="40"/>
                  <a:pt x="145" y="41"/>
                  <a:pt x="145" y="42"/>
                </a:cubicBezTo>
                <a:cubicBezTo>
                  <a:pt x="145" y="42"/>
                  <a:pt x="144" y="43"/>
                  <a:pt x="145" y="43"/>
                </a:cubicBezTo>
                <a:cubicBezTo>
                  <a:pt x="146" y="43"/>
                  <a:pt x="147" y="42"/>
                  <a:pt x="148" y="42"/>
                </a:cubicBezTo>
                <a:cubicBezTo>
                  <a:pt x="149" y="43"/>
                  <a:pt x="148" y="44"/>
                  <a:pt x="148" y="44"/>
                </a:cubicBezTo>
                <a:cubicBezTo>
                  <a:pt x="147" y="44"/>
                  <a:pt x="147" y="45"/>
                  <a:pt x="146" y="46"/>
                </a:cubicBezTo>
                <a:cubicBezTo>
                  <a:pt x="147" y="45"/>
                  <a:pt x="149" y="44"/>
                  <a:pt x="149" y="44"/>
                </a:cubicBezTo>
                <a:cubicBezTo>
                  <a:pt x="150" y="45"/>
                  <a:pt x="151" y="46"/>
                  <a:pt x="150" y="47"/>
                </a:cubicBezTo>
                <a:cubicBezTo>
                  <a:pt x="147" y="49"/>
                  <a:pt x="142" y="52"/>
                  <a:pt x="138" y="56"/>
                </a:cubicBezTo>
                <a:cubicBezTo>
                  <a:pt x="140" y="56"/>
                  <a:pt x="143" y="55"/>
                  <a:pt x="144" y="54"/>
                </a:cubicBezTo>
                <a:cubicBezTo>
                  <a:pt x="147" y="54"/>
                  <a:pt x="149" y="53"/>
                  <a:pt x="151" y="52"/>
                </a:cubicBezTo>
                <a:cubicBezTo>
                  <a:pt x="152" y="46"/>
                  <a:pt x="151" y="41"/>
                  <a:pt x="150" y="38"/>
                </a:cubicBezTo>
                <a:cubicBezTo>
                  <a:pt x="149" y="36"/>
                  <a:pt x="148" y="34"/>
                  <a:pt x="146" y="32"/>
                </a:cubicBezTo>
                <a:cubicBezTo>
                  <a:pt x="146" y="32"/>
                  <a:pt x="144" y="34"/>
                  <a:pt x="143" y="35"/>
                </a:cubicBezTo>
                <a:cubicBezTo>
                  <a:pt x="144" y="35"/>
                  <a:pt x="144" y="36"/>
                  <a:pt x="144" y="37"/>
                </a:cubicBezTo>
                <a:cubicBezTo>
                  <a:pt x="141" y="40"/>
                  <a:pt x="138" y="42"/>
                  <a:pt x="135" y="45"/>
                </a:cubicBezTo>
                <a:cubicBezTo>
                  <a:pt x="134" y="45"/>
                  <a:pt x="133" y="46"/>
                  <a:pt x="133" y="47"/>
                </a:cubicBezTo>
                <a:cubicBezTo>
                  <a:pt x="132" y="47"/>
                  <a:pt x="132" y="47"/>
                  <a:pt x="132" y="47"/>
                </a:cubicBezTo>
                <a:cubicBezTo>
                  <a:pt x="132" y="47"/>
                  <a:pt x="132" y="47"/>
                  <a:pt x="132" y="47"/>
                </a:cubicBezTo>
                <a:lnTo>
                  <a:pt x="131" y="48"/>
                </a:lnTo>
                <a:close/>
                <a:moveTo>
                  <a:pt x="92" y="139"/>
                </a:moveTo>
                <a:cubicBezTo>
                  <a:pt x="92" y="139"/>
                  <a:pt x="92" y="139"/>
                  <a:pt x="92" y="139"/>
                </a:cubicBezTo>
                <a:cubicBezTo>
                  <a:pt x="96" y="135"/>
                  <a:pt x="100" y="131"/>
                  <a:pt x="104" y="128"/>
                </a:cubicBezTo>
                <a:cubicBezTo>
                  <a:pt x="104" y="128"/>
                  <a:pt x="105" y="128"/>
                  <a:pt x="105" y="129"/>
                </a:cubicBezTo>
                <a:cubicBezTo>
                  <a:pt x="101" y="135"/>
                  <a:pt x="97" y="140"/>
                  <a:pt x="93" y="146"/>
                </a:cubicBezTo>
                <a:cubicBezTo>
                  <a:pt x="93" y="147"/>
                  <a:pt x="93" y="146"/>
                  <a:pt x="93" y="147"/>
                </a:cubicBezTo>
                <a:cubicBezTo>
                  <a:pt x="99" y="143"/>
                  <a:pt x="103" y="138"/>
                  <a:pt x="108" y="135"/>
                </a:cubicBezTo>
                <a:cubicBezTo>
                  <a:pt x="108" y="135"/>
                  <a:pt x="111" y="135"/>
                  <a:pt x="110" y="136"/>
                </a:cubicBezTo>
                <a:cubicBezTo>
                  <a:pt x="103" y="146"/>
                  <a:pt x="103" y="146"/>
                  <a:pt x="103" y="146"/>
                </a:cubicBezTo>
                <a:cubicBezTo>
                  <a:pt x="106" y="145"/>
                  <a:pt x="108" y="143"/>
                  <a:pt x="110" y="141"/>
                </a:cubicBezTo>
                <a:cubicBezTo>
                  <a:pt x="110" y="141"/>
                  <a:pt x="111" y="141"/>
                  <a:pt x="111" y="142"/>
                </a:cubicBezTo>
                <a:cubicBezTo>
                  <a:pt x="111" y="143"/>
                  <a:pt x="111" y="143"/>
                  <a:pt x="111" y="144"/>
                </a:cubicBezTo>
                <a:cubicBezTo>
                  <a:pt x="111" y="143"/>
                  <a:pt x="113" y="142"/>
                  <a:pt x="114" y="142"/>
                </a:cubicBezTo>
                <a:cubicBezTo>
                  <a:pt x="115" y="143"/>
                  <a:pt x="114" y="144"/>
                  <a:pt x="114" y="144"/>
                </a:cubicBezTo>
                <a:cubicBezTo>
                  <a:pt x="114" y="144"/>
                  <a:pt x="113" y="143"/>
                  <a:pt x="113" y="144"/>
                </a:cubicBezTo>
                <a:cubicBezTo>
                  <a:pt x="111" y="144"/>
                  <a:pt x="110" y="146"/>
                  <a:pt x="109" y="145"/>
                </a:cubicBezTo>
                <a:cubicBezTo>
                  <a:pt x="108" y="144"/>
                  <a:pt x="105" y="147"/>
                  <a:pt x="105" y="147"/>
                </a:cubicBezTo>
                <a:cubicBezTo>
                  <a:pt x="104" y="148"/>
                  <a:pt x="102" y="148"/>
                  <a:pt x="102" y="147"/>
                </a:cubicBezTo>
                <a:cubicBezTo>
                  <a:pt x="102" y="146"/>
                  <a:pt x="102" y="145"/>
                  <a:pt x="102" y="144"/>
                </a:cubicBezTo>
                <a:cubicBezTo>
                  <a:pt x="107" y="138"/>
                  <a:pt x="107" y="138"/>
                  <a:pt x="107" y="138"/>
                </a:cubicBezTo>
                <a:cubicBezTo>
                  <a:pt x="102" y="141"/>
                  <a:pt x="98" y="145"/>
                  <a:pt x="94" y="148"/>
                </a:cubicBezTo>
                <a:cubicBezTo>
                  <a:pt x="93" y="148"/>
                  <a:pt x="91" y="149"/>
                  <a:pt x="91" y="147"/>
                </a:cubicBezTo>
                <a:cubicBezTo>
                  <a:pt x="91" y="145"/>
                  <a:pt x="92" y="144"/>
                  <a:pt x="93" y="142"/>
                </a:cubicBezTo>
                <a:cubicBezTo>
                  <a:pt x="95" y="140"/>
                  <a:pt x="96" y="139"/>
                  <a:pt x="98" y="137"/>
                </a:cubicBezTo>
                <a:cubicBezTo>
                  <a:pt x="98" y="137"/>
                  <a:pt x="98" y="136"/>
                  <a:pt x="98" y="136"/>
                </a:cubicBezTo>
                <a:cubicBezTo>
                  <a:pt x="98" y="136"/>
                  <a:pt x="98" y="136"/>
                  <a:pt x="98" y="136"/>
                </a:cubicBezTo>
                <a:cubicBezTo>
                  <a:pt x="99" y="136"/>
                  <a:pt x="99" y="135"/>
                  <a:pt x="99" y="135"/>
                </a:cubicBezTo>
                <a:cubicBezTo>
                  <a:pt x="98" y="135"/>
                  <a:pt x="98" y="135"/>
                  <a:pt x="98" y="136"/>
                </a:cubicBezTo>
                <a:cubicBezTo>
                  <a:pt x="98" y="136"/>
                  <a:pt x="98" y="136"/>
                  <a:pt x="98" y="136"/>
                </a:cubicBezTo>
                <a:cubicBezTo>
                  <a:pt x="95" y="139"/>
                  <a:pt x="91" y="142"/>
                  <a:pt x="88" y="144"/>
                </a:cubicBezTo>
                <a:cubicBezTo>
                  <a:pt x="88" y="145"/>
                  <a:pt x="87" y="144"/>
                  <a:pt x="87" y="143"/>
                </a:cubicBezTo>
                <a:cubicBezTo>
                  <a:pt x="87" y="142"/>
                  <a:pt x="88" y="141"/>
                  <a:pt x="89" y="140"/>
                </a:cubicBezTo>
                <a:cubicBezTo>
                  <a:pt x="89" y="139"/>
                  <a:pt x="89" y="140"/>
                  <a:pt x="88" y="140"/>
                </a:cubicBezTo>
                <a:cubicBezTo>
                  <a:pt x="87" y="141"/>
                  <a:pt x="86" y="142"/>
                  <a:pt x="85" y="143"/>
                </a:cubicBezTo>
                <a:cubicBezTo>
                  <a:pt x="84" y="143"/>
                  <a:pt x="83" y="142"/>
                  <a:pt x="83" y="141"/>
                </a:cubicBezTo>
                <a:cubicBezTo>
                  <a:pt x="84" y="140"/>
                  <a:pt x="83" y="138"/>
                  <a:pt x="85" y="137"/>
                </a:cubicBezTo>
                <a:cubicBezTo>
                  <a:pt x="96" y="124"/>
                  <a:pt x="96" y="124"/>
                  <a:pt x="96" y="124"/>
                </a:cubicBezTo>
                <a:cubicBezTo>
                  <a:pt x="97" y="124"/>
                  <a:pt x="97" y="126"/>
                  <a:pt x="97" y="126"/>
                </a:cubicBezTo>
                <a:cubicBezTo>
                  <a:pt x="95" y="130"/>
                  <a:pt x="92" y="133"/>
                  <a:pt x="89" y="136"/>
                </a:cubicBezTo>
                <a:cubicBezTo>
                  <a:pt x="88" y="137"/>
                  <a:pt x="89" y="137"/>
                  <a:pt x="90" y="136"/>
                </a:cubicBezTo>
                <a:cubicBezTo>
                  <a:pt x="93" y="134"/>
                  <a:pt x="96" y="130"/>
                  <a:pt x="99" y="128"/>
                </a:cubicBezTo>
                <a:cubicBezTo>
                  <a:pt x="100" y="127"/>
                  <a:pt x="100" y="129"/>
                  <a:pt x="100" y="129"/>
                </a:cubicBezTo>
                <a:cubicBezTo>
                  <a:pt x="98" y="132"/>
                  <a:pt x="95" y="135"/>
                  <a:pt x="92" y="139"/>
                </a:cubicBezTo>
                <a:close/>
                <a:moveTo>
                  <a:pt x="144" y="85"/>
                </a:moveTo>
                <a:cubicBezTo>
                  <a:pt x="142" y="85"/>
                  <a:pt x="140" y="86"/>
                  <a:pt x="138" y="86"/>
                </a:cubicBezTo>
                <a:cubicBezTo>
                  <a:pt x="137" y="86"/>
                  <a:pt x="137" y="84"/>
                  <a:pt x="138" y="84"/>
                </a:cubicBezTo>
                <a:cubicBezTo>
                  <a:pt x="140" y="80"/>
                  <a:pt x="144" y="78"/>
                  <a:pt x="147" y="75"/>
                </a:cubicBezTo>
                <a:cubicBezTo>
                  <a:pt x="147" y="74"/>
                  <a:pt x="147" y="74"/>
                  <a:pt x="146" y="74"/>
                </a:cubicBezTo>
                <a:cubicBezTo>
                  <a:pt x="144" y="75"/>
                  <a:pt x="141" y="76"/>
                  <a:pt x="139" y="77"/>
                </a:cubicBezTo>
                <a:cubicBezTo>
                  <a:pt x="138" y="77"/>
                  <a:pt x="137" y="76"/>
                  <a:pt x="137" y="75"/>
                </a:cubicBezTo>
                <a:cubicBezTo>
                  <a:pt x="137" y="73"/>
                  <a:pt x="139" y="71"/>
                  <a:pt x="140" y="69"/>
                </a:cubicBezTo>
                <a:cubicBezTo>
                  <a:pt x="138" y="71"/>
                  <a:pt x="135" y="69"/>
                  <a:pt x="134" y="67"/>
                </a:cubicBezTo>
                <a:cubicBezTo>
                  <a:pt x="134" y="67"/>
                  <a:pt x="135" y="66"/>
                  <a:pt x="135" y="66"/>
                </a:cubicBezTo>
                <a:cubicBezTo>
                  <a:pt x="138" y="63"/>
                  <a:pt x="142" y="61"/>
                  <a:pt x="145" y="58"/>
                </a:cubicBezTo>
                <a:cubicBezTo>
                  <a:pt x="145" y="58"/>
                  <a:pt x="146" y="56"/>
                  <a:pt x="145" y="57"/>
                </a:cubicBezTo>
                <a:cubicBezTo>
                  <a:pt x="141" y="59"/>
                  <a:pt x="137" y="61"/>
                  <a:pt x="133" y="63"/>
                </a:cubicBezTo>
                <a:cubicBezTo>
                  <a:pt x="132" y="63"/>
                  <a:pt x="131" y="62"/>
                  <a:pt x="131" y="61"/>
                </a:cubicBezTo>
                <a:cubicBezTo>
                  <a:pt x="131" y="60"/>
                  <a:pt x="133" y="59"/>
                  <a:pt x="134" y="57"/>
                </a:cubicBezTo>
                <a:cubicBezTo>
                  <a:pt x="135" y="56"/>
                  <a:pt x="136" y="55"/>
                  <a:pt x="136" y="54"/>
                </a:cubicBezTo>
                <a:cubicBezTo>
                  <a:pt x="133" y="55"/>
                  <a:pt x="131" y="58"/>
                  <a:pt x="127" y="59"/>
                </a:cubicBezTo>
                <a:cubicBezTo>
                  <a:pt x="127" y="58"/>
                  <a:pt x="127" y="57"/>
                  <a:pt x="127" y="56"/>
                </a:cubicBezTo>
                <a:cubicBezTo>
                  <a:pt x="129" y="54"/>
                  <a:pt x="131" y="52"/>
                  <a:pt x="134" y="49"/>
                </a:cubicBezTo>
                <a:cubicBezTo>
                  <a:pt x="133" y="49"/>
                  <a:pt x="132" y="50"/>
                  <a:pt x="131" y="50"/>
                </a:cubicBezTo>
                <a:cubicBezTo>
                  <a:pt x="130" y="51"/>
                  <a:pt x="129" y="52"/>
                  <a:pt x="127" y="51"/>
                </a:cubicBezTo>
                <a:cubicBezTo>
                  <a:pt x="126" y="51"/>
                  <a:pt x="126" y="49"/>
                  <a:pt x="127" y="49"/>
                </a:cubicBezTo>
                <a:cubicBezTo>
                  <a:pt x="128" y="48"/>
                  <a:pt x="125" y="47"/>
                  <a:pt x="127" y="46"/>
                </a:cubicBezTo>
                <a:cubicBezTo>
                  <a:pt x="132" y="42"/>
                  <a:pt x="136" y="38"/>
                  <a:pt x="141" y="33"/>
                </a:cubicBezTo>
                <a:cubicBezTo>
                  <a:pt x="130" y="40"/>
                  <a:pt x="130" y="40"/>
                  <a:pt x="130" y="40"/>
                </a:cubicBezTo>
                <a:cubicBezTo>
                  <a:pt x="129" y="40"/>
                  <a:pt x="127" y="40"/>
                  <a:pt x="126" y="41"/>
                </a:cubicBezTo>
                <a:cubicBezTo>
                  <a:pt x="124" y="42"/>
                  <a:pt x="122" y="43"/>
                  <a:pt x="120" y="43"/>
                </a:cubicBezTo>
                <a:cubicBezTo>
                  <a:pt x="119" y="42"/>
                  <a:pt x="119" y="41"/>
                  <a:pt x="119" y="41"/>
                </a:cubicBezTo>
                <a:cubicBezTo>
                  <a:pt x="120" y="38"/>
                  <a:pt x="122" y="36"/>
                  <a:pt x="123" y="35"/>
                </a:cubicBezTo>
                <a:cubicBezTo>
                  <a:pt x="124" y="34"/>
                  <a:pt x="125" y="33"/>
                  <a:pt x="124" y="34"/>
                </a:cubicBezTo>
                <a:cubicBezTo>
                  <a:pt x="121" y="36"/>
                  <a:pt x="118" y="38"/>
                  <a:pt x="114" y="39"/>
                </a:cubicBezTo>
                <a:cubicBezTo>
                  <a:pt x="114" y="40"/>
                  <a:pt x="113" y="39"/>
                  <a:pt x="113" y="38"/>
                </a:cubicBezTo>
                <a:cubicBezTo>
                  <a:pt x="113" y="38"/>
                  <a:pt x="113" y="37"/>
                  <a:pt x="114" y="37"/>
                </a:cubicBezTo>
                <a:cubicBezTo>
                  <a:pt x="118" y="33"/>
                  <a:pt x="123" y="29"/>
                  <a:pt x="128" y="25"/>
                </a:cubicBezTo>
                <a:cubicBezTo>
                  <a:pt x="127" y="25"/>
                  <a:pt x="126" y="26"/>
                  <a:pt x="125" y="26"/>
                </a:cubicBezTo>
                <a:cubicBezTo>
                  <a:pt x="119" y="28"/>
                  <a:pt x="114" y="33"/>
                  <a:pt x="109" y="37"/>
                </a:cubicBezTo>
                <a:cubicBezTo>
                  <a:pt x="108" y="37"/>
                  <a:pt x="107" y="37"/>
                  <a:pt x="107" y="36"/>
                </a:cubicBezTo>
                <a:cubicBezTo>
                  <a:pt x="106" y="35"/>
                  <a:pt x="107" y="35"/>
                  <a:pt x="108" y="34"/>
                </a:cubicBezTo>
                <a:cubicBezTo>
                  <a:pt x="112" y="30"/>
                  <a:pt x="116" y="27"/>
                  <a:pt x="120" y="24"/>
                </a:cubicBezTo>
                <a:cubicBezTo>
                  <a:pt x="121" y="23"/>
                  <a:pt x="125" y="21"/>
                  <a:pt x="125" y="19"/>
                </a:cubicBezTo>
                <a:cubicBezTo>
                  <a:pt x="119" y="23"/>
                  <a:pt x="114" y="27"/>
                  <a:pt x="108" y="31"/>
                </a:cubicBezTo>
                <a:cubicBezTo>
                  <a:pt x="106" y="32"/>
                  <a:pt x="104" y="34"/>
                  <a:pt x="102" y="34"/>
                </a:cubicBezTo>
                <a:cubicBezTo>
                  <a:pt x="101" y="35"/>
                  <a:pt x="101" y="33"/>
                  <a:pt x="102" y="32"/>
                </a:cubicBezTo>
                <a:cubicBezTo>
                  <a:pt x="105" y="29"/>
                  <a:pt x="109" y="26"/>
                  <a:pt x="112" y="23"/>
                </a:cubicBezTo>
                <a:cubicBezTo>
                  <a:pt x="114" y="22"/>
                  <a:pt x="117" y="20"/>
                  <a:pt x="118" y="18"/>
                </a:cubicBezTo>
                <a:cubicBezTo>
                  <a:pt x="113" y="21"/>
                  <a:pt x="109" y="24"/>
                  <a:pt x="104" y="28"/>
                </a:cubicBezTo>
                <a:cubicBezTo>
                  <a:pt x="101" y="30"/>
                  <a:pt x="98" y="32"/>
                  <a:pt x="95" y="34"/>
                </a:cubicBezTo>
                <a:cubicBezTo>
                  <a:pt x="94" y="33"/>
                  <a:pt x="95" y="32"/>
                  <a:pt x="95" y="31"/>
                </a:cubicBezTo>
                <a:cubicBezTo>
                  <a:pt x="100" y="26"/>
                  <a:pt x="106" y="21"/>
                  <a:pt x="111" y="16"/>
                </a:cubicBezTo>
                <a:cubicBezTo>
                  <a:pt x="102" y="21"/>
                  <a:pt x="94" y="29"/>
                  <a:pt x="86" y="36"/>
                </a:cubicBezTo>
                <a:cubicBezTo>
                  <a:pt x="85" y="36"/>
                  <a:pt x="84" y="35"/>
                  <a:pt x="84" y="35"/>
                </a:cubicBezTo>
                <a:cubicBezTo>
                  <a:pt x="84" y="34"/>
                  <a:pt x="84" y="34"/>
                  <a:pt x="85" y="33"/>
                </a:cubicBezTo>
                <a:cubicBezTo>
                  <a:pt x="89" y="27"/>
                  <a:pt x="95" y="23"/>
                  <a:pt x="101" y="18"/>
                </a:cubicBezTo>
                <a:cubicBezTo>
                  <a:pt x="100" y="17"/>
                  <a:pt x="100" y="17"/>
                  <a:pt x="100" y="17"/>
                </a:cubicBezTo>
                <a:cubicBezTo>
                  <a:pt x="93" y="22"/>
                  <a:pt x="87" y="28"/>
                  <a:pt x="80" y="33"/>
                </a:cubicBezTo>
                <a:cubicBezTo>
                  <a:pt x="79" y="33"/>
                  <a:pt x="79" y="32"/>
                  <a:pt x="79" y="32"/>
                </a:cubicBezTo>
                <a:cubicBezTo>
                  <a:pt x="79" y="31"/>
                  <a:pt x="80" y="30"/>
                  <a:pt x="80" y="29"/>
                </a:cubicBezTo>
                <a:cubicBezTo>
                  <a:pt x="85" y="24"/>
                  <a:pt x="90" y="20"/>
                  <a:pt x="95" y="15"/>
                </a:cubicBezTo>
                <a:cubicBezTo>
                  <a:pt x="94" y="15"/>
                  <a:pt x="92" y="14"/>
                  <a:pt x="91" y="15"/>
                </a:cubicBezTo>
                <a:cubicBezTo>
                  <a:pt x="83" y="20"/>
                  <a:pt x="77" y="27"/>
                  <a:pt x="70" y="33"/>
                </a:cubicBezTo>
                <a:cubicBezTo>
                  <a:pt x="69" y="34"/>
                  <a:pt x="69" y="35"/>
                  <a:pt x="68" y="34"/>
                </a:cubicBezTo>
                <a:cubicBezTo>
                  <a:pt x="67" y="33"/>
                  <a:pt x="68" y="32"/>
                  <a:pt x="69" y="31"/>
                </a:cubicBezTo>
                <a:cubicBezTo>
                  <a:pt x="74" y="25"/>
                  <a:pt x="80" y="21"/>
                  <a:pt x="85" y="15"/>
                </a:cubicBezTo>
                <a:cubicBezTo>
                  <a:pt x="84" y="15"/>
                  <a:pt x="83" y="14"/>
                  <a:pt x="82" y="15"/>
                </a:cubicBezTo>
                <a:cubicBezTo>
                  <a:pt x="75" y="21"/>
                  <a:pt x="68" y="27"/>
                  <a:pt x="61" y="33"/>
                </a:cubicBezTo>
                <a:cubicBezTo>
                  <a:pt x="60" y="34"/>
                  <a:pt x="60" y="35"/>
                  <a:pt x="59" y="35"/>
                </a:cubicBezTo>
                <a:cubicBezTo>
                  <a:pt x="58" y="34"/>
                  <a:pt x="58" y="33"/>
                  <a:pt x="59" y="33"/>
                </a:cubicBezTo>
                <a:cubicBezTo>
                  <a:pt x="58" y="32"/>
                  <a:pt x="57" y="34"/>
                  <a:pt x="56" y="33"/>
                </a:cubicBezTo>
                <a:cubicBezTo>
                  <a:pt x="56" y="34"/>
                  <a:pt x="56" y="35"/>
                  <a:pt x="55" y="36"/>
                </a:cubicBezTo>
                <a:cubicBezTo>
                  <a:pt x="55" y="37"/>
                  <a:pt x="54" y="36"/>
                  <a:pt x="54" y="36"/>
                </a:cubicBezTo>
                <a:cubicBezTo>
                  <a:pt x="54" y="34"/>
                  <a:pt x="55" y="33"/>
                  <a:pt x="55" y="32"/>
                </a:cubicBezTo>
                <a:cubicBezTo>
                  <a:pt x="53" y="32"/>
                  <a:pt x="52" y="34"/>
                  <a:pt x="53" y="34"/>
                </a:cubicBezTo>
                <a:cubicBezTo>
                  <a:pt x="53" y="37"/>
                  <a:pt x="53" y="39"/>
                  <a:pt x="54" y="41"/>
                </a:cubicBezTo>
                <a:cubicBezTo>
                  <a:pt x="57" y="47"/>
                  <a:pt x="60" y="53"/>
                  <a:pt x="61" y="60"/>
                </a:cubicBezTo>
                <a:cubicBezTo>
                  <a:pt x="64" y="57"/>
                  <a:pt x="67" y="54"/>
                  <a:pt x="70" y="51"/>
                </a:cubicBezTo>
                <a:cubicBezTo>
                  <a:pt x="71" y="53"/>
                  <a:pt x="71" y="54"/>
                  <a:pt x="70" y="54"/>
                </a:cubicBezTo>
                <a:cubicBezTo>
                  <a:pt x="68" y="58"/>
                  <a:pt x="66" y="62"/>
                  <a:pt x="62" y="66"/>
                </a:cubicBezTo>
                <a:cubicBezTo>
                  <a:pt x="64" y="66"/>
                  <a:pt x="65" y="65"/>
                  <a:pt x="66" y="64"/>
                </a:cubicBezTo>
                <a:cubicBezTo>
                  <a:pt x="69" y="63"/>
                  <a:pt x="71" y="61"/>
                  <a:pt x="74" y="61"/>
                </a:cubicBezTo>
                <a:cubicBezTo>
                  <a:pt x="79" y="61"/>
                  <a:pt x="83" y="61"/>
                  <a:pt x="88" y="63"/>
                </a:cubicBezTo>
                <a:cubicBezTo>
                  <a:pt x="94" y="64"/>
                  <a:pt x="98" y="69"/>
                  <a:pt x="98" y="76"/>
                </a:cubicBezTo>
                <a:cubicBezTo>
                  <a:pt x="96" y="87"/>
                  <a:pt x="89" y="94"/>
                  <a:pt x="82" y="100"/>
                </a:cubicBezTo>
                <a:cubicBezTo>
                  <a:pt x="73" y="108"/>
                  <a:pt x="62" y="113"/>
                  <a:pt x="53" y="119"/>
                </a:cubicBezTo>
                <a:cubicBezTo>
                  <a:pt x="53" y="132"/>
                  <a:pt x="55" y="145"/>
                  <a:pt x="54" y="159"/>
                </a:cubicBezTo>
                <a:cubicBezTo>
                  <a:pt x="71" y="164"/>
                  <a:pt x="87" y="169"/>
                  <a:pt x="107" y="171"/>
                </a:cubicBezTo>
                <a:cubicBezTo>
                  <a:pt x="117" y="172"/>
                  <a:pt x="125" y="172"/>
                  <a:pt x="134" y="173"/>
                </a:cubicBezTo>
                <a:cubicBezTo>
                  <a:pt x="136" y="167"/>
                  <a:pt x="136" y="167"/>
                  <a:pt x="136" y="167"/>
                </a:cubicBezTo>
                <a:cubicBezTo>
                  <a:pt x="136" y="167"/>
                  <a:pt x="136" y="165"/>
                  <a:pt x="137" y="166"/>
                </a:cubicBezTo>
                <a:cubicBezTo>
                  <a:pt x="137" y="165"/>
                  <a:pt x="138" y="164"/>
                  <a:pt x="138" y="164"/>
                </a:cubicBezTo>
                <a:cubicBezTo>
                  <a:pt x="143" y="154"/>
                  <a:pt x="147" y="142"/>
                  <a:pt x="153" y="133"/>
                </a:cubicBezTo>
                <a:cubicBezTo>
                  <a:pt x="138" y="130"/>
                  <a:pt x="124" y="126"/>
                  <a:pt x="109" y="123"/>
                </a:cubicBezTo>
                <a:cubicBezTo>
                  <a:pt x="107" y="121"/>
                  <a:pt x="104" y="121"/>
                  <a:pt x="101" y="121"/>
                </a:cubicBezTo>
                <a:cubicBezTo>
                  <a:pt x="98" y="121"/>
                  <a:pt x="96" y="120"/>
                  <a:pt x="95" y="118"/>
                </a:cubicBezTo>
                <a:cubicBezTo>
                  <a:pt x="94" y="118"/>
                  <a:pt x="93" y="118"/>
                  <a:pt x="92" y="118"/>
                </a:cubicBezTo>
                <a:cubicBezTo>
                  <a:pt x="91" y="117"/>
                  <a:pt x="91" y="117"/>
                  <a:pt x="91" y="116"/>
                </a:cubicBezTo>
                <a:cubicBezTo>
                  <a:pt x="92" y="116"/>
                  <a:pt x="92" y="116"/>
                  <a:pt x="93" y="116"/>
                </a:cubicBezTo>
                <a:cubicBezTo>
                  <a:pt x="92" y="115"/>
                  <a:pt x="92" y="114"/>
                  <a:pt x="93" y="114"/>
                </a:cubicBezTo>
                <a:cubicBezTo>
                  <a:pt x="96" y="114"/>
                  <a:pt x="99" y="115"/>
                  <a:pt x="101" y="115"/>
                </a:cubicBezTo>
                <a:cubicBezTo>
                  <a:pt x="102" y="115"/>
                  <a:pt x="102" y="114"/>
                  <a:pt x="103" y="113"/>
                </a:cubicBezTo>
                <a:cubicBezTo>
                  <a:pt x="103" y="113"/>
                  <a:pt x="105" y="113"/>
                  <a:pt x="104" y="112"/>
                </a:cubicBezTo>
                <a:cubicBezTo>
                  <a:pt x="104" y="111"/>
                  <a:pt x="106" y="109"/>
                  <a:pt x="108" y="109"/>
                </a:cubicBezTo>
                <a:cubicBezTo>
                  <a:pt x="109" y="109"/>
                  <a:pt x="111" y="109"/>
                  <a:pt x="110" y="108"/>
                </a:cubicBezTo>
                <a:cubicBezTo>
                  <a:pt x="115" y="106"/>
                  <a:pt x="120" y="103"/>
                  <a:pt x="124" y="101"/>
                </a:cubicBezTo>
                <a:cubicBezTo>
                  <a:pt x="125" y="100"/>
                  <a:pt x="124" y="100"/>
                  <a:pt x="124" y="99"/>
                </a:cubicBezTo>
                <a:cubicBezTo>
                  <a:pt x="129" y="95"/>
                  <a:pt x="134" y="93"/>
                  <a:pt x="138" y="89"/>
                </a:cubicBezTo>
                <a:cubicBezTo>
                  <a:pt x="140" y="88"/>
                  <a:pt x="142" y="87"/>
                  <a:pt x="144" y="85"/>
                </a:cubicBezTo>
                <a:close/>
                <a:moveTo>
                  <a:pt x="9" y="149"/>
                </a:moveTo>
                <a:cubicBezTo>
                  <a:pt x="8" y="149"/>
                  <a:pt x="7" y="151"/>
                  <a:pt x="7" y="151"/>
                </a:cubicBezTo>
                <a:cubicBezTo>
                  <a:pt x="6" y="152"/>
                  <a:pt x="4" y="153"/>
                  <a:pt x="5" y="154"/>
                </a:cubicBezTo>
                <a:cubicBezTo>
                  <a:pt x="3" y="155"/>
                  <a:pt x="3" y="156"/>
                  <a:pt x="2" y="157"/>
                </a:cubicBezTo>
                <a:cubicBezTo>
                  <a:pt x="1" y="157"/>
                  <a:pt x="0" y="156"/>
                  <a:pt x="0" y="156"/>
                </a:cubicBezTo>
                <a:cubicBezTo>
                  <a:pt x="5" y="149"/>
                  <a:pt x="10" y="143"/>
                  <a:pt x="15" y="136"/>
                </a:cubicBezTo>
                <a:cubicBezTo>
                  <a:pt x="15" y="136"/>
                  <a:pt x="13" y="135"/>
                  <a:pt x="13" y="134"/>
                </a:cubicBezTo>
                <a:cubicBezTo>
                  <a:pt x="16" y="132"/>
                  <a:pt x="19" y="131"/>
                  <a:pt x="20" y="127"/>
                </a:cubicBezTo>
                <a:cubicBezTo>
                  <a:pt x="21" y="125"/>
                  <a:pt x="23" y="124"/>
                  <a:pt x="24" y="122"/>
                </a:cubicBezTo>
                <a:cubicBezTo>
                  <a:pt x="24" y="122"/>
                  <a:pt x="25" y="122"/>
                  <a:pt x="25" y="122"/>
                </a:cubicBezTo>
                <a:cubicBezTo>
                  <a:pt x="26" y="122"/>
                  <a:pt x="26" y="123"/>
                  <a:pt x="27" y="122"/>
                </a:cubicBezTo>
                <a:cubicBezTo>
                  <a:pt x="28" y="120"/>
                  <a:pt x="30" y="118"/>
                  <a:pt x="32" y="116"/>
                </a:cubicBezTo>
                <a:cubicBezTo>
                  <a:pt x="32" y="116"/>
                  <a:pt x="31" y="115"/>
                  <a:pt x="31" y="114"/>
                </a:cubicBezTo>
                <a:cubicBezTo>
                  <a:pt x="32" y="113"/>
                  <a:pt x="32" y="112"/>
                  <a:pt x="33" y="112"/>
                </a:cubicBezTo>
                <a:cubicBezTo>
                  <a:pt x="34" y="112"/>
                  <a:pt x="35" y="113"/>
                  <a:pt x="36" y="113"/>
                </a:cubicBezTo>
                <a:cubicBezTo>
                  <a:pt x="39" y="110"/>
                  <a:pt x="39" y="110"/>
                  <a:pt x="39" y="110"/>
                </a:cubicBezTo>
                <a:cubicBezTo>
                  <a:pt x="40" y="109"/>
                  <a:pt x="40" y="110"/>
                  <a:pt x="40" y="110"/>
                </a:cubicBezTo>
                <a:cubicBezTo>
                  <a:pt x="40" y="112"/>
                  <a:pt x="39" y="113"/>
                  <a:pt x="39" y="114"/>
                </a:cubicBezTo>
                <a:cubicBezTo>
                  <a:pt x="45" y="112"/>
                  <a:pt x="49" y="108"/>
                  <a:pt x="55" y="106"/>
                </a:cubicBezTo>
                <a:cubicBezTo>
                  <a:pt x="65" y="102"/>
                  <a:pt x="73" y="96"/>
                  <a:pt x="81" y="89"/>
                </a:cubicBezTo>
                <a:cubicBezTo>
                  <a:pt x="82" y="88"/>
                  <a:pt x="80" y="88"/>
                  <a:pt x="80" y="87"/>
                </a:cubicBezTo>
                <a:cubicBezTo>
                  <a:pt x="77" y="86"/>
                  <a:pt x="74" y="85"/>
                  <a:pt x="70" y="85"/>
                </a:cubicBezTo>
                <a:cubicBezTo>
                  <a:pt x="69" y="87"/>
                  <a:pt x="67" y="88"/>
                  <a:pt x="66" y="87"/>
                </a:cubicBezTo>
                <a:cubicBezTo>
                  <a:pt x="59" y="89"/>
                  <a:pt x="52" y="91"/>
                  <a:pt x="47" y="94"/>
                </a:cubicBezTo>
                <a:cubicBezTo>
                  <a:pt x="44" y="95"/>
                  <a:pt x="41" y="98"/>
                  <a:pt x="36" y="98"/>
                </a:cubicBezTo>
                <a:cubicBezTo>
                  <a:pt x="36" y="98"/>
                  <a:pt x="35" y="98"/>
                  <a:pt x="35" y="97"/>
                </a:cubicBezTo>
                <a:cubicBezTo>
                  <a:pt x="34" y="96"/>
                  <a:pt x="33" y="94"/>
                  <a:pt x="33" y="92"/>
                </a:cubicBezTo>
                <a:cubicBezTo>
                  <a:pt x="32" y="93"/>
                  <a:pt x="31" y="93"/>
                  <a:pt x="30" y="92"/>
                </a:cubicBezTo>
                <a:cubicBezTo>
                  <a:pt x="30" y="92"/>
                  <a:pt x="30" y="91"/>
                  <a:pt x="30" y="90"/>
                </a:cubicBezTo>
                <a:cubicBezTo>
                  <a:pt x="28" y="91"/>
                  <a:pt x="26" y="90"/>
                  <a:pt x="27" y="88"/>
                </a:cubicBezTo>
                <a:cubicBezTo>
                  <a:pt x="27" y="86"/>
                  <a:pt x="28" y="84"/>
                  <a:pt x="29" y="83"/>
                </a:cubicBezTo>
                <a:cubicBezTo>
                  <a:pt x="29" y="82"/>
                  <a:pt x="29" y="81"/>
                  <a:pt x="28" y="80"/>
                </a:cubicBezTo>
                <a:cubicBezTo>
                  <a:pt x="27" y="81"/>
                  <a:pt x="26" y="83"/>
                  <a:pt x="25" y="82"/>
                </a:cubicBezTo>
                <a:cubicBezTo>
                  <a:pt x="24" y="82"/>
                  <a:pt x="24" y="81"/>
                  <a:pt x="24" y="80"/>
                </a:cubicBezTo>
                <a:cubicBezTo>
                  <a:pt x="26" y="75"/>
                  <a:pt x="26" y="75"/>
                  <a:pt x="26" y="75"/>
                </a:cubicBezTo>
                <a:cubicBezTo>
                  <a:pt x="26" y="75"/>
                  <a:pt x="25" y="75"/>
                  <a:pt x="25" y="75"/>
                </a:cubicBezTo>
                <a:cubicBezTo>
                  <a:pt x="24" y="74"/>
                  <a:pt x="25" y="73"/>
                  <a:pt x="25" y="72"/>
                </a:cubicBezTo>
                <a:cubicBezTo>
                  <a:pt x="26" y="71"/>
                  <a:pt x="25" y="70"/>
                  <a:pt x="24" y="69"/>
                </a:cubicBezTo>
                <a:cubicBezTo>
                  <a:pt x="24" y="69"/>
                  <a:pt x="23" y="70"/>
                  <a:pt x="23" y="69"/>
                </a:cubicBezTo>
                <a:cubicBezTo>
                  <a:pt x="22" y="69"/>
                  <a:pt x="22" y="69"/>
                  <a:pt x="22" y="68"/>
                </a:cubicBezTo>
                <a:cubicBezTo>
                  <a:pt x="22" y="68"/>
                  <a:pt x="22" y="67"/>
                  <a:pt x="22" y="66"/>
                </a:cubicBezTo>
                <a:cubicBezTo>
                  <a:pt x="22" y="66"/>
                  <a:pt x="21" y="66"/>
                  <a:pt x="21" y="65"/>
                </a:cubicBezTo>
                <a:cubicBezTo>
                  <a:pt x="21" y="65"/>
                  <a:pt x="21" y="64"/>
                  <a:pt x="21" y="63"/>
                </a:cubicBezTo>
                <a:cubicBezTo>
                  <a:pt x="20" y="64"/>
                  <a:pt x="18" y="66"/>
                  <a:pt x="18" y="64"/>
                </a:cubicBezTo>
                <a:cubicBezTo>
                  <a:pt x="18" y="61"/>
                  <a:pt x="19" y="59"/>
                  <a:pt x="20" y="58"/>
                </a:cubicBezTo>
                <a:cubicBezTo>
                  <a:pt x="19" y="58"/>
                  <a:pt x="19" y="58"/>
                  <a:pt x="19" y="58"/>
                </a:cubicBezTo>
                <a:cubicBezTo>
                  <a:pt x="18" y="57"/>
                  <a:pt x="18" y="56"/>
                  <a:pt x="18" y="56"/>
                </a:cubicBezTo>
                <a:cubicBezTo>
                  <a:pt x="18" y="56"/>
                  <a:pt x="16" y="56"/>
                  <a:pt x="17" y="55"/>
                </a:cubicBezTo>
                <a:cubicBezTo>
                  <a:pt x="17" y="53"/>
                  <a:pt x="18" y="52"/>
                  <a:pt x="19" y="51"/>
                </a:cubicBezTo>
                <a:cubicBezTo>
                  <a:pt x="19" y="50"/>
                  <a:pt x="19" y="49"/>
                  <a:pt x="19" y="49"/>
                </a:cubicBezTo>
                <a:cubicBezTo>
                  <a:pt x="19" y="50"/>
                  <a:pt x="19" y="50"/>
                  <a:pt x="19" y="50"/>
                </a:cubicBezTo>
                <a:cubicBezTo>
                  <a:pt x="17" y="49"/>
                  <a:pt x="17" y="51"/>
                  <a:pt x="17" y="52"/>
                </a:cubicBezTo>
                <a:cubicBezTo>
                  <a:pt x="16" y="51"/>
                  <a:pt x="16" y="53"/>
                  <a:pt x="15" y="54"/>
                </a:cubicBezTo>
                <a:cubicBezTo>
                  <a:pt x="13" y="54"/>
                  <a:pt x="10" y="56"/>
                  <a:pt x="10" y="60"/>
                </a:cubicBezTo>
                <a:cubicBezTo>
                  <a:pt x="10" y="58"/>
                  <a:pt x="9" y="60"/>
                  <a:pt x="9" y="61"/>
                </a:cubicBezTo>
                <a:cubicBezTo>
                  <a:pt x="8" y="61"/>
                  <a:pt x="7" y="60"/>
                  <a:pt x="7" y="60"/>
                </a:cubicBezTo>
                <a:cubicBezTo>
                  <a:pt x="10" y="55"/>
                  <a:pt x="13" y="51"/>
                  <a:pt x="17" y="46"/>
                </a:cubicBezTo>
                <a:cubicBezTo>
                  <a:pt x="17" y="44"/>
                  <a:pt x="17" y="42"/>
                  <a:pt x="18" y="41"/>
                </a:cubicBezTo>
                <a:cubicBezTo>
                  <a:pt x="19" y="41"/>
                  <a:pt x="19" y="41"/>
                  <a:pt x="19" y="41"/>
                </a:cubicBezTo>
                <a:cubicBezTo>
                  <a:pt x="24" y="35"/>
                  <a:pt x="28" y="29"/>
                  <a:pt x="33" y="23"/>
                </a:cubicBezTo>
                <a:cubicBezTo>
                  <a:pt x="34" y="22"/>
                  <a:pt x="33" y="21"/>
                  <a:pt x="32" y="20"/>
                </a:cubicBezTo>
                <a:cubicBezTo>
                  <a:pt x="34" y="19"/>
                  <a:pt x="33" y="18"/>
                  <a:pt x="34" y="18"/>
                </a:cubicBezTo>
                <a:cubicBezTo>
                  <a:pt x="35" y="19"/>
                  <a:pt x="37" y="18"/>
                  <a:pt x="37" y="20"/>
                </a:cubicBezTo>
                <a:cubicBezTo>
                  <a:pt x="55" y="1"/>
                  <a:pt x="55" y="1"/>
                  <a:pt x="55" y="1"/>
                </a:cubicBezTo>
                <a:cubicBezTo>
                  <a:pt x="55" y="0"/>
                  <a:pt x="56" y="1"/>
                  <a:pt x="56" y="1"/>
                </a:cubicBezTo>
                <a:cubicBezTo>
                  <a:pt x="55" y="2"/>
                  <a:pt x="57" y="3"/>
                  <a:pt x="56" y="3"/>
                </a:cubicBezTo>
                <a:cubicBezTo>
                  <a:pt x="56" y="4"/>
                  <a:pt x="55" y="4"/>
                  <a:pt x="54" y="5"/>
                </a:cubicBezTo>
                <a:cubicBezTo>
                  <a:pt x="54" y="4"/>
                  <a:pt x="54" y="4"/>
                  <a:pt x="54" y="4"/>
                </a:cubicBezTo>
                <a:cubicBezTo>
                  <a:pt x="55" y="3"/>
                  <a:pt x="55" y="3"/>
                  <a:pt x="55" y="3"/>
                </a:cubicBezTo>
                <a:cubicBezTo>
                  <a:pt x="54" y="4"/>
                  <a:pt x="54" y="4"/>
                  <a:pt x="54" y="4"/>
                </a:cubicBezTo>
                <a:cubicBezTo>
                  <a:pt x="54" y="5"/>
                  <a:pt x="54" y="5"/>
                  <a:pt x="54" y="5"/>
                </a:cubicBezTo>
                <a:cubicBezTo>
                  <a:pt x="54" y="5"/>
                  <a:pt x="54" y="6"/>
                  <a:pt x="52" y="6"/>
                </a:cubicBezTo>
                <a:cubicBezTo>
                  <a:pt x="52" y="6"/>
                  <a:pt x="52" y="7"/>
                  <a:pt x="51" y="8"/>
                </a:cubicBezTo>
                <a:cubicBezTo>
                  <a:pt x="52" y="9"/>
                  <a:pt x="51" y="10"/>
                  <a:pt x="50" y="10"/>
                </a:cubicBezTo>
                <a:cubicBezTo>
                  <a:pt x="49" y="11"/>
                  <a:pt x="49" y="12"/>
                  <a:pt x="47" y="13"/>
                </a:cubicBezTo>
                <a:cubicBezTo>
                  <a:pt x="50" y="13"/>
                  <a:pt x="52" y="12"/>
                  <a:pt x="53" y="11"/>
                </a:cubicBezTo>
                <a:cubicBezTo>
                  <a:pt x="62" y="8"/>
                  <a:pt x="71" y="6"/>
                  <a:pt x="78" y="2"/>
                </a:cubicBezTo>
                <a:cubicBezTo>
                  <a:pt x="84" y="1"/>
                  <a:pt x="88" y="1"/>
                  <a:pt x="94" y="1"/>
                </a:cubicBezTo>
                <a:cubicBezTo>
                  <a:pt x="95" y="1"/>
                  <a:pt x="97" y="2"/>
                  <a:pt x="98" y="2"/>
                </a:cubicBezTo>
                <a:cubicBezTo>
                  <a:pt x="104" y="2"/>
                  <a:pt x="109" y="3"/>
                  <a:pt x="115" y="5"/>
                </a:cubicBezTo>
                <a:cubicBezTo>
                  <a:pt x="115" y="4"/>
                  <a:pt x="115" y="4"/>
                  <a:pt x="116" y="4"/>
                </a:cubicBezTo>
                <a:cubicBezTo>
                  <a:pt x="119" y="5"/>
                  <a:pt x="122" y="5"/>
                  <a:pt x="125" y="7"/>
                </a:cubicBezTo>
                <a:cubicBezTo>
                  <a:pt x="127" y="9"/>
                  <a:pt x="130" y="10"/>
                  <a:pt x="133" y="11"/>
                </a:cubicBezTo>
                <a:cubicBezTo>
                  <a:pt x="136" y="13"/>
                  <a:pt x="139" y="14"/>
                  <a:pt x="141" y="16"/>
                </a:cubicBezTo>
                <a:cubicBezTo>
                  <a:pt x="142" y="17"/>
                  <a:pt x="140" y="19"/>
                  <a:pt x="142" y="19"/>
                </a:cubicBezTo>
                <a:cubicBezTo>
                  <a:pt x="143" y="20"/>
                  <a:pt x="143" y="18"/>
                  <a:pt x="144" y="18"/>
                </a:cubicBezTo>
                <a:cubicBezTo>
                  <a:pt x="150" y="21"/>
                  <a:pt x="154" y="27"/>
                  <a:pt x="156" y="34"/>
                </a:cubicBezTo>
                <a:cubicBezTo>
                  <a:pt x="156" y="34"/>
                  <a:pt x="157" y="35"/>
                  <a:pt x="158" y="37"/>
                </a:cubicBezTo>
                <a:cubicBezTo>
                  <a:pt x="159" y="39"/>
                  <a:pt x="161" y="40"/>
                  <a:pt x="162" y="43"/>
                </a:cubicBezTo>
                <a:cubicBezTo>
                  <a:pt x="162" y="44"/>
                  <a:pt x="162" y="46"/>
                  <a:pt x="161" y="46"/>
                </a:cubicBezTo>
                <a:cubicBezTo>
                  <a:pt x="161" y="49"/>
                  <a:pt x="162" y="51"/>
                  <a:pt x="164" y="53"/>
                </a:cubicBezTo>
                <a:cubicBezTo>
                  <a:pt x="165" y="55"/>
                  <a:pt x="164" y="57"/>
                  <a:pt x="164" y="60"/>
                </a:cubicBezTo>
                <a:cubicBezTo>
                  <a:pt x="163" y="62"/>
                  <a:pt x="163" y="64"/>
                  <a:pt x="162" y="66"/>
                </a:cubicBezTo>
                <a:cubicBezTo>
                  <a:pt x="163" y="67"/>
                  <a:pt x="163" y="68"/>
                  <a:pt x="162" y="70"/>
                </a:cubicBezTo>
                <a:cubicBezTo>
                  <a:pt x="160" y="84"/>
                  <a:pt x="150" y="91"/>
                  <a:pt x="142" y="98"/>
                </a:cubicBezTo>
                <a:cubicBezTo>
                  <a:pt x="140" y="101"/>
                  <a:pt x="137" y="102"/>
                  <a:pt x="135" y="104"/>
                </a:cubicBezTo>
                <a:cubicBezTo>
                  <a:pt x="135" y="105"/>
                  <a:pt x="136" y="106"/>
                  <a:pt x="136" y="107"/>
                </a:cubicBezTo>
                <a:cubicBezTo>
                  <a:pt x="135" y="108"/>
                  <a:pt x="134" y="108"/>
                  <a:pt x="133" y="109"/>
                </a:cubicBezTo>
                <a:cubicBezTo>
                  <a:pt x="132" y="109"/>
                  <a:pt x="132" y="109"/>
                  <a:pt x="131" y="110"/>
                </a:cubicBezTo>
                <a:cubicBezTo>
                  <a:pt x="134" y="110"/>
                  <a:pt x="137" y="109"/>
                  <a:pt x="140" y="111"/>
                </a:cubicBezTo>
                <a:cubicBezTo>
                  <a:pt x="140" y="111"/>
                  <a:pt x="141" y="112"/>
                  <a:pt x="141" y="112"/>
                </a:cubicBezTo>
                <a:cubicBezTo>
                  <a:pt x="141" y="113"/>
                  <a:pt x="140" y="114"/>
                  <a:pt x="139" y="115"/>
                </a:cubicBezTo>
                <a:cubicBezTo>
                  <a:pt x="138" y="115"/>
                  <a:pt x="138" y="114"/>
                  <a:pt x="137" y="115"/>
                </a:cubicBezTo>
                <a:cubicBezTo>
                  <a:pt x="150" y="117"/>
                  <a:pt x="150" y="117"/>
                  <a:pt x="150" y="117"/>
                </a:cubicBezTo>
                <a:cubicBezTo>
                  <a:pt x="149" y="119"/>
                  <a:pt x="151" y="120"/>
                  <a:pt x="151" y="121"/>
                </a:cubicBezTo>
                <a:cubicBezTo>
                  <a:pt x="153" y="120"/>
                  <a:pt x="155" y="121"/>
                  <a:pt x="156" y="122"/>
                </a:cubicBezTo>
                <a:cubicBezTo>
                  <a:pt x="160" y="123"/>
                  <a:pt x="164" y="124"/>
                  <a:pt x="167" y="124"/>
                </a:cubicBezTo>
                <a:cubicBezTo>
                  <a:pt x="168" y="124"/>
                  <a:pt x="168" y="124"/>
                  <a:pt x="168" y="125"/>
                </a:cubicBezTo>
                <a:cubicBezTo>
                  <a:pt x="167" y="128"/>
                  <a:pt x="164" y="131"/>
                  <a:pt x="164" y="135"/>
                </a:cubicBezTo>
                <a:cubicBezTo>
                  <a:pt x="164" y="135"/>
                  <a:pt x="163" y="135"/>
                  <a:pt x="163" y="136"/>
                </a:cubicBezTo>
                <a:cubicBezTo>
                  <a:pt x="160" y="145"/>
                  <a:pt x="156" y="152"/>
                  <a:pt x="153" y="160"/>
                </a:cubicBezTo>
                <a:cubicBezTo>
                  <a:pt x="153" y="166"/>
                  <a:pt x="150" y="172"/>
                  <a:pt x="147" y="177"/>
                </a:cubicBezTo>
                <a:cubicBezTo>
                  <a:pt x="147" y="177"/>
                  <a:pt x="147" y="178"/>
                  <a:pt x="147" y="178"/>
                </a:cubicBezTo>
                <a:cubicBezTo>
                  <a:pt x="147" y="179"/>
                  <a:pt x="146" y="180"/>
                  <a:pt x="145" y="181"/>
                </a:cubicBezTo>
                <a:cubicBezTo>
                  <a:pt x="148" y="180"/>
                  <a:pt x="151" y="178"/>
                  <a:pt x="153" y="176"/>
                </a:cubicBezTo>
                <a:cubicBezTo>
                  <a:pt x="154" y="175"/>
                  <a:pt x="156" y="174"/>
                  <a:pt x="157" y="174"/>
                </a:cubicBezTo>
                <a:cubicBezTo>
                  <a:pt x="158" y="174"/>
                  <a:pt x="158" y="175"/>
                  <a:pt x="158" y="175"/>
                </a:cubicBezTo>
                <a:cubicBezTo>
                  <a:pt x="156" y="176"/>
                  <a:pt x="155" y="178"/>
                  <a:pt x="153" y="179"/>
                </a:cubicBezTo>
                <a:cubicBezTo>
                  <a:pt x="153" y="180"/>
                  <a:pt x="152" y="181"/>
                  <a:pt x="152" y="181"/>
                </a:cubicBezTo>
                <a:cubicBezTo>
                  <a:pt x="147" y="185"/>
                  <a:pt x="147" y="185"/>
                  <a:pt x="147" y="185"/>
                </a:cubicBezTo>
                <a:cubicBezTo>
                  <a:pt x="148" y="185"/>
                  <a:pt x="148" y="186"/>
                  <a:pt x="147" y="187"/>
                </a:cubicBezTo>
                <a:cubicBezTo>
                  <a:pt x="148" y="186"/>
                  <a:pt x="149" y="187"/>
                  <a:pt x="148" y="188"/>
                </a:cubicBezTo>
                <a:cubicBezTo>
                  <a:pt x="144" y="190"/>
                  <a:pt x="140" y="192"/>
                  <a:pt x="136" y="194"/>
                </a:cubicBezTo>
                <a:cubicBezTo>
                  <a:pt x="135" y="196"/>
                  <a:pt x="133" y="197"/>
                  <a:pt x="131" y="197"/>
                </a:cubicBezTo>
                <a:cubicBezTo>
                  <a:pt x="126" y="201"/>
                  <a:pt x="122" y="205"/>
                  <a:pt x="118" y="209"/>
                </a:cubicBezTo>
                <a:cubicBezTo>
                  <a:pt x="112" y="213"/>
                  <a:pt x="112" y="213"/>
                  <a:pt x="112" y="213"/>
                </a:cubicBezTo>
                <a:cubicBezTo>
                  <a:pt x="112" y="213"/>
                  <a:pt x="111" y="212"/>
                  <a:pt x="111" y="212"/>
                </a:cubicBezTo>
                <a:cubicBezTo>
                  <a:pt x="114" y="208"/>
                  <a:pt x="117" y="206"/>
                  <a:pt x="120" y="203"/>
                </a:cubicBezTo>
                <a:cubicBezTo>
                  <a:pt x="117" y="204"/>
                  <a:pt x="113" y="207"/>
                  <a:pt x="110" y="208"/>
                </a:cubicBezTo>
                <a:cubicBezTo>
                  <a:pt x="109" y="209"/>
                  <a:pt x="109" y="209"/>
                  <a:pt x="108" y="209"/>
                </a:cubicBezTo>
                <a:cubicBezTo>
                  <a:pt x="108" y="209"/>
                  <a:pt x="107" y="208"/>
                  <a:pt x="108" y="207"/>
                </a:cubicBezTo>
                <a:cubicBezTo>
                  <a:pt x="110" y="206"/>
                  <a:pt x="113" y="204"/>
                  <a:pt x="115" y="202"/>
                </a:cubicBezTo>
                <a:cubicBezTo>
                  <a:pt x="114" y="202"/>
                  <a:pt x="113" y="201"/>
                  <a:pt x="112" y="202"/>
                </a:cubicBezTo>
                <a:cubicBezTo>
                  <a:pt x="110" y="203"/>
                  <a:pt x="107" y="205"/>
                  <a:pt x="105" y="206"/>
                </a:cubicBezTo>
                <a:cubicBezTo>
                  <a:pt x="104" y="206"/>
                  <a:pt x="103" y="206"/>
                  <a:pt x="103" y="205"/>
                </a:cubicBezTo>
                <a:cubicBezTo>
                  <a:pt x="103" y="203"/>
                  <a:pt x="104" y="202"/>
                  <a:pt x="105" y="201"/>
                </a:cubicBezTo>
                <a:cubicBezTo>
                  <a:pt x="104" y="201"/>
                  <a:pt x="103" y="202"/>
                  <a:pt x="102" y="201"/>
                </a:cubicBezTo>
                <a:cubicBezTo>
                  <a:pt x="101" y="199"/>
                  <a:pt x="98" y="200"/>
                  <a:pt x="97" y="201"/>
                </a:cubicBezTo>
                <a:cubicBezTo>
                  <a:pt x="96" y="201"/>
                  <a:pt x="96" y="201"/>
                  <a:pt x="95" y="201"/>
                </a:cubicBezTo>
                <a:cubicBezTo>
                  <a:pt x="95" y="201"/>
                  <a:pt x="94" y="200"/>
                  <a:pt x="94" y="200"/>
                </a:cubicBezTo>
                <a:cubicBezTo>
                  <a:pt x="88" y="199"/>
                  <a:pt x="88" y="199"/>
                  <a:pt x="88" y="199"/>
                </a:cubicBezTo>
                <a:cubicBezTo>
                  <a:pt x="88" y="199"/>
                  <a:pt x="87" y="200"/>
                  <a:pt x="87" y="199"/>
                </a:cubicBezTo>
                <a:cubicBezTo>
                  <a:pt x="85" y="198"/>
                  <a:pt x="81" y="198"/>
                  <a:pt x="80" y="198"/>
                </a:cubicBezTo>
                <a:cubicBezTo>
                  <a:pt x="79" y="199"/>
                  <a:pt x="79" y="197"/>
                  <a:pt x="80" y="196"/>
                </a:cubicBezTo>
                <a:cubicBezTo>
                  <a:pt x="77" y="195"/>
                  <a:pt x="75" y="198"/>
                  <a:pt x="74" y="198"/>
                </a:cubicBezTo>
                <a:cubicBezTo>
                  <a:pt x="73" y="197"/>
                  <a:pt x="73" y="197"/>
                  <a:pt x="73" y="196"/>
                </a:cubicBezTo>
                <a:cubicBezTo>
                  <a:pt x="69" y="195"/>
                  <a:pt x="66" y="195"/>
                  <a:pt x="63" y="194"/>
                </a:cubicBezTo>
                <a:cubicBezTo>
                  <a:pt x="61" y="195"/>
                  <a:pt x="60" y="197"/>
                  <a:pt x="59" y="198"/>
                </a:cubicBezTo>
                <a:cubicBezTo>
                  <a:pt x="58" y="198"/>
                  <a:pt x="58" y="197"/>
                  <a:pt x="58" y="196"/>
                </a:cubicBezTo>
                <a:cubicBezTo>
                  <a:pt x="57" y="195"/>
                  <a:pt x="58" y="194"/>
                  <a:pt x="58" y="193"/>
                </a:cubicBezTo>
                <a:cubicBezTo>
                  <a:pt x="57" y="192"/>
                  <a:pt x="56" y="192"/>
                  <a:pt x="55" y="192"/>
                </a:cubicBezTo>
                <a:cubicBezTo>
                  <a:pt x="54" y="192"/>
                  <a:pt x="54" y="193"/>
                  <a:pt x="53" y="193"/>
                </a:cubicBezTo>
                <a:cubicBezTo>
                  <a:pt x="52" y="193"/>
                  <a:pt x="52" y="192"/>
                  <a:pt x="52" y="191"/>
                </a:cubicBezTo>
                <a:cubicBezTo>
                  <a:pt x="51" y="190"/>
                  <a:pt x="50" y="192"/>
                  <a:pt x="50" y="192"/>
                </a:cubicBezTo>
                <a:cubicBezTo>
                  <a:pt x="49" y="193"/>
                  <a:pt x="48" y="194"/>
                  <a:pt x="47" y="193"/>
                </a:cubicBezTo>
                <a:cubicBezTo>
                  <a:pt x="46" y="192"/>
                  <a:pt x="47" y="191"/>
                  <a:pt x="47" y="190"/>
                </a:cubicBezTo>
                <a:cubicBezTo>
                  <a:pt x="47" y="189"/>
                  <a:pt x="46" y="190"/>
                  <a:pt x="45" y="190"/>
                </a:cubicBezTo>
                <a:cubicBezTo>
                  <a:pt x="44" y="192"/>
                  <a:pt x="42" y="194"/>
                  <a:pt x="41" y="195"/>
                </a:cubicBezTo>
                <a:cubicBezTo>
                  <a:pt x="40" y="195"/>
                  <a:pt x="40" y="194"/>
                  <a:pt x="39" y="194"/>
                </a:cubicBezTo>
                <a:cubicBezTo>
                  <a:pt x="39" y="193"/>
                  <a:pt x="40" y="193"/>
                  <a:pt x="40" y="192"/>
                </a:cubicBezTo>
                <a:cubicBezTo>
                  <a:pt x="39" y="192"/>
                  <a:pt x="37" y="192"/>
                  <a:pt x="38" y="190"/>
                </a:cubicBezTo>
                <a:cubicBezTo>
                  <a:pt x="38" y="190"/>
                  <a:pt x="38" y="189"/>
                  <a:pt x="38" y="188"/>
                </a:cubicBezTo>
                <a:cubicBezTo>
                  <a:pt x="33" y="188"/>
                  <a:pt x="33" y="188"/>
                  <a:pt x="33" y="188"/>
                </a:cubicBezTo>
                <a:cubicBezTo>
                  <a:pt x="32" y="188"/>
                  <a:pt x="32" y="190"/>
                  <a:pt x="31" y="190"/>
                </a:cubicBezTo>
                <a:cubicBezTo>
                  <a:pt x="30" y="190"/>
                  <a:pt x="30" y="189"/>
                  <a:pt x="30" y="189"/>
                </a:cubicBezTo>
                <a:cubicBezTo>
                  <a:pt x="30" y="189"/>
                  <a:pt x="30" y="188"/>
                  <a:pt x="30" y="187"/>
                </a:cubicBezTo>
                <a:cubicBezTo>
                  <a:pt x="27" y="187"/>
                  <a:pt x="27" y="187"/>
                  <a:pt x="27" y="187"/>
                </a:cubicBezTo>
                <a:cubicBezTo>
                  <a:pt x="27" y="188"/>
                  <a:pt x="26" y="189"/>
                  <a:pt x="25" y="189"/>
                </a:cubicBezTo>
                <a:cubicBezTo>
                  <a:pt x="25" y="189"/>
                  <a:pt x="25" y="188"/>
                  <a:pt x="24" y="188"/>
                </a:cubicBezTo>
                <a:cubicBezTo>
                  <a:pt x="25" y="189"/>
                  <a:pt x="25" y="190"/>
                  <a:pt x="25" y="191"/>
                </a:cubicBezTo>
                <a:cubicBezTo>
                  <a:pt x="25" y="192"/>
                  <a:pt x="24" y="192"/>
                  <a:pt x="23" y="192"/>
                </a:cubicBezTo>
                <a:cubicBezTo>
                  <a:pt x="23" y="192"/>
                  <a:pt x="22" y="191"/>
                  <a:pt x="22" y="191"/>
                </a:cubicBezTo>
                <a:cubicBezTo>
                  <a:pt x="17" y="195"/>
                  <a:pt x="13" y="199"/>
                  <a:pt x="9" y="205"/>
                </a:cubicBezTo>
                <a:cubicBezTo>
                  <a:pt x="9" y="205"/>
                  <a:pt x="8" y="205"/>
                  <a:pt x="8" y="205"/>
                </a:cubicBezTo>
                <a:cubicBezTo>
                  <a:pt x="7" y="205"/>
                  <a:pt x="7" y="204"/>
                  <a:pt x="7" y="204"/>
                </a:cubicBezTo>
                <a:cubicBezTo>
                  <a:pt x="12" y="198"/>
                  <a:pt x="16" y="193"/>
                  <a:pt x="21" y="188"/>
                </a:cubicBezTo>
                <a:cubicBezTo>
                  <a:pt x="20" y="187"/>
                  <a:pt x="20" y="186"/>
                  <a:pt x="20" y="185"/>
                </a:cubicBezTo>
                <a:cubicBezTo>
                  <a:pt x="19" y="186"/>
                  <a:pt x="19" y="186"/>
                  <a:pt x="18" y="186"/>
                </a:cubicBezTo>
                <a:cubicBezTo>
                  <a:pt x="17" y="185"/>
                  <a:pt x="15" y="183"/>
                  <a:pt x="16" y="181"/>
                </a:cubicBezTo>
                <a:cubicBezTo>
                  <a:pt x="14" y="174"/>
                  <a:pt x="13" y="165"/>
                  <a:pt x="15" y="155"/>
                </a:cubicBezTo>
                <a:cubicBezTo>
                  <a:pt x="15" y="153"/>
                  <a:pt x="13" y="154"/>
                  <a:pt x="14" y="152"/>
                </a:cubicBezTo>
                <a:cubicBezTo>
                  <a:pt x="14" y="151"/>
                  <a:pt x="15" y="151"/>
                  <a:pt x="15" y="150"/>
                </a:cubicBezTo>
                <a:cubicBezTo>
                  <a:pt x="14" y="149"/>
                  <a:pt x="14" y="149"/>
                  <a:pt x="13" y="149"/>
                </a:cubicBezTo>
                <a:cubicBezTo>
                  <a:pt x="12" y="149"/>
                  <a:pt x="12" y="149"/>
                  <a:pt x="12" y="150"/>
                </a:cubicBezTo>
                <a:cubicBezTo>
                  <a:pt x="12" y="151"/>
                  <a:pt x="13" y="151"/>
                  <a:pt x="12" y="151"/>
                </a:cubicBezTo>
                <a:cubicBezTo>
                  <a:pt x="11" y="151"/>
                  <a:pt x="11" y="152"/>
                  <a:pt x="10" y="152"/>
                </a:cubicBezTo>
                <a:cubicBezTo>
                  <a:pt x="8" y="152"/>
                  <a:pt x="9" y="150"/>
                  <a:pt x="9" y="14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MH_Other_3"/>
          <p:cNvSpPr>
            <a:spLocks noChangeAspect="1" noEditPoints="1"/>
          </p:cNvSpPr>
          <p:nvPr>
            <p:custDataLst>
              <p:tags r:id="rId4"/>
            </p:custDataLst>
          </p:nvPr>
        </p:nvSpPr>
        <p:spPr bwMode="auto">
          <a:xfrm>
            <a:off x="8064842" y="1923221"/>
            <a:ext cx="361583" cy="562706"/>
          </a:xfrm>
          <a:custGeom>
            <a:avLst/>
            <a:gdLst>
              <a:gd name="T0" fmla="*/ 45 w 137"/>
              <a:gd name="T1" fmla="*/ 91 h 215"/>
              <a:gd name="T2" fmla="*/ 54 w 137"/>
              <a:gd name="T3" fmla="*/ 198 h 215"/>
              <a:gd name="T4" fmla="*/ 90 w 137"/>
              <a:gd name="T5" fmla="*/ 12 h 215"/>
              <a:gd name="T6" fmla="*/ 99 w 137"/>
              <a:gd name="T7" fmla="*/ 15 h 215"/>
              <a:gd name="T8" fmla="*/ 14 w 137"/>
              <a:gd name="T9" fmla="*/ 174 h 215"/>
              <a:gd name="T10" fmla="*/ 16 w 137"/>
              <a:gd name="T11" fmla="*/ 162 h 215"/>
              <a:gd name="T12" fmla="*/ 41 w 137"/>
              <a:gd name="T13" fmla="*/ 118 h 215"/>
              <a:gd name="T14" fmla="*/ 33 w 137"/>
              <a:gd name="T15" fmla="*/ 71 h 215"/>
              <a:gd name="T16" fmla="*/ 14 w 137"/>
              <a:gd name="T17" fmla="*/ 174 h 215"/>
              <a:gd name="T18" fmla="*/ 74 w 137"/>
              <a:gd name="T19" fmla="*/ 14 h 215"/>
              <a:gd name="T20" fmla="*/ 104 w 137"/>
              <a:gd name="T21" fmla="*/ 98 h 215"/>
              <a:gd name="T22" fmla="*/ 37 w 137"/>
              <a:gd name="T23" fmla="*/ 205 h 215"/>
              <a:gd name="T24" fmla="*/ 12 w 137"/>
              <a:gd name="T25" fmla="*/ 171 h 215"/>
              <a:gd name="T26" fmla="*/ 29 w 137"/>
              <a:gd name="T27" fmla="*/ 62 h 215"/>
              <a:gd name="T28" fmla="*/ 46 w 137"/>
              <a:gd name="T29" fmla="*/ 96 h 215"/>
              <a:gd name="T30" fmla="*/ 33 w 137"/>
              <a:gd name="T31" fmla="*/ 204 h 215"/>
              <a:gd name="T32" fmla="*/ 80 w 137"/>
              <a:gd name="T33" fmla="*/ 58 h 215"/>
              <a:gd name="T34" fmla="*/ 85 w 137"/>
              <a:gd name="T35" fmla="*/ 192 h 215"/>
              <a:gd name="T36" fmla="*/ 64 w 137"/>
              <a:gd name="T37" fmla="*/ 126 h 215"/>
              <a:gd name="T38" fmla="*/ 82 w 137"/>
              <a:gd name="T39" fmla="*/ 69 h 215"/>
              <a:gd name="T40" fmla="*/ 46 w 137"/>
              <a:gd name="T41" fmla="*/ 93 h 215"/>
              <a:gd name="T42" fmla="*/ 16 w 137"/>
              <a:gd name="T43" fmla="*/ 196 h 215"/>
              <a:gd name="T44" fmla="*/ 61 w 137"/>
              <a:gd name="T45" fmla="*/ 125 h 215"/>
              <a:gd name="T46" fmla="*/ 117 w 137"/>
              <a:gd name="T47" fmla="*/ 98 h 215"/>
              <a:gd name="T48" fmla="*/ 114 w 137"/>
              <a:gd name="T49" fmla="*/ 40 h 215"/>
              <a:gd name="T50" fmla="*/ 53 w 137"/>
              <a:gd name="T51" fmla="*/ 194 h 215"/>
              <a:gd name="T52" fmla="*/ 79 w 137"/>
              <a:gd name="T53" fmla="*/ 15 h 215"/>
              <a:gd name="T54" fmla="*/ 31 w 137"/>
              <a:gd name="T55" fmla="*/ 66 h 215"/>
              <a:gd name="T56" fmla="*/ 26 w 137"/>
              <a:gd name="T57" fmla="*/ 54 h 215"/>
              <a:gd name="T58" fmla="*/ 44 w 137"/>
              <a:gd name="T59" fmla="*/ 206 h 215"/>
              <a:gd name="T60" fmla="*/ 72 w 137"/>
              <a:gd name="T61" fmla="*/ 134 h 215"/>
              <a:gd name="T62" fmla="*/ 23 w 137"/>
              <a:gd name="T63" fmla="*/ 186 h 215"/>
              <a:gd name="T64" fmla="*/ 39 w 137"/>
              <a:gd name="T65" fmla="*/ 192 h 215"/>
              <a:gd name="T66" fmla="*/ 89 w 137"/>
              <a:gd name="T67" fmla="*/ 190 h 215"/>
              <a:gd name="T68" fmla="*/ 77 w 137"/>
              <a:gd name="T69" fmla="*/ 194 h 215"/>
              <a:gd name="T70" fmla="*/ 36 w 137"/>
              <a:gd name="T71" fmla="*/ 64 h 215"/>
              <a:gd name="T72" fmla="*/ 31 w 137"/>
              <a:gd name="T73" fmla="*/ 70 h 215"/>
              <a:gd name="T74" fmla="*/ 110 w 137"/>
              <a:gd name="T75" fmla="*/ 119 h 215"/>
              <a:gd name="T76" fmla="*/ 109 w 137"/>
              <a:gd name="T77" fmla="*/ 108 h 215"/>
              <a:gd name="T78" fmla="*/ 85 w 137"/>
              <a:gd name="T79" fmla="*/ 92 h 215"/>
              <a:gd name="T80" fmla="*/ 106 w 137"/>
              <a:gd name="T81" fmla="*/ 41 h 215"/>
              <a:gd name="T82" fmla="*/ 95 w 137"/>
              <a:gd name="T83" fmla="*/ 32 h 215"/>
              <a:gd name="T84" fmla="*/ 91 w 137"/>
              <a:gd name="T85" fmla="*/ 32 h 215"/>
              <a:gd name="T86" fmla="*/ 94 w 137"/>
              <a:gd name="T87" fmla="*/ 11 h 215"/>
              <a:gd name="T88" fmla="*/ 81 w 137"/>
              <a:gd name="T89" fmla="*/ 16 h 215"/>
              <a:gd name="T90" fmla="*/ 57 w 137"/>
              <a:gd name="T91" fmla="*/ 31 h 215"/>
              <a:gd name="T92" fmla="*/ 45 w 137"/>
              <a:gd name="T93" fmla="*/ 33 h 215"/>
              <a:gd name="T94" fmla="*/ 88 w 137"/>
              <a:gd name="T95" fmla="*/ 59 h 215"/>
              <a:gd name="T96" fmla="*/ 32 w 137"/>
              <a:gd name="T97" fmla="*/ 158 h 215"/>
              <a:gd name="T98" fmla="*/ 125 w 137"/>
              <a:gd name="T99" fmla="*/ 113 h 215"/>
              <a:gd name="T100" fmla="*/ 122 w 137"/>
              <a:gd name="T101" fmla="*/ 125 h 215"/>
              <a:gd name="T102" fmla="*/ 111 w 137"/>
              <a:gd name="T103" fmla="*/ 146 h 215"/>
              <a:gd name="T104" fmla="*/ 119 w 137"/>
              <a:gd name="T105" fmla="*/ 121 h 215"/>
              <a:gd name="T106" fmla="*/ 34 w 137"/>
              <a:gd name="T107" fmla="*/ 17 h 215"/>
              <a:gd name="T108" fmla="*/ 106 w 137"/>
              <a:gd name="T109" fmla="*/ 84 h 215"/>
              <a:gd name="T110" fmla="*/ 125 w 137"/>
              <a:gd name="T111" fmla="*/ 168 h 215"/>
              <a:gd name="T112" fmla="*/ 22 w 137"/>
              <a:gd name="T113" fmla="*/ 210 h 215"/>
              <a:gd name="T114" fmla="*/ 7 w 137"/>
              <a:gd name="T115" fmla="*/ 203 h 215"/>
              <a:gd name="T116" fmla="*/ 8 w 137"/>
              <a:gd name="T117" fmla="*/ 161 h 215"/>
              <a:gd name="T118" fmla="*/ 57 w 137"/>
              <a:gd name="T119" fmla="*/ 129 h 215"/>
              <a:gd name="T120" fmla="*/ 50 w 137"/>
              <a:gd name="T121" fmla="*/ 82 h 215"/>
              <a:gd name="T122" fmla="*/ 29 w 137"/>
              <a:gd name="T123" fmla="*/ 91 h 215"/>
              <a:gd name="T124" fmla="*/ 22 w 137"/>
              <a:gd name="T125" fmla="*/ 6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215">
                <a:moveTo>
                  <a:pt x="123" y="111"/>
                </a:moveTo>
                <a:cubicBezTo>
                  <a:pt x="124" y="111"/>
                  <a:pt x="124" y="110"/>
                  <a:pt x="125" y="109"/>
                </a:cubicBezTo>
                <a:cubicBezTo>
                  <a:pt x="124" y="109"/>
                  <a:pt x="123" y="110"/>
                  <a:pt x="123" y="111"/>
                </a:cubicBezTo>
                <a:close/>
                <a:moveTo>
                  <a:pt x="79" y="11"/>
                </a:moveTo>
                <a:cubicBezTo>
                  <a:pt x="79" y="11"/>
                  <a:pt x="79" y="11"/>
                  <a:pt x="80" y="10"/>
                </a:cubicBezTo>
                <a:cubicBezTo>
                  <a:pt x="79" y="10"/>
                  <a:pt x="79" y="10"/>
                  <a:pt x="78" y="10"/>
                </a:cubicBezTo>
                <a:cubicBezTo>
                  <a:pt x="79" y="11"/>
                  <a:pt x="78" y="11"/>
                  <a:pt x="78" y="12"/>
                </a:cubicBezTo>
                <a:cubicBezTo>
                  <a:pt x="79" y="12"/>
                  <a:pt x="79" y="11"/>
                  <a:pt x="79" y="11"/>
                </a:cubicBezTo>
                <a:close/>
                <a:moveTo>
                  <a:pt x="45" y="91"/>
                </a:moveTo>
                <a:cubicBezTo>
                  <a:pt x="46" y="91"/>
                  <a:pt x="46" y="90"/>
                  <a:pt x="46" y="89"/>
                </a:cubicBezTo>
                <a:cubicBezTo>
                  <a:pt x="46" y="90"/>
                  <a:pt x="45" y="91"/>
                  <a:pt x="45" y="91"/>
                </a:cubicBezTo>
                <a:close/>
                <a:moveTo>
                  <a:pt x="66" y="122"/>
                </a:moveTo>
                <a:cubicBezTo>
                  <a:pt x="67" y="121"/>
                  <a:pt x="67" y="121"/>
                  <a:pt x="68" y="120"/>
                </a:cubicBezTo>
                <a:cubicBezTo>
                  <a:pt x="68" y="120"/>
                  <a:pt x="67" y="120"/>
                  <a:pt x="67" y="120"/>
                </a:cubicBezTo>
                <a:lnTo>
                  <a:pt x="66" y="122"/>
                </a:lnTo>
                <a:close/>
                <a:moveTo>
                  <a:pt x="71" y="24"/>
                </a:moveTo>
                <a:cubicBezTo>
                  <a:pt x="72" y="23"/>
                  <a:pt x="73" y="22"/>
                  <a:pt x="73" y="21"/>
                </a:cubicBezTo>
                <a:cubicBezTo>
                  <a:pt x="72" y="21"/>
                  <a:pt x="71" y="23"/>
                  <a:pt x="71" y="24"/>
                </a:cubicBezTo>
                <a:close/>
                <a:moveTo>
                  <a:pt x="37" y="71"/>
                </a:moveTo>
                <a:cubicBezTo>
                  <a:pt x="36" y="71"/>
                  <a:pt x="35" y="72"/>
                  <a:pt x="35" y="73"/>
                </a:cubicBezTo>
                <a:cubicBezTo>
                  <a:pt x="35" y="72"/>
                  <a:pt x="37" y="72"/>
                  <a:pt x="37" y="71"/>
                </a:cubicBezTo>
                <a:close/>
                <a:moveTo>
                  <a:pt x="54" y="198"/>
                </a:moveTo>
                <a:cubicBezTo>
                  <a:pt x="54" y="198"/>
                  <a:pt x="53" y="199"/>
                  <a:pt x="53" y="199"/>
                </a:cubicBezTo>
                <a:cubicBezTo>
                  <a:pt x="53" y="200"/>
                  <a:pt x="53" y="200"/>
                  <a:pt x="53" y="200"/>
                </a:cubicBezTo>
                <a:cubicBezTo>
                  <a:pt x="52" y="200"/>
                  <a:pt x="52" y="200"/>
                  <a:pt x="52" y="200"/>
                </a:cubicBezTo>
                <a:cubicBezTo>
                  <a:pt x="52" y="201"/>
                  <a:pt x="52" y="201"/>
                  <a:pt x="52" y="201"/>
                </a:cubicBezTo>
                <a:cubicBezTo>
                  <a:pt x="52" y="200"/>
                  <a:pt x="52" y="200"/>
                  <a:pt x="52" y="200"/>
                </a:cubicBezTo>
                <a:cubicBezTo>
                  <a:pt x="53" y="200"/>
                  <a:pt x="53" y="200"/>
                  <a:pt x="53" y="200"/>
                </a:cubicBezTo>
                <a:cubicBezTo>
                  <a:pt x="53" y="199"/>
                  <a:pt x="53" y="199"/>
                  <a:pt x="53" y="199"/>
                </a:cubicBezTo>
                <a:cubicBezTo>
                  <a:pt x="54" y="199"/>
                  <a:pt x="54" y="199"/>
                  <a:pt x="54" y="198"/>
                </a:cubicBezTo>
                <a:close/>
                <a:moveTo>
                  <a:pt x="90" y="12"/>
                </a:moveTo>
                <a:cubicBezTo>
                  <a:pt x="90" y="11"/>
                  <a:pt x="91" y="11"/>
                  <a:pt x="92" y="10"/>
                </a:cubicBezTo>
                <a:cubicBezTo>
                  <a:pt x="90" y="9"/>
                  <a:pt x="90" y="11"/>
                  <a:pt x="90" y="12"/>
                </a:cubicBezTo>
                <a:close/>
                <a:moveTo>
                  <a:pt x="109" y="95"/>
                </a:moveTo>
                <a:cubicBezTo>
                  <a:pt x="110" y="95"/>
                  <a:pt x="110" y="95"/>
                  <a:pt x="110" y="95"/>
                </a:cubicBezTo>
                <a:cubicBezTo>
                  <a:pt x="111" y="94"/>
                  <a:pt x="111" y="94"/>
                  <a:pt x="110" y="94"/>
                </a:cubicBezTo>
                <a:cubicBezTo>
                  <a:pt x="110" y="94"/>
                  <a:pt x="109" y="96"/>
                  <a:pt x="109" y="95"/>
                </a:cubicBezTo>
                <a:close/>
                <a:moveTo>
                  <a:pt x="95" y="13"/>
                </a:moveTo>
                <a:cubicBezTo>
                  <a:pt x="96" y="12"/>
                  <a:pt x="97" y="12"/>
                  <a:pt x="97" y="11"/>
                </a:cubicBezTo>
                <a:cubicBezTo>
                  <a:pt x="95" y="10"/>
                  <a:pt x="95" y="12"/>
                  <a:pt x="95" y="13"/>
                </a:cubicBezTo>
                <a:close/>
                <a:moveTo>
                  <a:pt x="99" y="15"/>
                </a:moveTo>
                <a:cubicBezTo>
                  <a:pt x="100" y="15"/>
                  <a:pt x="100" y="14"/>
                  <a:pt x="101" y="13"/>
                </a:cubicBezTo>
                <a:cubicBezTo>
                  <a:pt x="101" y="12"/>
                  <a:pt x="100" y="13"/>
                  <a:pt x="99" y="14"/>
                </a:cubicBezTo>
                <a:cubicBezTo>
                  <a:pt x="99" y="14"/>
                  <a:pt x="99" y="15"/>
                  <a:pt x="99" y="15"/>
                </a:cubicBezTo>
                <a:close/>
                <a:moveTo>
                  <a:pt x="5" y="172"/>
                </a:moveTo>
                <a:cubicBezTo>
                  <a:pt x="6" y="172"/>
                  <a:pt x="6" y="172"/>
                  <a:pt x="7" y="172"/>
                </a:cubicBezTo>
                <a:cubicBezTo>
                  <a:pt x="8" y="171"/>
                  <a:pt x="7" y="171"/>
                  <a:pt x="6" y="170"/>
                </a:cubicBezTo>
                <a:cubicBezTo>
                  <a:pt x="7" y="171"/>
                  <a:pt x="5" y="171"/>
                  <a:pt x="5" y="172"/>
                </a:cubicBezTo>
                <a:close/>
                <a:moveTo>
                  <a:pt x="14" y="174"/>
                </a:moveTo>
                <a:cubicBezTo>
                  <a:pt x="13" y="174"/>
                  <a:pt x="13" y="174"/>
                  <a:pt x="13" y="175"/>
                </a:cubicBezTo>
                <a:cubicBezTo>
                  <a:pt x="12" y="176"/>
                  <a:pt x="12" y="176"/>
                  <a:pt x="12" y="176"/>
                </a:cubicBezTo>
                <a:cubicBezTo>
                  <a:pt x="11" y="176"/>
                  <a:pt x="11" y="177"/>
                  <a:pt x="11" y="177"/>
                </a:cubicBezTo>
                <a:cubicBezTo>
                  <a:pt x="11" y="177"/>
                  <a:pt x="12" y="176"/>
                  <a:pt x="12" y="176"/>
                </a:cubicBezTo>
                <a:cubicBezTo>
                  <a:pt x="13" y="175"/>
                  <a:pt x="13" y="175"/>
                  <a:pt x="13" y="175"/>
                </a:cubicBezTo>
                <a:cubicBezTo>
                  <a:pt x="13" y="175"/>
                  <a:pt x="13" y="174"/>
                  <a:pt x="14" y="174"/>
                </a:cubicBezTo>
                <a:close/>
                <a:moveTo>
                  <a:pt x="58" y="120"/>
                </a:moveTo>
                <a:cubicBezTo>
                  <a:pt x="58" y="121"/>
                  <a:pt x="58" y="121"/>
                  <a:pt x="58" y="121"/>
                </a:cubicBezTo>
                <a:cubicBezTo>
                  <a:pt x="57" y="121"/>
                  <a:pt x="57" y="122"/>
                  <a:pt x="56" y="122"/>
                </a:cubicBezTo>
                <a:cubicBezTo>
                  <a:pt x="56" y="123"/>
                  <a:pt x="55" y="124"/>
                  <a:pt x="56" y="124"/>
                </a:cubicBezTo>
                <a:cubicBezTo>
                  <a:pt x="56" y="123"/>
                  <a:pt x="57" y="122"/>
                  <a:pt x="58" y="121"/>
                </a:cubicBezTo>
                <a:lnTo>
                  <a:pt x="58" y="120"/>
                </a:lnTo>
                <a:close/>
                <a:moveTo>
                  <a:pt x="32" y="152"/>
                </a:moveTo>
                <a:cubicBezTo>
                  <a:pt x="33" y="151"/>
                  <a:pt x="33" y="150"/>
                  <a:pt x="33" y="149"/>
                </a:cubicBezTo>
                <a:cubicBezTo>
                  <a:pt x="32" y="150"/>
                  <a:pt x="32" y="152"/>
                  <a:pt x="31" y="153"/>
                </a:cubicBezTo>
                <a:cubicBezTo>
                  <a:pt x="32" y="153"/>
                  <a:pt x="32" y="152"/>
                  <a:pt x="32" y="152"/>
                </a:cubicBezTo>
                <a:close/>
                <a:moveTo>
                  <a:pt x="16" y="162"/>
                </a:moveTo>
                <a:cubicBezTo>
                  <a:pt x="16" y="162"/>
                  <a:pt x="15" y="163"/>
                  <a:pt x="15" y="163"/>
                </a:cubicBezTo>
                <a:cubicBezTo>
                  <a:pt x="15" y="164"/>
                  <a:pt x="15" y="164"/>
                  <a:pt x="15" y="164"/>
                </a:cubicBezTo>
                <a:cubicBezTo>
                  <a:pt x="14" y="164"/>
                  <a:pt x="13" y="165"/>
                  <a:pt x="13" y="166"/>
                </a:cubicBezTo>
                <a:cubicBezTo>
                  <a:pt x="14" y="165"/>
                  <a:pt x="14" y="164"/>
                  <a:pt x="15" y="164"/>
                </a:cubicBezTo>
                <a:cubicBezTo>
                  <a:pt x="15" y="163"/>
                  <a:pt x="15" y="163"/>
                  <a:pt x="15" y="163"/>
                </a:cubicBezTo>
                <a:cubicBezTo>
                  <a:pt x="16" y="163"/>
                  <a:pt x="16" y="162"/>
                  <a:pt x="16" y="162"/>
                </a:cubicBezTo>
                <a:close/>
                <a:moveTo>
                  <a:pt x="46" y="107"/>
                </a:moveTo>
                <a:cubicBezTo>
                  <a:pt x="45" y="107"/>
                  <a:pt x="47" y="106"/>
                  <a:pt x="47" y="105"/>
                </a:cubicBezTo>
                <a:cubicBezTo>
                  <a:pt x="46" y="105"/>
                  <a:pt x="45" y="107"/>
                  <a:pt x="45" y="108"/>
                </a:cubicBezTo>
                <a:cubicBezTo>
                  <a:pt x="45" y="108"/>
                  <a:pt x="46" y="108"/>
                  <a:pt x="46" y="107"/>
                </a:cubicBezTo>
                <a:close/>
                <a:moveTo>
                  <a:pt x="41" y="118"/>
                </a:moveTo>
                <a:cubicBezTo>
                  <a:pt x="41" y="118"/>
                  <a:pt x="40" y="119"/>
                  <a:pt x="40" y="119"/>
                </a:cubicBezTo>
                <a:cubicBezTo>
                  <a:pt x="39" y="120"/>
                  <a:pt x="38" y="122"/>
                  <a:pt x="39" y="122"/>
                </a:cubicBezTo>
                <a:cubicBezTo>
                  <a:pt x="39" y="121"/>
                  <a:pt x="40" y="120"/>
                  <a:pt x="40" y="119"/>
                </a:cubicBezTo>
                <a:cubicBezTo>
                  <a:pt x="41" y="119"/>
                  <a:pt x="41" y="119"/>
                  <a:pt x="41" y="118"/>
                </a:cubicBezTo>
                <a:close/>
                <a:moveTo>
                  <a:pt x="46" y="115"/>
                </a:moveTo>
                <a:cubicBezTo>
                  <a:pt x="47" y="115"/>
                  <a:pt x="48" y="114"/>
                  <a:pt x="48" y="112"/>
                </a:cubicBezTo>
                <a:cubicBezTo>
                  <a:pt x="49" y="111"/>
                  <a:pt x="47" y="112"/>
                  <a:pt x="47" y="113"/>
                </a:cubicBezTo>
                <a:cubicBezTo>
                  <a:pt x="47" y="114"/>
                  <a:pt x="46" y="114"/>
                  <a:pt x="46" y="115"/>
                </a:cubicBezTo>
                <a:close/>
                <a:moveTo>
                  <a:pt x="33" y="73"/>
                </a:moveTo>
                <a:cubicBezTo>
                  <a:pt x="33" y="72"/>
                  <a:pt x="34" y="71"/>
                  <a:pt x="34" y="70"/>
                </a:cubicBezTo>
                <a:cubicBezTo>
                  <a:pt x="33" y="70"/>
                  <a:pt x="34" y="71"/>
                  <a:pt x="33" y="71"/>
                </a:cubicBezTo>
                <a:cubicBezTo>
                  <a:pt x="32" y="72"/>
                  <a:pt x="31" y="73"/>
                  <a:pt x="32" y="75"/>
                </a:cubicBezTo>
                <a:cubicBezTo>
                  <a:pt x="32" y="74"/>
                  <a:pt x="33" y="73"/>
                  <a:pt x="33" y="73"/>
                </a:cubicBezTo>
                <a:close/>
                <a:moveTo>
                  <a:pt x="64" y="63"/>
                </a:moveTo>
                <a:cubicBezTo>
                  <a:pt x="65" y="62"/>
                  <a:pt x="67" y="61"/>
                  <a:pt x="67" y="59"/>
                </a:cubicBezTo>
                <a:cubicBezTo>
                  <a:pt x="66" y="60"/>
                  <a:pt x="66" y="60"/>
                  <a:pt x="65" y="61"/>
                </a:cubicBezTo>
                <a:cubicBezTo>
                  <a:pt x="65" y="62"/>
                  <a:pt x="64" y="62"/>
                  <a:pt x="64" y="63"/>
                </a:cubicBezTo>
                <a:close/>
                <a:moveTo>
                  <a:pt x="54" y="198"/>
                </a:moveTo>
                <a:cubicBezTo>
                  <a:pt x="55" y="197"/>
                  <a:pt x="57" y="196"/>
                  <a:pt x="58" y="195"/>
                </a:cubicBezTo>
                <a:cubicBezTo>
                  <a:pt x="56" y="195"/>
                  <a:pt x="56" y="195"/>
                  <a:pt x="56" y="195"/>
                </a:cubicBezTo>
                <a:cubicBezTo>
                  <a:pt x="56" y="196"/>
                  <a:pt x="54" y="197"/>
                  <a:pt x="54" y="198"/>
                </a:cubicBezTo>
                <a:close/>
                <a:moveTo>
                  <a:pt x="14" y="174"/>
                </a:moveTo>
                <a:cubicBezTo>
                  <a:pt x="18" y="170"/>
                  <a:pt x="18" y="170"/>
                  <a:pt x="18" y="170"/>
                </a:cubicBezTo>
                <a:cubicBezTo>
                  <a:pt x="16" y="170"/>
                  <a:pt x="15" y="172"/>
                  <a:pt x="14" y="174"/>
                </a:cubicBezTo>
                <a:close/>
                <a:moveTo>
                  <a:pt x="60" y="66"/>
                </a:moveTo>
                <a:cubicBezTo>
                  <a:pt x="60" y="65"/>
                  <a:pt x="62" y="64"/>
                  <a:pt x="63" y="62"/>
                </a:cubicBezTo>
                <a:cubicBezTo>
                  <a:pt x="62" y="62"/>
                  <a:pt x="62" y="63"/>
                  <a:pt x="61" y="63"/>
                </a:cubicBezTo>
                <a:cubicBezTo>
                  <a:pt x="61" y="64"/>
                  <a:pt x="58" y="67"/>
                  <a:pt x="60" y="66"/>
                </a:cubicBezTo>
                <a:close/>
                <a:moveTo>
                  <a:pt x="74" y="14"/>
                </a:moveTo>
                <a:cubicBezTo>
                  <a:pt x="74" y="13"/>
                  <a:pt x="76" y="12"/>
                  <a:pt x="76" y="11"/>
                </a:cubicBezTo>
                <a:cubicBezTo>
                  <a:pt x="76" y="11"/>
                  <a:pt x="75" y="11"/>
                  <a:pt x="75" y="11"/>
                </a:cubicBezTo>
                <a:cubicBezTo>
                  <a:pt x="74" y="13"/>
                  <a:pt x="73" y="14"/>
                  <a:pt x="73" y="15"/>
                </a:cubicBezTo>
                <a:cubicBezTo>
                  <a:pt x="73" y="15"/>
                  <a:pt x="74" y="15"/>
                  <a:pt x="74" y="14"/>
                </a:cubicBezTo>
                <a:close/>
                <a:moveTo>
                  <a:pt x="69" y="126"/>
                </a:moveTo>
                <a:cubicBezTo>
                  <a:pt x="72" y="124"/>
                  <a:pt x="72" y="124"/>
                  <a:pt x="72" y="124"/>
                </a:cubicBezTo>
                <a:cubicBezTo>
                  <a:pt x="72" y="124"/>
                  <a:pt x="71" y="123"/>
                  <a:pt x="71" y="123"/>
                </a:cubicBezTo>
                <a:cubicBezTo>
                  <a:pt x="70" y="124"/>
                  <a:pt x="69" y="125"/>
                  <a:pt x="69" y="126"/>
                </a:cubicBezTo>
                <a:close/>
                <a:moveTo>
                  <a:pt x="25" y="191"/>
                </a:moveTo>
                <a:cubicBezTo>
                  <a:pt x="26" y="190"/>
                  <a:pt x="28" y="189"/>
                  <a:pt x="29" y="188"/>
                </a:cubicBezTo>
                <a:cubicBezTo>
                  <a:pt x="28" y="187"/>
                  <a:pt x="27" y="188"/>
                  <a:pt x="27" y="189"/>
                </a:cubicBezTo>
                <a:cubicBezTo>
                  <a:pt x="26" y="190"/>
                  <a:pt x="25" y="190"/>
                  <a:pt x="25" y="191"/>
                </a:cubicBezTo>
                <a:close/>
                <a:moveTo>
                  <a:pt x="105" y="98"/>
                </a:moveTo>
                <a:cubicBezTo>
                  <a:pt x="107" y="97"/>
                  <a:pt x="107" y="95"/>
                  <a:pt x="108" y="94"/>
                </a:cubicBezTo>
                <a:cubicBezTo>
                  <a:pt x="107" y="95"/>
                  <a:pt x="105" y="96"/>
                  <a:pt x="104" y="98"/>
                </a:cubicBezTo>
                <a:cubicBezTo>
                  <a:pt x="104" y="98"/>
                  <a:pt x="105" y="98"/>
                  <a:pt x="105" y="98"/>
                </a:cubicBezTo>
                <a:close/>
                <a:moveTo>
                  <a:pt x="129" y="164"/>
                </a:moveTo>
                <a:cubicBezTo>
                  <a:pt x="129" y="161"/>
                  <a:pt x="130" y="158"/>
                  <a:pt x="130" y="155"/>
                </a:cubicBezTo>
                <a:cubicBezTo>
                  <a:pt x="129" y="158"/>
                  <a:pt x="129" y="162"/>
                  <a:pt x="128" y="165"/>
                </a:cubicBezTo>
                <a:cubicBezTo>
                  <a:pt x="129" y="165"/>
                  <a:pt x="129" y="164"/>
                  <a:pt x="129" y="164"/>
                </a:cubicBezTo>
                <a:close/>
                <a:moveTo>
                  <a:pt x="54" y="22"/>
                </a:moveTo>
                <a:cubicBezTo>
                  <a:pt x="55" y="20"/>
                  <a:pt x="57" y="18"/>
                  <a:pt x="58" y="16"/>
                </a:cubicBezTo>
                <a:cubicBezTo>
                  <a:pt x="57" y="17"/>
                  <a:pt x="56" y="17"/>
                  <a:pt x="56" y="17"/>
                </a:cubicBezTo>
                <a:cubicBezTo>
                  <a:pt x="55" y="19"/>
                  <a:pt x="54" y="21"/>
                  <a:pt x="54" y="22"/>
                </a:cubicBezTo>
                <a:close/>
                <a:moveTo>
                  <a:pt x="43" y="200"/>
                </a:moveTo>
                <a:cubicBezTo>
                  <a:pt x="41" y="202"/>
                  <a:pt x="39" y="203"/>
                  <a:pt x="37" y="205"/>
                </a:cubicBezTo>
                <a:cubicBezTo>
                  <a:pt x="38" y="205"/>
                  <a:pt x="38" y="206"/>
                  <a:pt x="39" y="205"/>
                </a:cubicBezTo>
                <a:cubicBezTo>
                  <a:pt x="40" y="203"/>
                  <a:pt x="42" y="202"/>
                  <a:pt x="43" y="200"/>
                </a:cubicBezTo>
                <a:close/>
                <a:moveTo>
                  <a:pt x="21" y="161"/>
                </a:moveTo>
                <a:cubicBezTo>
                  <a:pt x="20" y="161"/>
                  <a:pt x="20" y="161"/>
                  <a:pt x="20" y="161"/>
                </a:cubicBezTo>
                <a:cubicBezTo>
                  <a:pt x="19" y="162"/>
                  <a:pt x="19" y="162"/>
                  <a:pt x="19" y="163"/>
                </a:cubicBezTo>
                <a:cubicBezTo>
                  <a:pt x="18" y="163"/>
                  <a:pt x="18" y="163"/>
                  <a:pt x="18" y="163"/>
                </a:cubicBezTo>
                <a:cubicBezTo>
                  <a:pt x="17" y="164"/>
                  <a:pt x="16" y="165"/>
                  <a:pt x="15" y="167"/>
                </a:cubicBezTo>
                <a:cubicBezTo>
                  <a:pt x="15" y="167"/>
                  <a:pt x="15" y="167"/>
                  <a:pt x="15" y="168"/>
                </a:cubicBezTo>
                <a:cubicBezTo>
                  <a:pt x="14" y="168"/>
                  <a:pt x="14" y="168"/>
                  <a:pt x="13" y="169"/>
                </a:cubicBezTo>
                <a:cubicBezTo>
                  <a:pt x="13" y="170"/>
                  <a:pt x="13" y="170"/>
                  <a:pt x="13" y="170"/>
                </a:cubicBezTo>
                <a:cubicBezTo>
                  <a:pt x="12" y="170"/>
                  <a:pt x="12" y="170"/>
                  <a:pt x="12" y="171"/>
                </a:cubicBezTo>
                <a:cubicBezTo>
                  <a:pt x="13" y="171"/>
                  <a:pt x="13" y="170"/>
                  <a:pt x="13" y="170"/>
                </a:cubicBezTo>
                <a:cubicBezTo>
                  <a:pt x="13" y="169"/>
                  <a:pt x="13" y="169"/>
                  <a:pt x="13" y="169"/>
                </a:cubicBezTo>
                <a:cubicBezTo>
                  <a:pt x="14" y="169"/>
                  <a:pt x="14" y="168"/>
                  <a:pt x="15" y="168"/>
                </a:cubicBezTo>
                <a:cubicBezTo>
                  <a:pt x="16" y="166"/>
                  <a:pt x="18" y="165"/>
                  <a:pt x="18" y="163"/>
                </a:cubicBezTo>
                <a:cubicBezTo>
                  <a:pt x="19" y="163"/>
                  <a:pt x="19" y="163"/>
                  <a:pt x="19" y="163"/>
                </a:cubicBezTo>
                <a:cubicBezTo>
                  <a:pt x="20" y="163"/>
                  <a:pt x="20" y="162"/>
                  <a:pt x="20" y="161"/>
                </a:cubicBezTo>
                <a:lnTo>
                  <a:pt x="21" y="161"/>
                </a:lnTo>
                <a:close/>
                <a:moveTo>
                  <a:pt x="29" y="62"/>
                </a:moveTo>
                <a:cubicBezTo>
                  <a:pt x="30" y="60"/>
                  <a:pt x="31" y="58"/>
                  <a:pt x="33" y="55"/>
                </a:cubicBezTo>
                <a:cubicBezTo>
                  <a:pt x="31" y="56"/>
                  <a:pt x="31" y="57"/>
                  <a:pt x="30" y="58"/>
                </a:cubicBezTo>
                <a:cubicBezTo>
                  <a:pt x="29" y="59"/>
                  <a:pt x="28" y="61"/>
                  <a:pt x="29" y="62"/>
                </a:cubicBezTo>
                <a:close/>
                <a:moveTo>
                  <a:pt x="27" y="56"/>
                </a:moveTo>
                <a:cubicBezTo>
                  <a:pt x="29" y="54"/>
                  <a:pt x="30" y="51"/>
                  <a:pt x="32" y="48"/>
                </a:cubicBezTo>
                <a:cubicBezTo>
                  <a:pt x="30" y="51"/>
                  <a:pt x="28" y="53"/>
                  <a:pt x="26" y="56"/>
                </a:cubicBezTo>
                <a:cubicBezTo>
                  <a:pt x="26" y="56"/>
                  <a:pt x="26" y="57"/>
                  <a:pt x="27" y="56"/>
                </a:cubicBezTo>
                <a:close/>
                <a:moveTo>
                  <a:pt x="116" y="112"/>
                </a:moveTo>
                <a:cubicBezTo>
                  <a:pt x="119" y="110"/>
                  <a:pt x="121" y="107"/>
                  <a:pt x="123" y="106"/>
                </a:cubicBezTo>
                <a:cubicBezTo>
                  <a:pt x="124" y="105"/>
                  <a:pt x="122" y="105"/>
                  <a:pt x="122" y="106"/>
                </a:cubicBezTo>
                <a:cubicBezTo>
                  <a:pt x="120" y="108"/>
                  <a:pt x="118" y="109"/>
                  <a:pt x="117" y="111"/>
                </a:cubicBezTo>
                <a:cubicBezTo>
                  <a:pt x="116" y="111"/>
                  <a:pt x="116" y="112"/>
                  <a:pt x="116" y="112"/>
                </a:cubicBezTo>
                <a:close/>
                <a:moveTo>
                  <a:pt x="38" y="107"/>
                </a:moveTo>
                <a:cubicBezTo>
                  <a:pt x="41" y="104"/>
                  <a:pt x="44" y="100"/>
                  <a:pt x="46" y="96"/>
                </a:cubicBezTo>
                <a:cubicBezTo>
                  <a:pt x="44" y="100"/>
                  <a:pt x="41" y="103"/>
                  <a:pt x="38" y="107"/>
                </a:cubicBezTo>
                <a:close/>
                <a:moveTo>
                  <a:pt x="24" y="45"/>
                </a:moveTo>
                <a:cubicBezTo>
                  <a:pt x="27" y="41"/>
                  <a:pt x="27" y="41"/>
                  <a:pt x="27" y="41"/>
                </a:cubicBezTo>
                <a:cubicBezTo>
                  <a:pt x="28" y="40"/>
                  <a:pt x="29" y="39"/>
                  <a:pt x="29" y="38"/>
                </a:cubicBezTo>
                <a:cubicBezTo>
                  <a:pt x="27" y="40"/>
                  <a:pt x="24" y="43"/>
                  <a:pt x="23" y="46"/>
                </a:cubicBezTo>
                <a:cubicBezTo>
                  <a:pt x="24" y="47"/>
                  <a:pt x="24" y="46"/>
                  <a:pt x="24" y="45"/>
                </a:cubicBezTo>
                <a:close/>
                <a:moveTo>
                  <a:pt x="33" y="204"/>
                </a:moveTo>
                <a:cubicBezTo>
                  <a:pt x="34" y="204"/>
                  <a:pt x="34" y="204"/>
                  <a:pt x="34" y="204"/>
                </a:cubicBezTo>
                <a:cubicBezTo>
                  <a:pt x="36" y="202"/>
                  <a:pt x="37" y="201"/>
                  <a:pt x="39" y="198"/>
                </a:cubicBezTo>
                <a:cubicBezTo>
                  <a:pt x="34" y="202"/>
                  <a:pt x="34" y="202"/>
                  <a:pt x="34" y="202"/>
                </a:cubicBezTo>
                <a:cubicBezTo>
                  <a:pt x="34" y="202"/>
                  <a:pt x="32" y="204"/>
                  <a:pt x="33" y="204"/>
                </a:cubicBezTo>
                <a:close/>
                <a:moveTo>
                  <a:pt x="39" y="111"/>
                </a:moveTo>
                <a:cubicBezTo>
                  <a:pt x="42" y="107"/>
                  <a:pt x="44" y="104"/>
                  <a:pt x="47" y="100"/>
                </a:cubicBezTo>
                <a:cubicBezTo>
                  <a:pt x="44" y="103"/>
                  <a:pt x="42" y="106"/>
                  <a:pt x="40" y="109"/>
                </a:cubicBezTo>
                <a:cubicBezTo>
                  <a:pt x="39" y="109"/>
                  <a:pt x="39" y="110"/>
                  <a:pt x="39" y="111"/>
                </a:cubicBezTo>
                <a:close/>
                <a:moveTo>
                  <a:pt x="80" y="58"/>
                </a:moveTo>
                <a:cubicBezTo>
                  <a:pt x="81" y="59"/>
                  <a:pt x="81" y="59"/>
                  <a:pt x="81" y="59"/>
                </a:cubicBezTo>
                <a:cubicBezTo>
                  <a:pt x="83" y="60"/>
                  <a:pt x="83" y="61"/>
                  <a:pt x="85" y="62"/>
                </a:cubicBezTo>
                <a:cubicBezTo>
                  <a:pt x="85" y="62"/>
                  <a:pt x="85" y="61"/>
                  <a:pt x="85" y="61"/>
                </a:cubicBezTo>
                <a:cubicBezTo>
                  <a:pt x="85" y="60"/>
                  <a:pt x="84" y="59"/>
                  <a:pt x="83" y="59"/>
                </a:cubicBezTo>
                <a:cubicBezTo>
                  <a:pt x="82" y="58"/>
                  <a:pt x="80" y="57"/>
                  <a:pt x="78" y="58"/>
                </a:cubicBezTo>
                <a:cubicBezTo>
                  <a:pt x="79" y="58"/>
                  <a:pt x="80" y="58"/>
                  <a:pt x="80" y="58"/>
                </a:cubicBezTo>
                <a:close/>
                <a:moveTo>
                  <a:pt x="66" y="203"/>
                </a:moveTo>
                <a:cubicBezTo>
                  <a:pt x="74" y="194"/>
                  <a:pt x="74" y="194"/>
                  <a:pt x="74" y="194"/>
                </a:cubicBezTo>
                <a:cubicBezTo>
                  <a:pt x="74" y="194"/>
                  <a:pt x="73" y="194"/>
                  <a:pt x="73" y="195"/>
                </a:cubicBezTo>
                <a:lnTo>
                  <a:pt x="66" y="203"/>
                </a:lnTo>
                <a:close/>
                <a:moveTo>
                  <a:pt x="57" y="201"/>
                </a:moveTo>
                <a:cubicBezTo>
                  <a:pt x="63" y="196"/>
                  <a:pt x="63" y="196"/>
                  <a:pt x="63" y="196"/>
                </a:cubicBezTo>
                <a:cubicBezTo>
                  <a:pt x="64" y="196"/>
                  <a:pt x="64" y="195"/>
                  <a:pt x="65" y="195"/>
                </a:cubicBezTo>
                <a:cubicBezTo>
                  <a:pt x="63" y="195"/>
                  <a:pt x="62" y="195"/>
                  <a:pt x="61" y="196"/>
                </a:cubicBezTo>
                <a:lnTo>
                  <a:pt x="57" y="201"/>
                </a:lnTo>
                <a:close/>
                <a:moveTo>
                  <a:pt x="77" y="200"/>
                </a:moveTo>
                <a:cubicBezTo>
                  <a:pt x="80" y="197"/>
                  <a:pt x="82" y="195"/>
                  <a:pt x="85" y="192"/>
                </a:cubicBezTo>
                <a:cubicBezTo>
                  <a:pt x="84" y="192"/>
                  <a:pt x="83" y="193"/>
                  <a:pt x="82" y="193"/>
                </a:cubicBezTo>
                <a:cubicBezTo>
                  <a:pt x="81" y="195"/>
                  <a:pt x="79" y="197"/>
                  <a:pt x="77" y="199"/>
                </a:cubicBezTo>
                <a:cubicBezTo>
                  <a:pt x="78" y="199"/>
                  <a:pt x="77" y="200"/>
                  <a:pt x="77" y="200"/>
                </a:cubicBezTo>
                <a:close/>
                <a:moveTo>
                  <a:pt x="69" y="68"/>
                </a:moveTo>
                <a:cubicBezTo>
                  <a:pt x="69" y="68"/>
                  <a:pt x="69" y="68"/>
                  <a:pt x="69" y="68"/>
                </a:cubicBezTo>
                <a:cubicBezTo>
                  <a:pt x="70" y="66"/>
                  <a:pt x="71" y="64"/>
                  <a:pt x="73" y="61"/>
                </a:cubicBezTo>
                <a:cubicBezTo>
                  <a:pt x="70" y="63"/>
                  <a:pt x="69" y="65"/>
                  <a:pt x="67" y="67"/>
                </a:cubicBezTo>
                <a:cubicBezTo>
                  <a:pt x="67" y="68"/>
                  <a:pt x="68" y="68"/>
                  <a:pt x="69" y="68"/>
                </a:cubicBezTo>
                <a:close/>
                <a:moveTo>
                  <a:pt x="65" y="127"/>
                </a:moveTo>
                <a:cubicBezTo>
                  <a:pt x="67" y="125"/>
                  <a:pt x="68" y="124"/>
                  <a:pt x="70" y="121"/>
                </a:cubicBezTo>
                <a:cubicBezTo>
                  <a:pt x="67" y="123"/>
                  <a:pt x="66" y="124"/>
                  <a:pt x="64" y="126"/>
                </a:cubicBezTo>
                <a:lnTo>
                  <a:pt x="65" y="127"/>
                </a:lnTo>
                <a:close/>
                <a:moveTo>
                  <a:pt x="64" y="67"/>
                </a:moveTo>
                <a:cubicBezTo>
                  <a:pt x="66" y="65"/>
                  <a:pt x="67" y="62"/>
                  <a:pt x="69" y="60"/>
                </a:cubicBezTo>
                <a:cubicBezTo>
                  <a:pt x="67" y="62"/>
                  <a:pt x="65" y="64"/>
                  <a:pt x="63" y="67"/>
                </a:cubicBezTo>
                <a:cubicBezTo>
                  <a:pt x="63" y="67"/>
                  <a:pt x="64" y="67"/>
                  <a:pt x="64" y="67"/>
                </a:cubicBezTo>
                <a:close/>
                <a:moveTo>
                  <a:pt x="101" y="23"/>
                </a:moveTo>
                <a:cubicBezTo>
                  <a:pt x="107" y="17"/>
                  <a:pt x="107" y="17"/>
                  <a:pt x="107" y="17"/>
                </a:cubicBezTo>
                <a:cubicBezTo>
                  <a:pt x="107" y="16"/>
                  <a:pt x="106" y="16"/>
                  <a:pt x="105" y="16"/>
                </a:cubicBezTo>
                <a:cubicBezTo>
                  <a:pt x="104" y="19"/>
                  <a:pt x="102" y="20"/>
                  <a:pt x="101" y="23"/>
                </a:cubicBezTo>
                <a:close/>
                <a:moveTo>
                  <a:pt x="78" y="72"/>
                </a:moveTo>
                <a:cubicBezTo>
                  <a:pt x="79" y="71"/>
                  <a:pt x="81" y="70"/>
                  <a:pt x="82" y="69"/>
                </a:cubicBezTo>
                <a:cubicBezTo>
                  <a:pt x="82" y="68"/>
                  <a:pt x="83" y="66"/>
                  <a:pt x="83" y="65"/>
                </a:cubicBezTo>
                <a:cubicBezTo>
                  <a:pt x="83" y="64"/>
                  <a:pt x="83" y="63"/>
                  <a:pt x="82" y="63"/>
                </a:cubicBezTo>
                <a:cubicBezTo>
                  <a:pt x="82" y="64"/>
                  <a:pt x="83" y="64"/>
                  <a:pt x="83" y="65"/>
                </a:cubicBezTo>
                <a:cubicBezTo>
                  <a:pt x="81" y="68"/>
                  <a:pt x="80" y="70"/>
                  <a:pt x="78" y="72"/>
                </a:cubicBezTo>
                <a:close/>
                <a:moveTo>
                  <a:pt x="38" y="117"/>
                </a:moveTo>
                <a:cubicBezTo>
                  <a:pt x="41" y="115"/>
                  <a:pt x="43" y="112"/>
                  <a:pt x="45" y="108"/>
                </a:cubicBezTo>
                <a:cubicBezTo>
                  <a:pt x="45" y="108"/>
                  <a:pt x="44" y="108"/>
                  <a:pt x="44" y="108"/>
                </a:cubicBezTo>
                <a:cubicBezTo>
                  <a:pt x="42" y="111"/>
                  <a:pt x="39" y="114"/>
                  <a:pt x="38" y="117"/>
                </a:cubicBezTo>
                <a:close/>
                <a:moveTo>
                  <a:pt x="39" y="102"/>
                </a:moveTo>
                <a:cubicBezTo>
                  <a:pt x="39" y="102"/>
                  <a:pt x="40" y="102"/>
                  <a:pt x="40" y="102"/>
                </a:cubicBezTo>
                <a:cubicBezTo>
                  <a:pt x="42" y="99"/>
                  <a:pt x="44" y="96"/>
                  <a:pt x="46" y="93"/>
                </a:cubicBezTo>
                <a:cubicBezTo>
                  <a:pt x="40" y="100"/>
                  <a:pt x="40" y="100"/>
                  <a:pt x="40" y="100"/>
                </a:cubicBezTo>
                <a:cubicBezTo>
                  <a:pt x="39" y="101"/>
                  <a:pt x="38" y="102"/>
                  <a:pt x="38" y="104"/>
                </a:cubicBezTo>
                <a:cubicBezTo>
                  <a:pt x="39" y="104"/>
                  <a:pt x="39" y="103"/>
                  <a:pt x="39" y="102"/>
                </a:cubicBezTo>
                <a:close/>
                <a:moveTo>
                  <a:pt x="111" y="111"/>
                </a:moveTo>
                <a:cubicBezTo>
                  <a:pt x="114" y="108"/>
                  <a:pt x="118" y="106"/>
                  <a:pt x="121" y="103"/>
                </a:cubicBezTo>
                <a:cubicBezTo>
                  <a:pt x="121" y="103"/>
                  <a:pt x="121" y="101"/>
                  <a:pt x="120" y="102"/>
                </a:cubicBezTo>
                <a:cubicBezTo>
                  <a:pt x="117" y="105"/>
                  <a:pt x="114" y="108"/>
                  <a:pt x="111" y="111"/>
                </a:cubicBezTo>
                <a:close/>
                <a:moveTo>
                  <a:pt x="16" y="197"/>
                </a:moveTo>
                <a:cubicBezTo>
                  <a:pt x="26" y="188"/>
                  <a:pt x="26" y="188"/>
                  <a:pt x="26" y="188"/>
                </a:cubicBezTo>
                <a:cubicBezTo>
                  <a:pt x="27" y="187"/>
                  <a:pt x="26" y="187"/>
                  <a:pt x="25" y="187"/>
                </a:cubicBezTo>
                <a:cubicBezTo>
                  <a:pt x="16" y="196"/>
                  <a:pt x="16" y="196"/>
                  <a:pt x="16" y="196"/>
                </a:cubicBezTo>
                <a:cubicBezTo>
                  <a:pt x="15" y="196"/>
                  <a:pt x="16" y="198"/>
                  <a:pt x="16" y="197"/>
                </a:cubicBezTo>
                <a:close/>
                <a:moveTo>
                  <a:pt x="49" y="207"/>
                </a:moveTo>
                <a:cubicBezTo>
                  <a:pt x="50" y="207"/>
                  <a:pt x="50" y="206"/>
                  <a:pt x="50" y="206"/>
                </a:cubicBezTo>
                <a:cubicBezTo>
                  <a:pt x="52" y="204"/>
                  <a:pt x="55" y="201"/>
                  <a:pt x="57" y="199"/>
                </a:cubicBezTo>
                <a:cubicBezTo>
                  <a:pt x="48" y="206"/>
                  <a:pt x="48" y="206"/>
                  <a:pt x="48" y="206"/>
                </a:cubicBezTo>
                <a:cubicBezTo>
                  <a:pt x="47" y="207"/>
                  <a:pt x="49" y="206"/>
                  <a:pt x="49" y="207"/>
                </a:cubicBezTo>
                <a:close/>
                <a:moveTo>
                  <a:pt x="10" y="185"/>
                </a:moveTo>
                <a:cubicBezTo>
                  <a:pt x="13" y="181"/>
                  <a:pt x="16" y="177"/>
                  <a:pt x="19" y="174"/>
                </a:cubicBezTo>
                <a:cubicBezTo>
                  <a:pt x="16" y="177"/>
                  <a:pt x="12" y="181"/>
                  <a:pt x="9" y="186"/>
                </a:cubicBezTo>
                <a:cubicBezTo>
                  <a:pt x="10" y="186"/>
                  <a:pt x="10" y="185"/>
                  <a:pt x="10" y="185"/>
                </a:cubicBezTo>
                <a:close/>
                <a:moveTo>
                  <a:pt x="61" y="125"/>
                </a:moveTo>
                <a:cubicBezTo>
                  <a:pt x="61" y="125"/>
                  <a:pt x="61" y="124"/>
                  <a:pt x="61" y="124"/>
                </a:cubicBezTo>
                <a:cubicBezTo>
                  <a:pt x="63" y="123"/>
                  <a:pt x="64" y="121"/>
                  <a:pt x="65" y="119"/>
                </a:cubicBezTo>
                <a:cubicBezTo>
                  <a:pt x="63" y="120"/>
                  <a:pt x="61" y="122"/>
                  <a:pt x="59" y="125"/>
                </a:cubicBezTo>
                <a:lnTo>
                  <a:pt x="61" y="125"/>
                </a:lnTo>
                <a:close/>
                <a:moveTo>
                  <a:pt x="36" y="198"/>
                </a:moveTo>
                <a:cubicBezTo>
                  <a:pt x="39" y="196"/>
                  <a:pt x="42" y="194"/>
                  <a:pt x="44" y="193"/>
                </a:cubicBezTo>
                <a:cubicBezTo>
                  <a:pt x="41" y="192"/>
                  <a:pt x="41" y="192"/>
                  <a:pt x="41" y="192"/>
                </a:cubicBezTo>
                <a:cubicBezTo>
                  <a:pt x="40" y="194"/>
                  <a:pt x="38" y="196"/>
                  <a:pt x="36" y="198"/>
                </a:cubicBezTo>
                <a:close/>
                <a:moveTo>
                  <a:pt x="110" y="106"/>
                </a:moveTo>
                <a:cubicBezTo>
                  <a:pt x="113" y="104"/>
                  <a:pt x="115" y="102"/>
                  <a:pt x="117" y="100"/>
                </a:cubicBezTo>
                <a:cubicBezTo>
                  <a:pt x="119" y="99"/>
                  <a:pt x="118" y="98"/>
                  <a:pt x="117" y="98"/>
                </a:cubicBezTo>
                <a:cubicBezTo>
                  <a:pt x="115" y="100"/>
                  <a:pt x="111" y="104"/>
                  <a:pt x="110" y="106"/>
                </a:cubicBezTo>
                <a:close/>
                <a:moveTo>
                  <a:pt x="64" y="22"/>
                </a:moveTo>
                <a:cubicBezTo>
                  <a:pt x="66" y="19"/>
                  <a:pt x="69" y="15"/>
                  <a:pt x="72" y="12"/>
                </a:cubicBezTo>
                <a:cubicBezTo>
                  <a:pt x="70" y="12"/>
                  <a:pt x="69" y="12"/>
                  <a:pt x="68" y="14"/>
                </a:cubicBezTo>
                <a:cubicBezTo>
                  <a:pt x="67" y="16"/>
                  <a:pt x="66" y="19"/>
                  <a:pt x="64" y="21"/>
                </a:cubicBezTo>
                <a:cubicBezTo>
                  <a:pt x="64" y="21"/>
                  <a:pt x="64" y="22"/>
                  <a:pt x="64" y="22"/>
                </a:cubicBezTo>
                <a:close/>
                <a:moveTo>
                  <a:pt x="114" y="40"/>
                </a:moveTo>
                <a:cubicBezTo>
                  <a:pt x="114" y="39"/>
                  <a:pt x="116" y="38"/>
                  <a:pt x="117" y="38"/>
                </a:cubicBezTo>
                <a:cubicBezTo>
                  <a:pt x="118" y="37"/>
                  <a:pt x="117" y="35"/>
                  <a:pt x="117" y="34"/>
                </a:cubicBezTo>
                <a:cubicBezTo>
                  <a:pt x="115" y="36"/>
                  <a:pt x="114" y="38"/>
                  <a:pt x="113" y="40"/>
                </a:cubicBezTo>
                <a:cubicBezTo>
                  <a:pt x="113" y="41"/>
                  <a:pt x="113" y="41"/>
                  <a:pt x="114" y="40"/>
                </a:cubicBezTo>
                <a:close/>
                <a:moveTo>
                  <a:pt x="45" y="124"/>
                </a:moveTo>
                <a:cubicBezTo>
                  <a:pt x="48" y="122"/>
                  <a:pt x="50" y="119"/>
                  <a:pt x="53" y="116"/>
                </a:cubicBezTo>
                <a:cubicBezTo>
                  <a:pt x="52" y="116"/>
                  <a:pt x="51" y="116"/>
                  <a:pt x="51" y="117"/>
                </a:cubicBezTo>
                <a:cubicBezTo>
                  <a:pt x="43" y="124"/>
                  <a:pt x="43" y="124"/>
                  <a:pt x="43" y="124"/>
                </a:cubicBezTo>
                <a:cubicBezTo>
                  <a:pt x="44" y="124"/>
                  <a:pt x="44" y="124"/>
                  <a:pt x="45" y="124"/>
                </a:cubicBezTo>
                <a:close/>
                <a:moveTo>
                  <a:pt x="12" y="187"/>
                </a:moveTo>
                <a:cubicBezTo>
                  <a:pt x="19" y="182"/>
                  <a:pt x="19" y="182"/>
                  <a:pt x="19" y="182"/>
                </a:cubicBezTo>
                <a:cubicBezTo>
                  <a:pt x="20" y="182"/>
                  <a:pt x="18" y="180"/>
                  <a:pt x="19" y="179"/>
                </a:cubicBezTo>
                <a:cubicBezTo>
                  <a:pt x="16" y="182"/>
                  <a:pt x="14" y="184"/>
                  <a:pt x="12" y="187"/>
                </a:cubicBezTo>
                <a:close/>
                <a:moveTo>
                  <a:pt x="49" y="197"/>
                </a:moveTo>
                <a:cubicBezTo>
                  <a:pt x="53" y="194"/>
                  <a:pt x="53" y="194"/>
                  <a:pt x="53" y="194"/>
                </a:cubicBezTo>
                <a:cubicBezTo>
                  <a:pt x="50" y="194"/>
                  <a:pt x="48" y="194"/>
                  <a:pt x="45" y="193"/>
                </a:cubicBezTo>
                <a:cubicBezTo>
                  <a:pt x="46" y="193"/>
                  <a:pt x="46" y="194"/>
                  <a:pt x="45" y="195"/>
                </a:cubicBezTo>
                <a:cubicBezTo>
                  <a:pt x="44" y="196"/>
                  <a:pt x="43" y="197"/>
                  <a:pt x="42" y="198"/>
                </a:cubicBezTo>
                <a:cubicBezTo>
                  <a:pt x="44" y="197"/>
                  <a:pt x="46" y="195"/>
                  <a:pt x="48" y="194"/>
                </a:cubicBezTo>
                <a:cubicBezTo>
                  <a:pt x="49" y="194"/>
                  <a:pt x="50" y="195"/>
                  <a:pt x="49" y="196"/>
                </a:cubicBezTo>
                <a:cubicBezTo>
                  <a:pt x="49" y="196"/>
                  <a:pt x="49" y="197"/>
                  <a:pt x="49" y="197"/>
                </a:cubicBezTo>
                <a:close/>
                <a:moveTo>
                  <a:pt x="58" y="23"/>
                </a:moveTo>
                <a:cubicBezTo>
                  <a:pt x="61" y="19"/>
                  <a:pt x="63" y="16"/>
                  <a:pt x="66" y="13"/>
                </a:cubicBezTo>
                <a:cubicBezTo>
                  <a:pt x="64" y="14"/>
                  <a:pt x="62" y="14"/>
                  <a:pt x="61" y="15"/>
                </a:cubicBezTo>
                <a:cubicBezTo>
                  <a:pt x="60" y="18"/>
                  <a:pt x="59" y="20"/>
                  <a:pt x="58" y="23"/>
                </a:cubicBezTo>
                <a:close/>
                <a:moveTo>
                  <a:pt x="79" y="15"/>
                </a:moveTo>
                <a:cubicBezTo>
                  <a:pt x="80" y="14"/>
                  <a:pt x="82" y="13"/>
                  <a:pt x="83" y="12"/>
                </a:cubicBezTo>
                <a:cubicBezTo>
                  <a:pt x="84" y="12"/>
                  <a:pt x="84" y="13"/>
                  <a:pt x="84" y="13"/>
                </a:cubicBezTo>
                <a:cubicBezTo>
                  <a:pt x="84" y="12"/>
                  <a:pt x="87" y="12"/>
                  <a:pt x="87" y="10"/>
                </a:cubicBezTo>
                <a:cubicBezTo>
                  <a:pt x="85" y="10"/>
                  <a:pt x="83" y="10"/>
                  <a:pt x="82" y="10"/>
                </a:cubicBezTo>
                <a:cubicBezTo>
                  <a:pt x="81" y="11"/>
                  <a:pt x="80" y="13"/>
                  <a:pt x="79" y="15"/>
                </a:cubicBezTo>
                <a:close/>
                <a:moveTo>
                  <a:pt x="27" y="199"/>
                </a:moveTo>
                <a:cubicBezTo>
                  <a:pt x="30" y="195"/>
                  <a:pt x="34" y="192"/>
                  <a:pt x="38" y="191"/>
                </a:cubicBezTo>
                <a:cubicBezTo>
                  <a:pt x="34" y="190"/>
                  <a:pt x="34" y="190"/>
                  <a:pt x="34" y="190"/>
                </a:cubicBezTo>
                <a:cubicBezTo>
                  <a:pt x="32" y="192"/>
                  <a:pt x="30" y="195"/>
                  <a:pt x="27" y="198"/>
                </a:cubicBezTo>
                <a:cubicBezTo>
                  <a:pt x="27" y="198"/>
                  <a:pt x="27" y="198"/>
                  <a:pt x="27" y="199"/>
                </a:cubicBezTo>
                <a:close/>
                <a:moveTo>
                  <a:pt x="31" y="66"/>
                </a:moveTo>
                <a:cubicBezTo>
                  <a:pt x="31" y="66"/>
                  <a:pt x="32" y="65"/>
                  <a:pt x="32" y="65"/>
                </a:cubicBezTo>
                <a:cubicBezTo>
                  <a:pt x="34" y="63"/>
                  <a:pt x="35" y="60"/>
                  <a:pt x="36" y="58"/>
                </a:cubicBezTo>
                <a:cubicBezTo>
                  <a:pt x="34" y="60"/>
                  <a:pt x="32" y="62"/>
                  <a:pt x="30" y="65"/>
                </a:cubicBezTo>
                <a:cubicBezTo>
                  <a:pt x="29" y="66"/>
                  <a:pt x="30" y="68"/>
                  <a:pt x="31" y="68"/>
                </a:cubicBezTo>
                <a:cubicBezTo>
                  <a:pt x="31" y="68"/>
                  <a:pt x="31" y="67"/>
                  <a:pt x="31" y="66"/>
                </a:cubicBezTo>
                <a:close/>
                <a:moveTo>
                  <a:pt x="70" y="69"/>
                </a:moveTo>
                <a:cubicBezTo>
                  <a:pt x="73" y="68"/>
                  <a:pt x="75" y="66"/>
                  <a:pt x="76" y="64"/>
                </a:cubicBezTo>
                <a:cubicBezTo>
                  <a:pt x="76" y="63"/>
                  <a:pt x="75" y="62"/>
                  <a:pt x="74" y="61"/>
                </a:cubicBezTo>
                <a:cubicBezTo>
                  <a:pt x="71" y="68"/>
                  <a:pt x="71" y="68"/>
                  <a:pt x="71" y="68"/>
                </a:cubicBezTo>
                <a:cubicBezTo>
                  <a:pt x="71" y="68"/>
                  <a:pt x="70" y="70"/>
                  <a:pt x="70" y="69"/>
                </a:cubicBezTo>
                <a:close/>
                <a:moveTo>
                  <a:pt x="26" y="54"/>
                </a:moveTo>
                <a:cubicBezTo>
                  <a:pt x="26" y="53"/>
                  <a:pt x="26" y="53"/>
                  <a:pt x="27" y="52"/>
                </a:cubicBezTo>
                <a:cubicBezTo>
                  <a:pt x="28" y="50"/>
                  <a:pt x="30" y="48"/>
                  <a:pt x="32" y="45"/>
                </a:cubicBezTo>
                <a:cubicBezTo>
                  <a:pt x="32" y="45"/>
                  <a:pt x="32" y="43"/>
                  <a:pt x="31" y="44"/>
                </a:cubicBezTo>
                <a:cubicBezTo>
                  <a:pt x="25" y="51"/>
                  <a:pt x="25" y="51"/>
                  <a:pt x="25" y="51"/>
                </a:cubicBezTo>
                <a:cubicBezTo>
                  <a:pt x="24" y="52"/>
                  <a:pt x="25" y="53"/>
                  <a:pt x="26" y="54"/>
                </a:cubicBezTo>
                <a:close/>
                <a:moveTo>
                  <a:pt x="84" y="201"/>
                </a:moveTo>
                <a:cubicBezTo>
                  <a:pt x="89" y="196"/>
                  <a:pt x="94" y="191"/>
                  <a:pt x="97" y="186"/>
                </a:cubicBezTo>
                <a:cubicBezTo>
                  <a:pt x="93" y="190"/>
                  <a:pt x="89" y="195"/>
                  <a:pt x="84" y="201"/>
                </a:cubicBezTo>
                <a:cubicBezTo>
                  <a:pt x="85" y="201"/>
                  <a:pt x="84" y="202"/>
                  <a:pt x="84" y="201"/>
                </a:cubicBezTo>
                <a:close/>
                <a:moveTo>
                  <a:pt x="43" y="206"/>
                </a:moveTo>
                <a:cubicBezTo>
                  <a:pt x="44" y="206"/>
                  <a:pt x="44" y="206"/>
                  <a:pt x="44" y="206"/>
                </a:cubicBezTo>
                <a:cubicBezTo>
                  <a:pt x="52" y="197"/>
                  <a:pt x="52" y="197"/>
                  <a:pt x="52" y="197"/>
                </a:cubicBezTo>
                <a:cubicBezTo>
                  <a:pt x="53" y="197"/>
                  <a:pt x="53" y="197"/>
                  <a:pt x="52" y="197"/>
                </a:cubicBezTo>
                <a:cubicBezTo>
                  <a:pt x="49" y="200"/>
                  <a:pt x="45" y="202"/>
                  <a:pt x="42" y="206"/>
                </a:cubicBezTo>
                <a:cubicBezTo>
                  <a:pt x="42" y="206"/>
                  <a:pt x="43" y="206"/>
                  <a:pt x="43" y="206"/>
                </a:cubicBezTo>
                <a:close/>
                <a:moveTo>
                  <a:pt x="72" y="134"/>
                </a:moveTo>
                <a:cubicBezTo>
                  <a:pt x="74" y="134"/>
                  <a:pt x="74" y="132"/>
                  <a:pt x="74" y="131"/>
                </a:cubicBezTo>
                <a:cubicBezTo>
                  <a:pt x="74" y="131"/>
                  <a:pt x="72" y="130"/>
                  <a:pt x="72" y="130"/>
                </a:cubicBezTo>
                <a:cubicBezTo>
                  <a:pt x="71" y="129"/>
                  <a:pt x="72" y="127"/>
                  <a:pt x="72" y="126"/>
                </a:cubicBezTo>
                <a:cubicBezTo>
                  <a:pt x="71" y="127"/>
                  <a:pt x="69" y="128"/>
                  <a:pt x="68" y="129"/>
                </a:cubicBezTo>
                <a:cubicBezTo>
                  <a:pt x="68" y="129"/>
                  <a:pt x="69" y="130"/>
                  <a:pt x="70" y="130"/>
                </a:cubicBezTo>
                <a:cubicBezTo>
                  <a:pt x="71" y="131"/>
                  <a:pt x="72" y="133"/>
                  <a:pt x="72" y="134"/>
                </a:cubicBezTo>
                <a:close/>
                <a:moveTo>
                  <a:pt x="100" y="31"/>
                </a:moveTo>
                <a:cubicBezTo>
                  <a:pt x="103" y="28"/>
                  <a:pt x="106" y="24"/>
                  <a:pt x="110" y="21"/>
                </a:cubicBezTo>
                <a:cubicBezTo>
                  <a:pt x="111" y="20"/>
                  <a:pt x="109" y="19"/>
                  <a:pt x="108" y="18"/>
                </a:cubicBezTo>
                <a:cubicBezTo>
                  <a:pt x="106" y="23"/>
                  <a:pt x="102" y="28"/>
                  <a:pt x="100" y="31"/>
                </a:cubicBezTo>
                <a:close/>
                <a:moveTo>
                  <a:pt x="103" y="34"/>
                </a:moveTo>
                <a:cubicBezTo>
                  <a:pt x="106" y="32"/>
                  <a:pt x="109" y="28"/>
                  <a:pt x="113" y="25"/>
                </a:cubicBezTo>
                <a:cubicBezTo>
                  <a:pt x="113" y="25"/>
                  <a:pt x="112" y="24"/>
                  <a:pt x="112" y="22"/>
                </a:cubicBezTo>
                <a:cubicBezTo>
                  <a:pt x="109" y="27"/>
                  <a:pt x="105" y="30"/>
                  <a:pt x="103" y="34"/>
                </a:cubicBezTo>
                <a:close/>
                <a:moveTo>
                  <a:pt x="13" y="196"/>
                </a:moveTo>
                <a:cubicBezTo>
                  <a:pt x="17" y="193"/>
                  <a:pt x="20" y="189"/>
                  <a:pt x="24" y="186"/>
                </a:cubicBezTo>
                <a:cubicBezTo>
                  <a:pt x="24" y="186"/>
                  <a:pt x="23" y="185"/>
                  <a:pt x="23" y="186"/>
                </a:cubicBezTo>
                <a:cubicBezTo>
                  <a:pt x="19" y="188"/>
                  <a:pt x="15" y="192"/>
                  <a:pt x="11" y="195"/>
                </a:cubicBezTo>
                <a:lnTo>
                  <a:pt x="13" y="196"/>
                </a:lnTo>
                <a:close/>
                <a:moveTo>
                  <a:pt x="44" y="71"/>
                </a:moveTo>
                <a:cubicBezTo>
                  <a:pt x="45" y="70"/>
                  <a:pt x="47" y="69"/>
                  <a:pt x="49" y="69"/>
                </a:cubicBezTo>
                <a:cubicBezTo>
                  <a:pt x="50" y="69"/>
                  <a:pt x="51" y="67"/>
                  <a:pt x="52" y="65"/>
                </a:cubicBezTo>
                <a:cubicBezTo>
                  <a:pt x="53" y="65"/>
                  <a:pt x="55" y="63"/>
                  <a:pt x="54" y="63"/>
                </a:cubicBezTo>
                <a:cubicBezTo>
                  <a:pt x="53" y="64"/>
                  <a:pt x="50" y="64"/>
                  <a:pt x="49" y="64"/>
                </a:cubicBezTo>
                <a:cubicBezTo>
                  <a:pt x="47" y="65"/>
                  <a:pt x="45" y="68"/>
                  <a:pt x="44" y="70"/>
                </a:cubicBezTo>
                <a:cubicBezTo>
                  <a:pt x="43" y="71"/>
                  <a:pt x="43" y="72"/>
                  <a:pt x="44" y="71"/>
                </a:cubicBezTo>
                <a:close/>
                <a:moveTo>
                  <a:pt x="28" y="203"/>
                </a:moveTo>
                <a:cubicBezTo>
                  <a:pt x="32" y="200"/>
                  <a:pt x="36" y="196"/>
                  <a:pt x="39" y="192"/>
                </a:cubicBezTo>
                <a:cubicBezTo>
                  <a:pt x="34" y="194"/>
                  <a:pt x="30" y="198"/>
                  <a:pt x="26" y="202"/>
                </a:cubicBezTo>
                <a:cubicBezTo>
                  <a:pt x="27" y="202"/>
                  <a:pt x="28" y="202"/>
                  <a:pt x="28" y="203"/>
                </a:cubicBezTo>
                <a:close/>
                <a:moveTo>
                  <a:pt x="106" y="39"/>
                </a:moveTo>
                <a:cubicBezTo>
                  <a:pt x="110" y="37"/>
                  <a:pt x="113" y="35"/>
                  <a:pt x="116" y="32"/>
                </a:cubicBezTo>
                <a:cubicBezTo>
                  <a:pt x="116" y="31"/>
                  <a:pt x="115" y="29"/>
                  <a:pt x="114" y="28"/>
                </a:cubicBezTo>
                <a:cubicBezTo>
                  <a:pt x="107" y="38"/>
                  <a:pt x="107" y="38"/>
                  <a:pt x="107" y="38"/>
                </a:cubicBezTo>
                <a:cubicBezTo>
                  <a:pt x="107" y="39"/>
                  <a:pt x="105" y="40"/>
                  <a:pt x="106" y="39"/>
                </a:cubicBezTo>
                <a:close/>
                <a:moveTo>
                  <a:pt x="76" y="204"/>
                </a:moveTo>
                <a:cubicBezTo>
                  <a:pt x="77" y="203"/>
                  <a:pt x="80" y="203"/>
                  <a:pt x="81" y="203"/>
                </a:cubicBezTo>
                <a:cubicBezTo>
                  <a:pt x="84" y="198"/>
                  <a:pt x="88" y="194"/>
                  <a:pt x="92" y="190"/>
                </a:cubicBezTo>
                <a:cubicBezTo>
                  <a:pt x="90" y="189"/>
                  <a:pt x="89" y="190"/>
                  <a:pt x="89" y="190"/>
                </a:cubicBezTo>
                <a:lnTo>
                  <a:pt x="76" y="204"/>
                </a:lnTo>
                <a:close/>
                <a:moveTo>
                  <a:pt x="22" y="200"/>
                </a:moveTo>
                <a:cubicBezTo>
                  <a:pt x="22" y="200"/>
                  <a:pt x="23" y="200"/>
                  <a:pt x="23" y="200"/>
                </a:cubicBezTo>
                <a:cubicBezTo>
                  <a:pt x="26" y="196"/>
                  <a:pt x="29" y="193"/>
                  <a:pt x="32" y="189"/>
                </a:cubicBezTo>
                <a:cubicBezTo>
                  <a:pt x="32" y="189"/>
                  <a:pt x="31" y="189"/>
                  <a:pt x="31" y="189"/>
                </a:cubicBezTo>
                <a:cubicBezTo>
                  <a:pt x="27" y="192"/>
                  <a:pt x="23" y="195"/>
                  <a:pt x="19" y="199"/>
                </a:cubicBezTo>
                <a:cubicBezTo>
                  <a:pt x="20" y="199"/>
                  <a:pt x="21" y="199"/>
                  <a:pt x="22" y="200"/>
                </a:cubicBezTo>
                <a:close/>
                <a:moveTo>
                  <a:pt x="66" y="205"/>
                </a:moveTo>
                <a:cubicBezTo>
                  <a:pt x="67" y="205"/>
                  <a:pt x="70" y="205"/>
                  <a:pt x="71" y="204"/>
                </a:cubicBezTo>
                <a:cubicBezTo>
                  <a:pt x="74" y="201"/>
                  <a:pt x="77" y="197"/>
                  <a:pt x="80" y="193"/>
                </a:cubicBezTo>
                <a:cubicBezTo>
                  <a:pt x="79" y="194"/>
                  <a:pt x="77" y="193"/>
                  <a:pt x="77" y="194"/>
                </a:cubicBezTo>
                <a:cubicBezTo>
                  <a:pt x="73" y="198"/>
                  <a:pt x="70" y="201"/>
                  <a:pt x="66" y="205"/>
                </a:cubicBezTo>
                <a:cubicBezTo>
                  <a:pt x="66" y="205"/>
                  <a:pt x="65" y="206"/>
                  <a:pt x="66" y="205"/>
                </a:cubicBezTo>
                <a:close/>
                <a:moveTo>
                  <a:pt x="55" y="207"/>
                </a:moveTo>
                <a:cubicBezTo>
                  <a:pt x="57" y="206"/>
                  <a:pt x="59" y="206"/>
                  <a:pt x="60" y="206"/>
                </a:cubicBezTo>
                <a:cubicBezTo>
                  <a:pt x="70" y="195"/>
                  <a:pt x="70" y="195"/>
                  <a:pt x="70" y="195"/>
                </a:cubicBezTo>
                <a:cubicBezTo>
                  <a:pt x="69" y="195"/>
                  <a:pt x="68" y="194"/>
                  <a:pt x="67" y="195"/>
                </a:cubicBezTo>
                <a:cubicBezTo>
                  <a:pt x="55" y="205"/>
                  <a:pt x="55" y="205"/>
                  <a:pt x="55" y="205"/>
                </a:cubicBezTo>
                <a:cubicBezTo>
                  <a:pt x="55" y="205"/>
                  <a:pt x="54" y="207"/>
                  <a:pt x="55" y="207"/>
                </a:cubicBezTo>
                <a:close/>
                <a:moveTo>
                  <a:pt x="32" y="70"/>
                </a:moveTo>
                <a:cubicBezTo>
                  <a:pt x="32" y="70"/>
                  <a:pt x="33" y="69"/>
                  <a:pt x="33" y="69"/>
                </a:cubicBezTo>
                <a:cubicBezTo>
                  <a:pt x="34" y="67"/>
                  <a:pt x="35" y="65"/>
                  <a:pt x="36" y="64"/>
                </a:cubicBezTo>
                <a:cubicBezTo>
                  <a:pt x="37" y="63"/>
                  <a:pt x="38" y="61"/>
                  <a:pt x="40" y="61"/>
                </a:cubicBezTo>
                <a:cubicBezTo>
                  <a:pt x="40" y="60"/>
                  <a:pt x="41" y="59"/>
                  <a:pt x="41" y="59"/>
                </a:cubicBezTo>
                <a:cubicBezTo>
                  <a:pt x="40" y="54"/>
                  <a:pt x="38" y="50"/>
                  <a:pt x="34" y="47"/>
                </a:cubicBezTo>
                <a:cubicBezTo>
                  <a:pt x="33" y="51"/>
                  <a:pt x="30" y="55"/>
                  <a:pt x="27" y="59"/>
                </a:cubicBezTo>
                <a:cubicBezTo>
                  <a:pt x="30" y="56"/>
                  <a:pt x="32" y="53"/>
                  <a:pt x="34" y="51"/>
                </a:cubicBezTo>
                <a:cubicBezTo>
                  <a:pt x="35" y="51"/>
                  <a:pt x="36" y="51"/>
                  <a:pt x="36" y="51"/>
                </a:cubicBezTo>
                <a:cubicBezTo>
                  <a:pt x="35" y="54"/>
                  <a:pt x="34" y="56"/>
                  <a:pt x="33" y="59"/>
                </a:cubicBezTo>
                <a:cubicBezTo>
                  <a:pt x="34" y="58"/>
                  <a:pt x="35" y="57"/>
                  <a:pt x="36" y="56"/>
                </a:cubicBezTo>
                <a:cubicBezTo>
                  <a:pt x="36" y="55"/>
                  <a:pt x="38" y="55"/>
                  <a:pt x="38" y="56"/>
                </a:cubicBezTo>
                <a:cubicBezTo>
                  <a:pt x="39" y="57"/>
                  <a:pt x="38" y="59"/>
                  <a:pt x="37" y="60"/>
                </a:cubicBezTo>
                <a:cubicBezTo>
                  <a:pt x="35" y="64"/>
                  <a:pt x="33" y="67"/>
                  <a:pt x="31" y="70"/>
                </a:cubicBezTo>
                <a:cubicBezTo>
                  <a:pt x="32" y="70"/>
                  <a:pt x="32" y="70"/>
                  <a:pt x="32" y="70"/>
                </a:cubicBezTo>
                <a:close/>
                <a:moveTo>
                  <a:pt x="89" y="200"/>
                </a:moveTo>
                <a:cubicBezTo>
                  <a:pt x="99" y="194"/>
                  <a:pt x="108" y="185"/>
                  <a:pt x="114" y="171"/>
                </a:cubicBezTo>
                <a:cubicBezTo>
                  <a:pt x="105" y="179"/>
                  <a:pt x="97" y="190"/>
                  <a:pt x="89" y="200"/>
                </a:cubicBezTo>
                <a:close/>
                <a:moveTo>
                  <a:pt x="124" y="113"/>
                </a:moveTo>
                <a:cubicBezTo>
                  <a:pt x="124" y="113"/>
                  <a:pt x="123" y="113"/>
                  <a:pt x="123" y="113"/>
                </a:cubicBezTo>
                <a:cubicBezTo>
                  <a:pt x="119" y="116"/>
                  <a:pt x="115" y="119"/>
                  <a:pt x="111" y="123"/>
                </a:cubicBezTo>
                <a:cubicBezTo>
                  <a:pt x="111" y="123"/>
                  <a:pt x="109" y="123"/>
                  <a:pt x="109" y="122"/>
                </a:cubicBezTo>
                <a:cubicBezTo>
                  <a:pt x="109" y="122"/>
                  <a:pt x="110" y="121"/>
                  <a:pt x="110" y="121"/>
                </a:cubicBezTo>
                <a:cubicBezTo>
                  <a:pt x="114" y="117"/>
                  <a:pt x="118" y="114"/>
                  <a:pt x="122" y="109"/>
                </a:cubicBezTo>
                <a:cubicBezTo>
                  <a:pt x="117" y="113"/>
                  <a:pt x="114" y="116"/>
                  <a:pt x="110" y="119"/>
                </a:cubicBezTo>
                <a:cubicBezTo>
                  <a:pt x="109" y="119"/>
                  <a:pt x="108" y="118"/>
                  <a:pt x="109" y="117"/>
                </a:cubicBezTo>
                <a:cubicBezTo>
                  <a:pt x="112" y="114"/>
                  <a:pt x="115" y="111"/>
                  <a:pt x="118" y="107"/>
                </a:cubicBezTo>
                <a:cubicBezTo>
                  <a:pt x="119" y="107"/>
                  <a:pt x="119" y="107"/>
                  <a:pt x="119" y="106"/>
                </a:cubicBezTo>
                <a:cubicBezTo>
                  <a:pt x="118" y="106"/>
                  <a:pt x="118" y="107"/>
                  <a:pt x="118" y="107"/>
                </a:cubicBezTo>
                <a:cubicBezTo>
                  <a:pt x="118" y="107"/>
                  <a:pt x="118" y="107"/>
                  <a:pt x="118" y="107"/>
                </a:cubicBezTo>
                <a:cubicBezTo>
                  <a:pt x="113" y="111"/>
                  <a:pt x="113" y="111"/>
                  <a:pt x="113" y="111"/>
                </a:cubicBezTo>
                <a:cubicBezTo>
                  <a:pt x="111" y="113"/>
                  <a:pt x="109" y="114"/>
                  <a:pt x="108" y="115"/>
                </a:cubicBezTo>
                <a:cubicBezTo>
                  <a:pt x="107" y="115"/>
                  <a:pt x="106" y="114"/>
                  <a:pt x="107" y="113"/>
                </a:cubicBezTo>
                <a:cubicBezTo>
                  <a:pt x="119" y="101"/>
                  <a:pt x="119" y="101"/>
                  <a:pt x="119" y="101"/>
                </a:cubicBezTo>
                <a:cubicBezTo>
                  <a:pt x="119" y="101"/>
                  <a:pt x="120" y="100"/>
                  <a:pt x="119" y="101"/>
                </a:cubicBezTo>
                <a:cubicBezTo>
                  <a:pt x="115" y="104"/>
                  <a:pt x="112" y="106"/>
                  <a:pt x="109" y="108"/>
                </a:cubicBezTo>
                <a:cubicBezTo>
                  <a:pt x="108" y="109"/>
                  <a:pt x="106" y="108"/>
                  <a:pt x="107" y="107"/>
                </a:cubicBezTo>
                <a:cubicBezTo>
                  <a:pt x="109" y="104"/>
                  <a:pt x="112" y="101"/>
                  <a:pt x="115" y="98"/>
                </a:cubicBezTo>
                <a:cubicBezTo>
                  <a:pt x="112" y="100"/>
                  <a:pt x="110" y="102"/>
                  <a:pt x="107" y="103"/>
                </a:cubicBezTo>
                <a:cubicBezTo>
                  <a:pt x="106" y="104"/>
                  <a:pt x="106" y="103"/>
                  <a:pt x="106" y="102"/>
                </a:cubicBezTo>
                <a:cubicBezTo>
                  <a:pt x="108" y="100"/>
                  <a:pt x="111" y="98"/>
                  <a:pt x="114" y="94"/>
                </a:cubicBezTo>
                <a:cubicBezTo>
                  <a:pt x="110" y="96"/>
                  <a:pt x="108" y="98"/>
                  <a:pt x="105" y="100"/>
                </a:cubicBezTo>
                <a:cubicBezTo>
                  <a:pt x="104" y="100"/>
                  <a:pt x="102" y="98"/>
                  <a:pt x="103" y="97"/>
                </a:cubicBezTo>
                <a:cubicBezTo>
                  <a:pt x="107" y="93"/>
                  <a:pt x="107" y="93"/>
                  <a:pt x="107" y="93"/>
                </a:cubicBezTo>
                <a:cubicBezTo>
                  <a:pt x="105" y="92"/>
                  <a:pt x="102" y="92"/>
                  <a:pt x="100" y="91"/>
                </a:cubicBezTo>
                <a:cubicBezTo>
                  <a:pt x="94" y="90"/>
                  <a:pt x="89" y="92"/>
                  <a:pt x="86" y="94"/>
                </a:cubicBezTo>
                <a:cubicBezTo>
                  <a:pt x="85" y="94"/>
                  <a:pt x="84" y="92"/>
                  <a:pt x="85" y="92"/>
                </a:cubicBezTo>
                <a:cubicBezTo>
                  <a:pt x="95" y="86"/>
                  <a:pt x="95" y="86"/>
                  <a:pt x="95" y="86"/>
                </a:cubicBezTo>
                <a:cubicBezTo>
                  <a:pt x="96" y="86"/>
                  <a:pt x="96" y="84"/>
                  <a:pt x="97" y="83"/>
                </a:cubicBezTo>
                <a:cubicBezTo>
                  <a:pt x="100" y="79"/>
                  <a:pt x="103" y="75"/>
                  <a:pt x="106" y="72"/>
                </a:cubicBezTo>
                <a:cubicBezTo>
                  <a:pt x="110" y="67"/>
                  <a:pt x="112" y="62"/>
                  <a:pt x="115" y="57"/>
                </a:cubicBezTo>
                <a:cubicBezTo>
                  <a:pt x="118" y="51"/>
                  <a:pt x="119" y="43"/>
                  <a:pt x="118" y="38"/>
                </a:cubicBezTo>
                <a:cubicBezTo>
                  <a:pt x="116" y="39"/>
                  <a:pt x="114" y="42"/>
                  <a:pt x="112" y="42"/>
                </a:cubicBezTo>
                <a:cubicBezTo>
                  <a:pt x="112" y="41"/>
                  <a:pt x="112" y="40"/>
                  <a:pt x="112" y="40"/>
                </a:cubicBezTo>
                <a:cubicBezTo>
                  <a:pt x="112" y="38"/>
                  <a:pt x="113" y="36"/>
                  <a:pt x="114" y="35"/>
                </a:cubicBezTo>
                <a:cubicBezTo>
                  <a:pt x="115" y="34"/>
                  <a:pt x="115" y="34"/>
                  <a:pt x="115" y="34"/>
                </a:cubicBezTo>
                <a:cubicBezTo>
                  <a:pt x="114" y="35"/>
                  <a:pt x="114" y="35"/>
                  <a:pt x="114" y="35"/>
                </a:cubicBezTo>
                <a:cubicBezTo>
                  <a:pt x="112" y="37"/>
                  <a:pt x="109" y="39"/>
                  <a:pt x="106" y="41"/>
                </a:cubicBezTo>
                <a:cubicBezTo>
                  <a:pt x="106" y="41"/>
                  <a:pt x="104" y="41"/>
                  <a:pt x="105" y="40"/>
                </a:cubicBezTo>
                <a:cubicBezTo>
                  <a:pt x="107" y="36"/>
                  <a:pt x="110" y="32"/>
                  <a:pt x="113" y="28"/>
                </a:cubicBezTo>
                <a:cubicBezTo>
                  <a:pt x="113" y="28"/>
                  <a:pt x="115" y="27"/>
                  <a:pt x="113" y="25"/>
                </a:cubicBezTo>
                <a:cubicBezTo>
                  <a:pt x="110" y="30"/>
                  <a:pt x="106" y="34"/>
                  <a:pt x="102" y="37"/>
                </a:cubicBezTo>
                <a:cubicBezTo>
                  <a:pt x="101" y="36"/>
                  <a:pt x="100" y="36"/>
                  <a:pt x="101" y="35"/>
                </a:cubicBezTo>
                <a:cubicBezTo>
                  <a:pt x="102" y="33"/>
                  <a:pt x="103" y="32"/>
                  <a:pt x="104" y="30"/>
                </a:cubicBezTo>
                <a:cubicBezTo>
                  <a:pt x="106" y="27"/>
                  <a:pt x="109" y="26"/>
                  <a:pt x="111" y="22"/>
                </a:cubicBezTo>
                <a:cubicBezTo>
                  <a:pt x="106" y="26"/>
                  <a:pt x="101" y="31"/>
                  <a:pt x="97" y="36"/>
                </a:cubicBezTo>
                <a:cubicBezTo>
                  <a:pt x="96" y="37"/>
                  <a:pt x="95" y="34"/>
                  <a:pt x="96" y="34"/>
                </a:cubicBezTo>
                <a:cubicBezTo>
                  <a:pt x="99" y="29"/>
                  <a:pt x="103" y="24"/>
                  <a:pt x="106" y="19"/>
                </a:cubicBezTo>
                <a:cubicBezTo>
                  <a:pt x="95" y="32"/>
                  <a:pt x="95" y="32"/>
                  <a:pt x="95" y="32"/>
                </a:cubicBezTo>
                <a:cubicBezTo>
                  <a:pt x="94" y="33"/>
                  <a:pt x="93" y="33"/>
                  <a:pt x="93" y="32"/>
                </a:cubicBezTo>
                <a:cubicBezTo>
                  <a:pt x="92" y="30"/>
                  <a:pt x="94" y="29"/>
                  <a:pt x="95" y="28"/>
                </a:cubicBezTo>
                <a:cubicBezTo>
                  <a:pt x="95" y="27"/>
                  <a:pt x="96" y="27"/>
                  <a:pt x="96" y="26"/>
                </a:cubicBezTo>
                <a:cubicBezTo>
                  <a:pt x="98" y="25"/>
                  <a:pt x="99" y="23"/>
                  <a:pt x="100" y="21"/>
                </a:cubicBezTo>
                <a:cubicBezTo>
                  <a:pt x="100" y="21"/>
                  <a:pt x="101" y="20"/>
                  <a:pt x="101" y="20"/>
                </a:cubicBezTo>
                <a:cubicBezTo>
                  <a:pt x="101" y="20"/>
                  <a:pt x="102" y="19"/>
                  <a:pt x="102" y="18"/>
                </a:cubicBezTo>
                <a:cubicBezTo>
                  <a:pt x="102" y="18"/>
                  <a:pt x="101" y="19"/>
                  <a:pt x="101" y="20"/>
                </a:cubicBezTo>
                <a:cubicBezTo>
                  <a:pt x="99" y="21"/>
                  <a:pt x="98" y="23"/>
                  <a:pt x="96" y="25"/>
                </a:cubicBezTo>
                <a:cubicBezTo>
                  <a:pt x="96" y="25"/>
                  <a:pt x="96" y="26"/>
                  <a:pt x="96" y="26"/>
                </a:cubicBezTo>
                <a:cubicBezTo>
                  <a:pt x="95" y="26"/>
                  <a:pt x="95" y="27"/>
                  <a:pt x="95" y="28"/>
                </a:cubicBezTo>
                <a:cubicBezTo>
                  <a:pt x="91" y="32"/>
                  <a:pt x="91" y="32"/>
                  <a:pt x="91" y="32"/>
                </a:cubicBezTo>
                <a:cubicBezTo>
                  <a:pt x="90" y="33"/>
                  <a:pt x="90" y="32"/>
                  <a:pt x="89" y="32"/>
                </a:cubicBezTo>
                <a:cubicBezTo>
                  <a:pt x="89" y="32"/>
                  <a:pt x="89" y="31"/>
                  <a:pt x="89" y="30"/>
                </a:cubicBezTo>
                <a:cubicBezTo>
                  <a:pt x="93" y="25"/>
                  <a:pt x="98" y="20"/>
                  <a:pt x="101" y="15"/>
                </a:cubicBezTo>
                <a:cubicBezTo>
                  <a:pt x="87" y="31"/>
                  <a:pt x="87" y="31"/>
                  <a:pt x="87" y="31"/>
                </a:cubicBezTo>
                <a:cubicBezTo>
                  <a:pt x="87" y="31"/>
                  <a:pt x="86" y="31"/>
                  <a:pt x="86" y="30"/>
                </a:cubicBezTo>
                <a:cubicBezTo>
                  <a:pt x="85" y="29"/>
                  <a:pt x="86" y="29"/>
                  <a:pt x="87" y="28"/>
                </a:cubicBezTo>
                <a:cubicBezTo>
                  <a:pt x="91" y="23"/>
                  <a:pt x="95" y="18"/>
                  <a:pt x="99" y="11"/>
                </a:cubicBezTo>
                <a:cubicBezTo>
                  <a:pt x="98" y="12"/>
                  <a:pt x="98" y="12"/>
                  <a:pt x="97" y="13"/>
                </a:cubicBezTo>
                <a:cubicBezTo>
                  <a:pt x="92" y="18"/>
                  <a:pt x="87" y="24"/>
                  <a:pt x="82" y="30"/>
                </a:cubicBezTo>
                <a:cubicBezTo>
                  <a:pt x="81" y="30"/>
                  <a:pt x="81" y="29"/>
                  <a:pt x="80" y="29"/>
                </a:cubicBezTo>
                <a:cubicBezTo>
                  <a:pt x="85" y="23"/>
                  <a:pt x="90" y="17"/>
                  <a:pt x="94" y="11"/>
                </a:cubicBezTo>
                <a:cubicBezTo>
                  <a:pt x="95" y="10"/>
                  <a:pt x="93" y="11"/>
                  <a:pt x="93" y="11"/>
                </a:cubicBezTo>
                <a:cubicBezTo>
                  <a:pt x="87" y="16"/>
                  <a:pt x="83" y="23"/>
                  <a:pt x="78" y="28"/>
                </a:cubicBezTo>
                <a:cubicBezTo>
                  <a:pt x="77" y="29"/>
                  <a:pt x="76" y="28"/>
                  <a:pt x="76" y="27"/>
                </a:cubicBezTo>
                <a:cubicBezTo>
                  <a:pt x="80" y="22"/>
                  <a:pt x="84" y="17"/>
                  <a:pt x="88" y="12"/>
                </a:cubicBezTo>
                <a:cubicBezTo>
                  <a:pt x="88" y="11"/>
                  <a:pt x="88" y="11"/>
                  <a:pt x="88" y="11"/>
                </a:cubicBezTo>
                <a:cubicBezTo>
                  <a:pt x="88" y="12"/>
                  <a:pt x="88" y="12"/>
                  <a:pt x="88" y="12"/>
                </a:cubicBezTo>
                <a:cubicBezTo>
                  <a:pt x="88" y="12"/>
                  <a:pt x="87" y="12"/>
                  <a:pt x="87" y="12"/>
                </a:cubicBezTo>
                <a:cubicBezTo>
                  <a:pt x="82" y="17"/>
                  <a:pt x="77" y="24"/>
                  <a:pt x="73" y="29"/>
                </a:cubicBezTo>
                <a:cubicBezTo>
                  <a:pt x="72" y="30"/>
                  <a:pt x="71" y="30"/>
                  <a:pt x="70" y="30"/>
                </a:cubicBezTo>
                <a:cubicBezTo>
                  <a:pt x="71" y="29"/>
                  <a:pt x="71" y="28"/>
                  <a:pt x="72" y="27"/>
                </a:cubicBezTo>
                <a:cubicBezTo>
                  <a:pt x="75" y="24"/>
                  <a:pt x="78" y="20"/>
                  <a:pt x="81" y="16"/>
                </a:cubicBezTo>
                <a:cubicBezTo>
                  <a:pt x="79" y="17"/>
                  <a:pt x="75" y="23"/>
                  <a:pt x="72" y="26"/>
                </a:cubicBezTo>
                <a:cubicBezTo>
                  <a:pt x="72" y="26"/>
                  <a:pt x="72" y="27"/>
                  <a:pt x="72" y="27"/>
                </a:cubicBezTo>
                <a:cubicBezTo>
                  <a:pt x="70" y="28"/>
                  <a:pt x="70" y="29"/>
                  <a:pt x="69" y="30"/>
                </a:cubicBezTo>
                <a:cubicBezTo>
                  <a:pt x="67" y="28"/>
                  <a:pt x="67" y="28"/>
                  <a:pt x="67" y="28"/>
                </a:cubicBezTo>
                <a:cubicBezTo>
                  <a:pt x="71" y="20"/>
                  <a:pt x="71" y="20"/>
                  <a:pt x="71" y="20"/>
                </a:cubicBezTo>
                <a:cubicBezTo>
                  <a:pt x="69" y="23"/>
                  <a:pt x="66" y="26"/>
                  <a:pt x="64" y="29"/>
                </a:cubicBezTo>
                <a:cubicBezTo>
                  <a:pt x="63" y="29"/>
                  <a:pt x="64" y="28"/>
                  <a:pt x="64" y="27"/>
                </a:cubicBezTo>
                <a:cubicBezTo>
                  <a:pt x="66" y="23"/>
                  <a:pt x="69" y="19"/>
                  <a:pt x="71" y="15"/>
                </a:cubicBezTo>
                <a:cubicBezTo>
                  <a:pt x="66" y="20"/>
                  <a:pt x="62" y="27"/>
                  <a:pt x="58" y="33"/>
                </a:cubicBezTo>
                <a:cubicBezTo>
                  <a:pt x="58" y="34"/>
                  <a:pt x="57" y="33"/>
                  <a:pt x="57" y="32"/>
                </a:cubicBezTo>
                <a:cubicBezTo>
                  <a:pt x="57" y="32"/>
                  <a:pt x="57" y="31"/>
                  <a:pt x="57" y="31"/>
                </a:cubicBezTo>
                <a:cubicBezTo>
                  <a:pt x="60" y="25"/>
                  <a:pt x="63" y="20"/>
                  <a:pt x="66" y="15"/>
                </a:cubicBezTo>
                <a:cubicBezTo>
                  <a:pt x="62" y="19"/>
                  <a:pt x="59" y="24"/>
                  <a:pt x="56" y="29"/>
                </a:cubicBezTo>
                <a:cubicBezTo>
                  <a:pt x="56" y="30"/>
                  <a:pt x="54" y="30"/>
                  <a:pt x="54" y="29"/>
                </a:cubicBezTo>
                <a:cubicBezTo>
                  <a:pt x="56" y="25"/>
                  <a:pt x="57" y="21"/>
                  <a:pt x="59" y="18"/>
                </a:cubicBezTo>
                <a:cubicBezTo>
                  <a:pt x="56" y="21"/>
                  <a:pt x="53" y="26"/>
                  <a:pt x="51" y="31"/>
                </a:cubicBezTo>
                <a:cubicBezTo>
                  <a:pt x="51" y="32"/>
                  <a:pt x="50" y="32"/>
                  <a:pt x="49" y="31"/>
                </a:cubicBezTo>
                <a:cubicBezTo>
                  <a:pt x="49" y="29"/>
                  <a:pt x="50" y="27"/>
                  <a:pt x="51" y="26"/>
                </a:cubicBezTo>
                <a:cubicBezTo>
                  <a:pt x="49" y="28"/>
                  <a:pt x="49" y="30"/>
                  <a:pt x="48" y="32"/>
                </a:cubicBezTo>
                <a:cubicBezTo>
                  <a:pt x="48" y="32"/>
                  <a:pt x="48" y="32"/>
                  <a:pt x="48" y="32"/>
                </a:cubicBezTo>
                <a:cubicBezTo>
                  <a:pt x="47" y="32"/>
                  <a:pt x="47" y="32"/>
                  <a:pt x="47" y="33"/>
                </a:cubicBezTo>
                <a:cubicBezTo>
                  <a:pt x="47" y="33"/>
                  <a:pt x="45" y="34"/>
                  <a:pt x="45" y="33"/>
                </a:cubicBezTo>
                <a:cubicBezTo>
                  <a:pt x="46" y="31"/>
                  <a:pt x="47" y="27"/>
                  <a:pt x="48" y="25"/>
                </a:cubicBezTo>
                <a:cubicBezTo>
                  <a:pt x="48" y="24"/>
                  <a:pt x="50" y="22"/>
                  <a:pt x="50" y="21"/>
                </a:cubicBezTo>
                <a:cubicBezTo>
                  <a:pt x="48" y="24"/>
                  <a:pt x="46" y="27"/>
                  <a:pt x="45" y="30"/>
                </a:cubicBezTo>
                <a:cubicBezTo>
                  <a:pt x="45" y="31"/>
                  <a:pt x="44" y="32"/>
                  <a:pt x="44" y="31"/>
                </a:cubicBezTo>
                <a:cubicBezTo>
                  <a:pt x="43" y="30"/>
                  <a:pt x="43" y="28"/>
                  <a:pt x="43" y="28"/>
                </a:cubicBezTo>
                <a:cubicBezTo>
                  <a:pt x="43" y="27"/>
                  <a:pt x="42" y="28"/>
                  <a:pt x="42" y="28"/>
                </a:cubicBezTo>
                <a:cubicBezTo>
                  <a:pt x="40" y="30"/>
                  <a:pt x="38" y="33"/>
                  <a:pt x="38" y="36"/>
                </a:cubicBezTo>
                <a:cubicBezTo>
                  <a:pt x="42" y="43"/>
                  <a:pt x="46" y="49"/>
                  <a:pt x="48" y="57"/>
                </a:cubicBezTo>
                <a:cubicBezTo>
                  <a:pt x="51" y="57"/>
                  <a:pt x="53" y="55"/>
                  <a:pt x="56" y="55"/>
                </a:cubicBezTo>
                <a:cubicBezTo>
                  <a:pt x="64" y="53"/>
                  <a:pt x="74" y="51"/>
                  <a:pt x="83" y="56"/>
                </a:cubicBezTo>
                <a:cubicBezTo>
                  <a:pt x="85" y="57"/>
                  <a:pt x="87" y="58"/>
                  <a:pt x="88" y="59"/>
                </a:cubicBezTo>
                <a:cubicBezTo>
                  <a:pt x="87" y="63"/>
                  <a:pt x="86" y="67"/>
                  <a:pt x="85" y="69"/>
                </a:cubicBezTo>
                <a:cubicBezTo>
                  <a:pt x="85" y="69"/>
                  <a:pt x="85" y="69"/>
                  <a:pt x="85" y="68"/>
                </a:cubicBezTo>
                <a:cubicBezTo>
                  <a:pt x="81" y="76"/>
                  <a:pt x="76" y="80"/>
                  <a:pt x="70" y="83"/>
                </a:cubicBezTo>
                <a:cubicBezTo>
                  <a:pt x="66" y="85"/>
                  <a:pt x="61" y="86"/>
                  <a:pt x="56" y="88"/>
                </a:cubicBezTo>
                <a:cubicBezTo>
                  <a:pt x="55" y="88"/>
                  <a:pt x="53" y="89"/>
                  <a:pt x="53" y="90"/>
                </a:cubicBezTo>
                <a:cubicBezTo>
                  <a:pt x="54" y="96"/>
                  <a:pt x="55" y="102"/>
                  <a:pt x="56" y="109"/>
                </a:cubicBezTo>
                <a:cubicBezTo>
                  <a:pt x="67" y="111"/>
                  <a:pt x="73" y="116"/>
                  <a:pt x="78" y="122"/>
                </a:cubicBezTo>
                <a:cubicBezTo>
                  <a:pt x="82" y="127"/>
                  <a:pt x="81" y="139"/>
                  <a:pt x="75" y="143"/>
                </a:cubicBezTo>
                <a:cubicBezTo>
                  <a:pt x="66" y="150"/>
                  <a:pt x="54" y="153"/>
                  <a:pt x="40" y="150"/>
                </a:cubicBezTo>
                <a:cubicBezTo>
                  <a:pt x="38" y="150"/>
                  <a:pt x="37" y="150"/>
                  <a:pt x="36" y="150"/>
                </a:cubicBezTo>
                <a:cubicBezTo>
                  <a:pt x="35" y="154"/>
                  <a:pt x="33" y="155"/>
                  <a:pt x="32" y="158"/>
                </a:cubicBezTo>
                <a:cubicBezTo>
                  <a:pt x="32" y="159"/>
                  <a:pt x="30" y="159"/>
                  <a:pt x="31" y="160"/>
                </a:cubicBezTo>
                <a:cubicBezTo>
                  <a:pt x="31" y="160"/>
                  <a:pt x="30" y="160"/>
                  <a:pt x="31" y="161"/>
                </a:cubicBezTo>
                <a:cubicBezTo>
                  <a:pt x="31" y="162"/>
                  <a:pt x="30" y="161"/>
                  <a:pt x="30" y="162"/>
                </a:cubicBezTo>
                <a:cubicBezTo>
                  <a:pt x="28" y="166"/>
                  <a:pt x="27" y="172"/>
                  <a:pt x="27" y="176"/>
                </a:cubicBezTo>
                <a:cubicBezTo>
                  <a:pt x="28" y="176"/>
                  <a:pt x="29" y="174"/>
                  <a:pt x="30" y="174"/>
                </a:cubicBezTo>
                <a:cubicBezTo>
                  <a:pt x="31" y="174"/>
                  <a:pt x="32" y="175"/>
                  <a:pt x="31" y="175"/>
                </a:cubicBezTo>
                <a:cubicBezTo>
                  <a:pt x="30" y="177"/>
                  <a:pt x="28" y="178"/>
                  <a:pt x="27" y="180"/>
                </a:cubicBezTo>
                <a:cubicBezTo>
                  <a:pt x="36" y="183"/>
                  <a:pt x="48" y="187"/>
                  <a:pt x="57" y="187"/>
                </a:cubicBezTo>
                <a:cubicBezTo>
                  <a:pt x="74" y="188"/>
                  <a:pt x="88" y="185"/>
                  <a:pt x="99" y="176"/>
                </a:cubicBezTo>
                <a:cubicBezTo>
                  <a:pt x="112" y="165"/>
                  <a:pt x="123" y="143"/>
                  <a:pt x="126" y="119"/>
                </a:cubicBezTo>
                <a:cubicBezTo>
                  <a:pt x="126" y="117"/>
                  <a:pt x="126" y="115"/>
                  <a:pt x="125" y="113"/>
                </a:cubicBezTo>
                <a:cubicBezTo>
                  <a:pt x="123" y="115"/>
                  <a:pt x="121" y="117"/>
                  <a:pt x="120" y="119"/>
                </a:cubicBezTo>
                <a:cubicBezTo>
                  <a:pt x="119" y="119"/>
                  <a:pt x="118" y="119"/>
                  <a:pt x="118" y="120"/>
                </a:cubicBezTo>
                <a:cubicBezTo>
                  <a:pt x="118" y="121"/>
                  <a:pt x="118" y="121"/>
                  <a:pt x="118" y="121"/>
                </a:cubicBezTo>
                <a:cubicBezTo>
                  <a:pt x="118" y="120"/>
                  <a:pt x="118" y="120"/>
                  <a:pt x="118" y="120"/>
                </a:cubicBezTo>
                <a:cubicBezTo>
                  <a:pt x="119" y="120"/>
                  <a:pt x="120" y="120"/>
                  <a:pt x="120" y="119"/>
                </a:cubicBezTo>
                <a:cubicBezTo>
                  <a:pt x="121" y="118"/>
                  <a:pt x="123" y="116"/>
                  <a:pt x="126" y="115"/>
                </a:cubicBezTo>
                <a:cubicBezTo>
                  <a:pt x="124" y="120"/>
                  <a:pt x="120" y="123"/>
                  <a:pt x="117" y="126"/>
                </a:cubicBezTo>
                <a:cubicBezTo>
                  <a:pt x="117" y="126"/>
                  <a:pt x="117" y="126"/>
                  <a:pt x="117" y="127"/>
                </a:cubicBezTo>
                <a:cubicBezTo>
                  <a:pt x="117" y="127"/>
                  <a:pt x="117" y="126"/>
                  <a:pt x="117" y="126"/>
                </a:cubicBezTo>
                <a:cubicBezTo>
                  <a:pt x="119" y="125"/>
                  <a:pt x="120" y="124"/>
                  <a:pt x="121" y="124"/>
                </a:cubicBezTo>
                <a:cubicBezTo>
                  <a:pt x="123" y="124"/>
                  <a:pt x="122" y="125"/>
                  <a:pt x="122" y="125"/>
                </a:cubicBezTo>
                <a:cubicBezTo>
                  <a:pt x="119" y="130"/>
                  <a:pt x="115" y="134"/>
                  <a:pt x="111" y="138"/>
                </a:cubicBezTo>
                <a:cubicBezTo>
                  <a:pt x="113" y="137"/>
                  <a:pt x="115" y="135"/>
                  <a:pt x="117" y="135"/>
                </a:cubicBezTo>
                <a:cubicBezTo>
                  <a:pt x="117" y="134"/>
                  <a:pt x="118" y="135"/>
                  <a:pt x="118" y="136"/>
                </a:cubicBezTo>
                <a:cubicBezTo>
                  <a:pt x="116" y="138"/>
                  <a:pt x="114" y="141"/>
                  <a:pt x="111" y="144"/>
                </a:cubicBezTo>
                <a:cubicBezTo>
                  <a:pt x="113" y="144"/>
                  <a:pt x="113" y="143"/>
                  <a:pt x="114" y="143"/>
                </a:cubicBezTo>
                <a:cubicBezTo>
                  <a:pt x="115" y="143"/>
                  <a:pt x="116" y="144"/>
                  <a:pt x="115" y="145"/>
                </a:cubicBezTo>
                <a:cubicBezTo>
                  <a:pt x="113" y="147"/>
                  <a:pt x="111" y="150"/>
                  <a:pt x="109" y="153"/>
                </a:cubicBezTo>
                <a:cubicBezTo>
                  <a:pt x="108" y="153"/>
                  <a:pt x="109" y="155"/>
                  <a:pt x="108" y="154"/>
                </a:cubicBezTo>
                <a:cubicBezTo>
                  <a:pt x="108" y="153"/>
                  <a:pt x="107" y="152"/>
                  <a:pt x="108" y="151"/>
                </a:cubicBezTo>
                <a:cubicBezTo>
                  <a:pt x="110" y="149"/>
                  <a:pt x="112" y="147"/>
                  <a:pt x="113" y="144"/>
                </a:cubicBezTo>
                <a:cubicBezTo>
                  <a:pt x="112" y="145"/>
                  <a:pt x="111" y="146"/>
                  <a:pt x="111" y="146"/>
                </a:cubicBezTo>
                <a:cubicBezTo>
                  <a:pt x="109" y="145"/>
                  <a:pt x="110" y="144"/>
                  <a:pt x="111" y="143"/>
                </a:cubicBezTo>
                <a:cubicBezTo>
                  <a:pt x="112" y="141"/>
                  <a:pt x="114" y="140"/>
                  <a:pt x="115" y="137"/>
                </a:cubicBezTo>
                <a:cubicBezTo>
                  <a:pt x="113" y="139"/>
                  <a:pt x="111" y="140"/>
                  <a:pt x="109" y="141"/>
                </a:cubicBezTo>
                <a:cubicBezTo>
                  <a:pt x="108" y="141"/>
                  <a:pt x="108" y="139"/>
                  <a:pt x="108" y="139"/>
                </a:cubicBezTo>
                <a:cubicBezTo>
                  <a:pt x="112" y="134"/>
                  <a:pt x="116" y="130"/>
                  <a:pt x="119" y="126"/>
                </a:cubicBezTo>
                <a:cubicBezTo>
                  <a:pt x="117" y="129"/>
                  <a:pt x="114" y="131"/>
                  <a:pt x="111" y="133"/>
                </a:cubicBezTo>
                <a:cubicBezTo>
                  <a:pt x="110" y="133"/>
                  <a:pt x="110" y="134"/>
                  <a:pt x="109" y="133"/>
                </a:cubicBezTo>
                <a:cubicBezTo>
                  <a:pt x="109" y="133"/>
                  <a:pt x="109" y="132"/>
                  <a:pt x="109" y="131"/>
                </a:cubicBezTo>
                <a:cubicBezTo>
                  <a:pt x="112" y="128"/>
                  <a:pt x="116" y="125"/>
                  <a:pt x="119" y="121"/>
                </a:cubicBezTo>
                <a:cubicBezTo>
                  <a:pt x="120" y="121"/>
                  <a:pt x="121" y="121"/>
                  <a:pt x="120" y="120"/>
                </a:cubicBezTo>
                <a:cubicBezTo>
                  <a:pt x="120" y="120"/>
                  <a:pt x="120" y="121"/>
                  <a:pt x="119" y="121"/>
                </a:cubicBezTo>
                <a:cubicBezTo>
                  <a:pt x="116" y="124"/>
                  <a:pt x="112" y="128"/>
                  <a:pt x="108" y="130"/>
                </a:cubicBezTo>
                <a:cubicBezTo>
                  <a:pt x="107" y="129"/>
                  <a:pt x="108" y="128"/>
                  <a:pt x="109" y="127"/>
                </a:cubicBezTo>
                <a:cubicBezTo>
                  <a:pt x="114" y="122"/>
                  <a:pt x="119" y="117"/>
                  <a:pt x="124" y="113"/>
                </a:cubicBezTo>
                <a:close/>
                <a:moveTo>
                  <a:pt x="19" y="54"/>
                </a:moveTo>
                <a:cubicBezTo>
                  <a:pt x="19" y="54"/>
                  <a:pt x="18" y="56"/>
                  <a:pt x="18" y="56"/>
                </a:cubicBezTo>
                <a:cubicBezTo>
                  <a:pt x="17" y="55"/>
                  <a:pt x="17" y="53"/>
                  <a:pt x="18" y="52"/>
                </a:cubicBezTo>
                <a:cubicBezTo>
                  <a:pt x="16" y="55"/>
                  <a:pt x="14" y="59"/>
                  <a:pt x="14" y="62"/>
                </a:cubicBezTo>
                <a:cubicBezTo>
                  <a:pt x="13" y="63"/>
                  <a:pt x="11" y="63"/>
                  <a:pt x="10" y="61"/>
                </a:cubicBezTo>
                <a:cubicBezTo>
                  <a:pt x="10" y="60"/>
                  <a:pt x="10" y="59"/>
                  <a:pt x="10" y="58"/>
                </a:cubicBezTo>
                <a:cubicBezTo>
                  <a:pt x="12" y="57"/>
                  <a:pt x="11" y="56"/>
                  <a:pt x="12" y="55"/>
                </a:cubicBezTo>
                <a:cubicBezTo>
                  <a:pt x="18" y="41"/>
                  <a:pt x="26" y="30"/>
                  <a:pt x="34" y="17"/>
                </a:cubicBezTo>
                <a:cubicBezTo>
                  <a:pt x="34" y="15"/>
                  <a:pt x="36" y="15"/>
                  <a:pt x="37" y="13"/>
                </a:cubicBezTo>
                <a:cubicBezTo>
                  <a:pt x="38" y="12"/>
                  <a:pt x="38" y="10"/>
                  <a:pt x="39" y="10"/>
                </a:cubicBezTo>
                <a:cubicBezTo>
                  <a:pt x="40" y="10"/>
                  <a:pt x="40" y="10"/>
                  <a:pt x="40" y="11"/>
                </a:cubicBezTo>
                <a:cubicBezTo>
                  <a:pt x="39" y="13"/>
                  <a:pt x="36" y="17"/>
                  <a:pt x="37" y="18"/>
                </a:cubicBezTo>
                <a:cubicBezTo>
                  <a:pt x="37" y="19"/>
                  <a:pt x="38" y="20"/>
                  <a:pt x="37" y="21"/>
                </a:cubicBezTo>
                <a:cubicBezTo>
                  <a:pt x="43" y="16"/>
                  <a:pt x="49" y="13"/>
                  <a:pt x="55" y="10"/>
                </a:cubicBezTo>
                <a:cubicBezTo>
                  <a:pt x="68" y="4"/>
                  <a:pt x="83" y="0"/>
                  <a:pt x="102" y="6"/>
                </a:cubicBezTo>
                <a:cubicBezTo>
                  <a:pt x="115" y="12"/>
                  <a:pt x="120" y="24"/>
                  <a:pt x="123" y="36"/>
                </a:cubicBezTo>
                <a:cubicBezTo>
                  <a:pt x="128" y="45"/>
                  <a:pt x="124" y="61"/>
                  <a:pt x="117" y="68"/>
                </a:cubicBezTo>
                <a:cubicBezTo>
                  <a:pt x="115" y="74"/>
                  <a:pt x="111" y="77"/>
                  <a:pt x="108" y="81"/>
                </a:cubicBezTo>
                <a:cubicBezTo>
                  <a:pt x="107" y="82"/>
                  <a:pt x="107" y="83"/>
                  <a:pt x="106" y="84"/>
                </a:cubicBezTo>
                <a:cubicBezTo>
                  <a:pt x="120" y="90"/>
                  <a:pt x="129" y="99"/>
                  <a:pt x="132" y="111"/>
                </a:cubicBezTo>
                <a:cubicBezTo>
                  <a:pt x="132" y="100"/>
                  <a:pt x="132" y="100"/>
                  <a:pt x="132" y="100"/>
                </a:cubicBezTo>
                <a:cubicBezTo>
                  <a:pt x="132" y="100"/>
                  <a:pt x="133" y="99"/>
                  <a:pt x="134" y="100"/>
                </a:cubicBezTo>
                <a:cubicBezTo>
                  <a:pt x="134" y="101"/>
                  <a:pt x="136" y="101"/>
                  <a:pt x="136" y="102"/>
                </a:cubicBezTo>
                <a:cubicBezTo>
                  <a:pt x="137" y="115"/>
                  <a:pt x="135" y="128"/>
                  <a:pt x="133" y="142"/>
                </a:cubicBezTo>
                <a:cubicBezTo>
                  <a:pt x="132" y="150"/>
                  <a:pt x="132" y="158"/>
                  <a:pt x="130" y="167"/>
                </a:cubicBezTo>
                <a:cubicBezTo>
                  <a:pt x="130" y="167"/>
                  <a:pt x="129" y="168"/>
                  <a:pt x="128" y="169"/>
                </a:cubicBezTo>
                <a:cubicBezTo>
                  <a:pt x="127" y="170"/>
                  <a:pt x="128" y="171"/>
                  <a:pt x="128" y="172"/>
                </a:cubicBezTo>
                <a:cubicBezTo>
                  <a:pt x="127" y="172"/>
                  <a:pt x="126" y="173"/>
                  <a:pt x="126" y="172"/>
                </a:cubicBezTo>
                <a:cubicBezTo>
                  <a:pt x="126" y="170"/>
                  <a:pt x="126" y="169"/>
                  <a:pt x="126" y="166"/>
                </a:cubicBezTo>
                <a:cubicBezTo>
                  <a:pt x="126" y="165"/>
                  <a:pt x="125" y="168"/>
                  <a:pt x="125" y="168"/>
                </a:cubicBezTo>
                <a:cubicBezTo>
                  <a:pt x="124" y="174"/>
                  <a:pt x="124" y="174"/>
                  <a:pt x="124" y="174"/>
                </a:cubicBezTo>
                <a:cubicBezTo>
                  <a:pt x="123" y="174"/>
                  <a:pt x="123" y="174"/>
                  <a:pt x="123" y="174"/>
                </a:cubicBezTo>
                <a:cubicBezTo>
                  <a:pt x="124" y="167"/>
                  <a:pt x="124" y="167"/>
                  <a:pt x="124" y="167"/>
                </a:cubicBezTo>
                <a:cubicBezTo>
                  <a:pt x="116" y="184"/>
                  <a:pt x="105" y="197"/>
                  <a:pt x="91" y="205"/>
                </a:cubicBezTo>
                <a:cubicBezTo>
                  <a:pt x="74" y="211"/>
                  <a:pt x="56" y="215"/>
                  <a:pt x="32" y="209"/>
                </a:cubicBezTo>
                <a:cubicBezTo>
                  <a:pt x="31" y="210"/>
                  <a:pt x="31" y="211"/>
                  <a:pt x="30" y="211"/>
                </a:cubicBezTo>
                <a:cubicBezTo>
                  <a:pt x="29" y="211"/>
                  <a:pt x="29" y="211"/>
                  <a:pt x="28" y="210"/>
                </a:cubicBezTo>
                <a:cubicBezTo>
                  <a:pt x="28" y="210"/>
                  <a:pt x="29" y="209"/>
                  <a:pt x="29" y="208"/>
                </a:cubicBezTo>
                <a:cubicBezTo>
                  <a:pt x="29" y="208"/>
                  <a:pt x="28" y="208"/>
                  <a:pt x="28" y="208"/>
                </a:cubicBezTo>
                <a:cubicBezTo>
                  <a:pt x="26" y="208"/>
                  <a:pt x="25" y="210"/>
                  <a:pt x="24" y="211"/>
                </a:cubicBezTo>
                <a:cubicBezTo>
                  <a:pt x="24" y="211"/>
                  <a:pt x="23" y="210"/>
                  <a:pt x="22" y="210"/>
                </a:cubicBezTo>
                <a:cubicBezTo>
                  <a:pt x="22" y="209"/>
                  <a:pt x="24" y="208"/>
                  <a:pt x="25" y="207"/>
                </a:cubicBezTo>
                <a:cubicBezTo>
                  <a:pt x="24" y="206"/>
                  <a:pt x="23" y="205"/>
                  <a:pt x="22" y="206"/>
                </a:cubicBezTo>
                <a:cubicBezTo>
                  <a:pt x="21" y="206"/>
                  <a:pt x="20" y="208"/>
                  <a:pt x="18" y="208"/>
                </a:cubicBezTo>
                <a:cubicBezTo>
                  <a:pt x="18" y="208"/>
                  <a:pt x="17" y="208"/>
                  <a:pt x="17" y="207"/>
                </a:cubicBezTo>
                <a:cubicBezTo>
                  <a:pt x="17" y="206"/>
                  <a:pt x="18" y="205"/>
                  <a:pt x="19" y="204"/>
                </a:cubicBezTo>
                <a:cubicBezTo>
                  <a:pt x="15" y="203"/>
                  <a:pt x="15" y="203"/>
                  <a:pt x="15" y="203"/>
                </a:cubicBezTo>
                <a:cubicBezTo>
                  <a:pt x="15" y="205"/>
                  <a:pt x="13" y="205"/>
                  <a:pt x="12" y="206"/>
                </a:cubicBezTo>
                <a:cubicBezTo>
                  <a:pt x="11" y="206"/>
                  <a:pt x="10" y="206"/>
                  <a:pt x="10" y="205"/>
                </a:cubicBezTo>
                <a:cubicBezTo>
                  <a:pt x="10" y="203"/>
                  <a:pt x="12" y="202"/>
                  <a:pt x="13" y="200"/>
                </a:cubicBezTo>
                <a:cubicBezTo>
                  <a:pt x="10" y="201"/>
                  <a:pt x="9" y="203"/>
                  <a:pt x="8" y="204"/>
                </a:cubicBezTo>
                <a:cubicBezTo>
                  <a:pt x="8" y="204"/>
                  <a:pt x="7" y="203"/>
                  <a:pt x="7" y="203"/>
                </a:cubicBezTo>
                <a:cubicBezTo>
                  <a:pt x="7" y="201"/>
                  <a:pt x="9" y="201"/>
                  <a:pt x="10" y="200"/>
                </a:cubicBezTo>
                <a:cubicBezTo>
                  <a:pt x="10" y="199"/>
                  <a:pt x="8" y="198"/>
                  <a:pt x="7" y="197"/>
                </a:cubicBezTo>
                <a:cubicBezTo>
                  <a:pt x="6" y="199"/>
                  <a:pt x="5" y="201"/>
                  <a:pt x="3" y="202"/>
                </a:cubicBezTo>
                <a:cubicBezTo>
                  <a:pt x="2" y="202"/>
                  <a:pt x="2" y="201"/>
                  <a:pt x="2" y="200"/>
                </a:cubicBezTo>
                <a:cubicBezTo>
                  <a:pt x="2" y="198"/>
                  <a:pt x="4" y="198"/>
                  <a:pt x="5" y="197"/>
                </a:cubicBezTo>
                <a:cubicBezTo>
                  <a:pt x="4" y="195"/>
                  <a:pt x="4" y="194"/>
                  <a:pt x="4" y="192"/>
                </a:cubicBezTo>
                <a:cubicBezTo>
                  <a:pt x="4" y="186"/>
                  <a:pt x="6" y="179"/>
                  <a:pt x="7" y="173"/>
                </a:cubicBezTo>
                <a:cubicBezTo>
                  <a:pt x="5" y="174"/>
                  <a:pt x="3" y="175"/>
                  <a:pt x="0" y="176"/>
                </a:cubicBezTo>
                <a:cubicBezTo>
                  <a:pt x="0" y="176"/>
                  <a:pt x="0" y="175"/>
                  <a:pt x="0" y="175"/>
                </a:cubicBezTo>
                <a:cubicBezTo>
                  <a:pt x="2" y="171"/>
                  <a:pt x="5" y="167"/>
                  <a:pt x="8" y="165"/>
                </a:cubicBezTo>
                <a:cubicBezTo>
                  <a:pt x="7" y="163"/>
                  <a:pt x="6" y="162"/>
                  <a:pt x="8" y="161"/>
                </a:cubicBezTo>
                <a:cubicBezTo>
                  <a:pt x="15" y="155"/>
                  <a:pt x="22" y="147"/>
                  <a:pt x="29" y="141"/>
                </a:cubicBezTo>
                <a:cubicBezTo>
                  <a:pt x="40" y="144"/>
                  <a:pt x="50" y="145"/>
                  <a:pt x="58" y="144"/>
                </a:cubicBezTo>
                <a:cubicBezTo>
                  <a:pt x="62" y="142"/>
                  <a:pt x="66" y="140"/>
                  <a:pt x="69" y="138"/>
                </a:cubicBezTo>
                <a:cubicBezTo>
                  <a:pt x="69" y="136"/>
                  <a:pt x="67" y="134"/>
                  <a:pt x="66" y="133"/>
                </a:cubicBezTo>
                <a:cubicBezTo>
                  <a:pt x="65" y="133"/>
                  <a:pt x="65" y="132"/>
                  <a:pt x="64" y="132"/>
                </a:cubicBezTo>
                <a:cubicBezTo>
                  <a:pt x="63" y="133"/>
                  <a:pt x="62" y="133"/>
                  <a:pt x="62" y="132"/>
                </a:cubicBezTo>
                <a:cubicBezTo>
                  <a:pt x="62" y="132"/>
                  <a:pt x="62" y="131"/>
                  <a:pt x="62" y="131"/>
                </a:cubicBezTo>
                <a:cubicBezTo>
                  <a:pt x="61" y="130"/>
                  <a:pt x="60" y="130"/>
                  <a:pt x="60" y="130"/>
                </a:cubicBezTo>
                <a:cubicBezTo>
                  <a:pt x="60" y="131"/>
                  <a:pt x="59" y="131"/>
                  <a:pt x="58" y="132"/>
                </a:cubicBezTo>
                <a:cubicBezTo>
                  <a:pt x="57" y="132"/>
                  <a:pt x="57" y="132"/>
                  <a:pt x="56" y="131"/>
                </a:cubicBezTo>
                <a:cubicBezTo>
                  <a:pt x="56" y="130"/>
                  <a:pt x="57" y="130"/>
                  <a:pt x="57" y="129"/>
                </a:cubicBezTo>
                <a:cubicBezTo>
                  <a:pt x="56" y="129"/>
                  <a:pt x="55" y="128"/>
                  <a:pt x="54" y="129"/>
                </a:cubicBezTo>
                <a:cubicBezTo>
                  <a:pt x="54" y="130"/>
                  <a:pt x="53" y="131"/>
                  <a:pt x="52" y="131"/>
                </a:cubicBezTo>
                <a:cubicBezTo>
                  <a:pt x="51" y="130"/>
                  <a:pt x="52" y="129"/>
                  <a:pt x="51" y="129"/>
                </a:cubicBezTo>
                <a:cubicBezTo>
                  <a:pt x="49" y="128"/>
                  <a:pt x="49" y="131"/>
                  <a:pt x="47" y="131"/>
                </a:cubicBezTo>
                <a:cubicBezTo>
                  <a:pt x="46" y="130"/>
                  <a:pt x="47" y="129"/>
                  <a:pt x="46" y="129"/>
                </a:cubicBezTo>
                <a:cubicBezTo>
                  <a:pt x="43" y="129"/>
                  <a:pt x="40" y="129"/>
                  <a:pt x="37" y="129"/>
                </a:cubicBezTo>
                <a:cubicBezTo>
                  <a:pt x="36" y="129"/>
                  <a:pt x="35" y="127"/>
                  <a:pt x="34" y="126"/>
                </a:cubicBezTo>
                <a:cubicBezTo>
                  <a:pt x="33" y="119"/>
                  <a:pt x="33" y="111"/>
                  <a:pt x="34" y="103"/>
                </a:cubicBezTo>
                <a:cubicBezTo>
                  <a:pt x="34" y="101"/>
                  <a:pt x="32" y="99"/>
                  <a:pt x="32" y="99"/>
                </a:cubicBezTo>
                <a:cubicBezTo>
                  <a:pt x="37" y="94"/>
                  <a:pt x="41" y="89"/>
                  <a:pt x="45" y="84"/>
                </a:cubicBezTo>
                <a:cubicBezTo>
                  <a:pt x="46" y="83"/>
                  <a:pt x="48" y="82"/>
                  <a:pt x="50" y="82"/>
                </a:cubicBezTo>
                <a:cubicBezTo>
                  <a:pt x="50" y="81"/>
                  <a:pt x="52" y="82"/>
                  <a:pt x="52" y="82"/>
                </a:cubicBezTo>
                <a:cubicBezTo>
                  <a:pt x="58" y="79"/>
                  <a:pt x="63" y="77"/>
                  <a:pt x="68" y="73"/>
                </a:cubicBezTo>
                <a:cubicBezTo>
                  <a:pt x="62" y="70"/>
                  <a:pt x="56" y="72"/>
                  <a:pt x="51" y="73"/>
                </a:cubicBezTo>
                <a:cubicBezTo>
                  <a:pt x="51" y="74"/>
                  <a:pt x="53" y="73"/>
                  <a:pt x="53" y="74"/>
                </a:cubicBezTo>
                <a:cubicBezTo>
                  <a:pt x="54" y="74"/>
                  <a:pt x="53" y="75"/>
                  <a:pt x="53" y="75"/>
                </a:cubicBezTo>
                <a:cubicBezTo>
                  <a:pt x="50" y="76"/>
                  <a:pt x="47" y="75"/>
                  <a:pt x="45" y="76"/>
                </a:cubicBezTo>
                <a:cubicBezTo>
                  <a:pt x="42" y="77"/>
                  <a:pt x="40" y="77"/>
                  <a:pt x="37" y="78"/>
                </a:cubicBezTo>
                <a:cubicBezTo>
                  <a:pt x="35" y="81"/>
                  <a:pt x="33" y="83"/>
                  <a:pt x="31" y="87"/>
                </a:cubicBezTo>
                <a:cubicBezTo>
                  <a:pt x="31" y="86"/>
                  <a:pt x="32" y="87"/>
                  <a:pt x="31" y="87"/>
                </a:cubicBezTo>
                <a:cubicBezTo>
                  <a:pt x="31" y="87"/>
                  <a:pt x="30" y="87"/>
                  <a:pt x="30" y="88"/>
                </a:cubicBezTo>
                <a:cubicBezTo>
                  <a:pt x="30" y="89"/>
                  <a:pt x="28" y="89"/>
                  <a:pt x="29" y="91"/>
                </a:cubicBezTo>
                <a:cubicBezTo>
                  <a:pt x="28" y="91"/>
                  <a:pt x="28" y="90"/>
                  <a:pt x="28" y="90"/>
                </a:cubicBezTo>
                <a:cubicBezTo>
                  <a:pt x="28" y="89"/>
                  <a:pt x="28" y="88"/>
                  <a:pt x="28" y="87"/>
                </a:cubicBezTo>
                <a:cubicBezTo>
                  <a:pt x="29" y="87"/>
                  <a:pt x="30" y="87"/>
                  <a:pt x="29" y="86"/>
                </a:cubicBezTo>
                <a:cubicBezTo>
                  <a:pt x="30" y="84"/>
                  <a:pt x="32" y="81"/>
                  <a:pt x="33" y="79"/>
                </a:cubicBezTo>
                <a:cubicBezTo>
                  <a:pt x="32" y="78"/>
                  <a:pt x="31" y="77"/>
                  <a:pt x="30" y="78"/>
                </a:cubicBezTo>
                <a:cubicBezTo>
                  <a:pt x="28" y="76"/>
                  <a:pt x="27" y="72"/>
                  <a:pt x="26" y="70"/>
                </a:cubicBezTo>
                <a:cubicBezTo>
                  <a:pt x="26" y="70"/>
                  <a:pt x="26" y="71"/>
                  <a:pt x="25" y="71"/>
                </a:cubicBezTo>
                <a:cubicBezTo>
                  <a:pt x="24" y="71"/>
                  <a:pt x="24" y="70"/>
                  <a:pt x="24" y="69"/>
                </a:cubicBezTo>
                <a:cubicBezTo>
                  <a:pt x="24" y="69"/>
                  <a:pt x="25" y="67"/>
                  <a:pt x="25" y="67"/>
                </a:cubicBezTo>
                <a:cubicBezTo>
                  <a:pt x="25" y="66"/>
                  <a:pt x="25" y="65"/>
                  <a:pt x="25" y="64"/>
                </a:cubicBezTo>
                <a:cubicBezTo>
                  <a:pt x="24" y="65"/>
                  <a:pt x="23" y="67"/>
                  <a:pt x="22" y="67"/>
                </a:cubicBezTo>
                <a:cubicBezTo>
                  <a:pt x="21" y="66"/>
                  <a:pt x="22" y="64"/>
                  <a:pt x="22" y="64"/>
                </a:cubicBezTo>
                <a:cubicBezTo>
                  <a:pt x="23" y="63"/>
                  <a:pt x="24" y="61"/>
                  <a:pt x="24" y="60"/>
                </a:cubicBezTo>
                <a:cubicBezTo>
                  <a:pt x="23" y="60"/>
                  <a:pt x="22" y="61"/>
                  <a:pt x="21" y="60"/>
                </a:cubicBezTo>
                <a:cubicBezTo>
                  <a:pt x="22" y="59"/>
                  <a:pt x="23" y="57"/>
                  <a:pt x="22" y="55"/>
                </a:cubicBezTo>
                <a:cubicBezTo>
                  <a:pt x="21" y="56"/>
                  <a:pt x="19" y="56"/>
                  <a:pt x="20" y="54"/>
                </a:cubicBezTo>
                <a:cubicBezTo>
                  <a:pt x="20" y="53"/>
                  <a:pt x="21" y="52"/>
                  <a:pt x="20" y="51"/>
                </a:cubicBezTo>
                <a:cubicBezTo>
                  <a:pt x="20" y="51"/>
                  <a:pt x="19" y="52"/>
                  <a:pt x="19" y="53"/>
                </a:cubicBezTo>
                <a:cubicBezTo>
                  <a:pt x="19" y="54"/>
                  <a:pt x="19" y="54"/>
                  <a:pt x="19" y="54"/>
                </a:cubicBezTo>
                <a:close/>
              </a:path>
            </a:pathLst>
          </a:custGeom>
          <a:solidFill>
            <a:schemeClr val="accent3"/>
          </a:solidFill>
          <a:ln>
            <a:noFill/>
          </a:ln>
        </p:spPr>
        <p:txBody>
          <a:bodyPr/>
          <a:lstStyle/>
          <a:p>
            <a:pPr algn="ctr">
              <a:defRPr/>
            </a:pPr>
            <a:endParaRPr lang="zh-CN" altLang="en-US"/>
          </a:p>
        </p:txBody>
      </p:sp>
      <p:sp>
        <p:nvSpPr>
          <p:cNvPr id="14" name="MH_Other_4"/>
          <p:cNvSpPr>
            <a:spLocks noChangeAspect="1" noEditPoints="1"/>
          </p:cNvSpPr>
          <p:nvPr>
            <p:custDataLst>
              <p:tags r:id="rId5"/>
            </p:custDataLst>
          </p:nvPr>
        </p:nvSpPr>
        <p:spPr bwMode="auto">
          <a:xfrm>
            <a:off x="1387477" y="3762645"/>
            <a:ext cx="428624" cy="563805"/>
          </a:xfrm>
          <a:custGeom>
            <a:avLst/>
            <a:gdLst>
              <a:gd name="T0" fmla="*/ 17 w 153"/>
              <a:gd name="T1" fmla="*/ 103 h 199"/>
              <a:gd name="T2" fmla="*/ 77 w 153"/>
              <a:gd name="T3" fmla="*/ 43 h 199"/>
              <a:gd name="T4" fmla="*/ 24 w 153"/>
              <a:gd name="T5" fmla="*/ 70 h 199"/>
              <a:gd name="T6" fmla="*/ 77 w 153"/>
              <a:gd name="T7" fmla="*/ 26 h 199"/>
              <a:gd name="T8" fmla="*/ 25 w 153"/>
              <a:gd name="T9" fmla="*/ 90 h 199"/>
              <a:gd name="T10" fmla="*/ 78 w 153"/>
              <a:gd name="T11" fmla="*/ 35 h 199"/>
              <a:gd name="T12" fmla="*/ 24 w 153"/>
              <a:gd name="T13" fmla="*/ 85 h 199"/>
              <a:gd name="T14" fmla="*/ 83 w 153"/>
              <a:gd name="T15" fmla="*/ 31 h 199"/>
              <a:gd name="T16" fmla="*/ 32 w 153"/>
              <a:gd name="T17" fmla="*/ 44 h 199"/>
              <a:gd name="T18" fmla="*/ 24 w 153"/>
              <a:gd name="T19" fmla="*/ 73 h 199"/>
              <a:gd name="T20" fmla="*/ 23 w 153"/>
              <a:gd name="T21" fmla="*/ 76 h 199"/>
              <a:gd name="T22" fmla="*/ 22 w 153"/>
              <a:gd name="T23" fmla="*/ 84 h 199"/>
              <a:gd name="T24" fmla="*/ 15 w 153"/>
              <a:gd name="T25" fmla="*/ 95 h 199"/>
              <a:gd name="T26" fmla="*/ 110 w 153"/>
              <a:gd name="T27" fmla="*/ 174 h 199"/>
              <a:gd name="T28" fmla="*/ 30 w 153"/>
              <a:gd name="T29" fmla="*/ 35 h 199"/>
              <a:gd name="T30" fmla="*/ 28 w 153"/>
              <a:gd name="T31" fmla="*/ 39 h 199"/>
              <a:gd name="T32" fmla="*/ 33 w 153"/>
              <a:gd name="T33" fmla="*/ 31 h 199"/>
              <a:gd name="T34" fmla="*/ 111 w 153"/>
              <a:gd name="T35" fmla="*/ 168 h 199"/>
              <a:gd name="T36" fmla="*/ 17 w 153"/>
              <a:gd name="T37" fmla="*/ 111 h 199"/>
              <a:gd name="T38" fmla="*/ 112 w 153"/>
              <a:gd name="T39" fmla="*/ 19 h 199"/>
              <a:gd name="T40" fmla="*/ 60 w 153"/>
              <a:gd name="T41" fmla="*/ 122 h 199"/>
              <a:gd name="T42" fmla="*/ 129 w 153"/>
              <a:gd name="T43" fmla="*/ 107 h 199"/>
              <a:gd name="T44" fmla="*/ 76 w 153"/>
              <a:gd name="T45" fmla="*/ 151 h 199"/>
              <a:gd name="T46" fmla="*/ 71 w 153"/>
              <a:gd name="T47" fmla="*/ 162 h 199"/>
              <a:gd name="T48" fmla="*/ 77 w 153"/>
              <a:gd name="T49" fmla="*/ 162 h 199"/>
              <a:gd name="T50" fmla="*/ 71 w 153"/>
              <a:gd name="T51" fmla="*/ 180 h 199"/>
              <a:gd name="T52" fmla="*/ 83 w 153"/>
              <a:gd name="T53" fmla="*/ 37 h 199"/>
              <a:gd name="T54" fmla="*/ 101 w 153"/>
              <a:gd name="T55" fmla="*/ 163 h 199"/>
              <a:gd name="T56" fmla="*/ 111 w 153"/>
              <a:gd name="T57" fmla="*/ 177 h 199"/>
              <a:gd name="T58" fmla="*/ 47 w 153"/>
              <a:gd name="T59" fmla="*/ 121 h 199"/>
              <a:gd name="T60" fmla="*/ 76 w 153"/>
              <a:gd name="T61" fmla="*/ 103 h 199"/>
              <a:gd name="T62" fmla="*/ 79 w 153"/>
              <a:gd name="T63" fmla="*/ 61 h 199"/>
              <a:gd name="T64" fmla="*/ 68 w 153"/>
              <a:gd name="T65" fmla="*/ 107 h 199"/>
              <a:gd name="T66" fmla="*/ 136 w 153"/>
              <a:gd name="T67" fmla="*/ 102 h 199"/>
              <a:gd name="T68" fmla="*/ 124 w 153"/>
              <a:gd name="T69" fmla="*/ 108 h 199"/>
              <a:gd name="T70" fmla="*/ 112 w 153"/>
              <a:gd name="T71" fmla="*/ 154 h 199"/>
              <a:gd name="T72" fmla="*/ 112 w 153"/>
              <a:gd name="T73" fmla="*/ 127 h 199"/>
              <a:gd name="T74" fmla="*/ 112 w 153"/>
              <a:gd name="T75" fmla="*/ 124 h 199"/>
              <a:gd name="T76" fmla="*/ 111 w 153"/>
              <a:gd name="T77" fmla="*/ 152 h 199"/>
              <a:gd name="T78" fmla="*/ 75 w 153"/>
              <a:gd name="T79" fmla="*/ 149 h 199"/>
              <a:gd name="T80" fmla="*/ 92 w 153"/>
              <a:gd name="T81" fmla="*/ 180 h 199"/>
              <a:gd name="T82" fmla="*/ 74 w 153"/>
              <a:gd name="T83" fmla="*/ 180 h 199"/>
              <a:gd name="T84" fmla="*/ 32 w 153"/>
              <a:gd name="T85" fmla="*/ 123 h 199"/>
              <a:gd name="T86" fmla="*/ 101 w 153"/>
              <a:gd name="T87" fmla="*/ 34 h 199"/>
              <a:gd name="T88" fmla="*/ 102 w 153"/>
              <a:gd name="T89" fmla="*/ 22 h 199"/>
              <a:gd name="T90" fmla="*/ 87 w 153"/>
              <a:gd name="T91" fmla="*/ 30 h 199"/>
              <a:gd name="T92" fmla="*/ 63 w 153"/>
              <a:gd name="T93" fmla="*/ 20 h 199"/>
              <a:gd name="T94" fmla="*/ 35 w 153"/>
              <a:gd name="T95" fmla="*/ 47 h 199"/>
              <a:gd name="T96" fmla="*/ 86 w 153"/>
              <a:gd name="T97" fmla="*/ 160 h 199"/>
              <a:gd name="T98" fmla="*/ 124 w 153"/>
              <a:gd name="T99" fmla="*/ 158 h 199"/>
              <a:gd name="T100" fmla="*/ 110 w 153"/>
              <a:gd name="T101" fmla="*/ 26 h 199"/>
              <a:gd name="T102" fmla="*/ 105 w 153"/>
              <a:gd name="T103" fmla="*/ 48 h 199"/>
              <a:gd name="T104" fmla="*/ 108 w 153"/>
              <a:gd name="T105" fmla="*/ 55 h 199"/>
              <a:gd name="T106" fmla="*/ 100 w 153"/>
              <a:gd name="T107" fmla="*/ 44 h 199"/>
              <a:gd name="T108" fmla="*/ 4 w 153"/>
              <a:gd name="T109" fmla="*/ 136 h 199"/>
              <a:gd name="T110" fmla="*/ 12 w 153"/>
              <a:gd name="T111" fmla="*/ 38 h 199"/>
              <a:gd name="T112" fmla="*/ 64 w 153"/>
              <a:gd name="T113" fmla="*/ 17 h 199"/>
              <a:gd name="T114" fmla="*/ 70 w 153"/>
              <a:gd name="T115" fmla="*/ 24 h 199"/>
              <a:gd name="T116" fmla="*/ 127 w 153"/>
              <a:gd name="T117" fmla="*/ 63 h 199"/>
              <a:gd name="T118" fmla="*/ 147 w 153"/>
              <a:gd name="T119" fmla="*/ 109 h 199"/>
              <a:gd name="T120" fmla="*/ 133 w 153"/>
              <a:gd name="T121" fmla="*/ 144 h 199"/>
              <a:gd name="T122" fmla="*/ 120 w 153"/>
              <a:gd name="T123" fmla="*/ 18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99">
                <a:moveTo>
                  <a:pt x="85" y="17"/>
                </a:moveTo>
                <a:cubicBezTo>
                  <a:pt x="85" y="17"/>
                  <a:pt x="84" y="16"/>
                  <a:pt x="84" y="16"/>
                </a:cubicBezTo>
                <a:cubicBezTo>
                  <a:pt x="84" y="17"/>
                  <a:pt x="83" y="17"/>
                  <a:pt x="83" y="18"/>
                </a:cubicBezTo>
                <a:cubicBezTo>
                  <a:pt x="84" y="18"/>
                  <a:pt x="85" y="18"/>
                  <a:pt x="85" y="17"/>
                </a:cubicBezTo>
                <a:close/>
                <a:moveTo>
                  <a:pt x="19" y="101"/>
                </a:moveTo>
                <a:cubicBezTo>
                  <a:pt x="18" y="101"/>
                  <a:pt x="18" y="101"/>
                  <a:pt x="18" y="101"/>
                </a:cubicBezTo>
                <a:cubicBezTo>
                  <a:pt x="18" y="102"/>
                  <a:pt x="18" y="102"/>
                  <a:pt x="18" y="102"/>
                </a:cubicBezTo>
                <a:cubicBezTo>
                  <a:pt x="18" y="102"/>
                  <a:pt x="18" y="102"/>
                  <a:pt x="18" y="102"/>
                </a:cubicBezTo>
                <a:cubicBezTo>
                  <a:pt x="18" y="102"/>
                  <a:pt x="17" y="103"/>
                  <a:pt x="17" y="103"/>
                </a:cubicBezTo>
                <a:cubicBezTo>
                  <a:pt x="17" y="104"/>
                  <a:pt x="17" y="104"/>
                  <a:pt x="17" y="104"/>
                </a:cubicBezTo>
                <a:cubicBezTo>
                  <a:pt x="17" y="103"/>
                  <a:pt x="17" y="103"/>
                  <a:pt x="17" y="103"/>
                </a:cubicBezTo>
                <a:cubicBezTo>
                  <a:pt x="17" y="103"/>
                  <a:pt x="18" y="103"/>
                  <a:pt x="18" y="102"/>
                </a:cubicBezTo>
                <a:cubicBezTo>
                  <a:pt x="18" y="102"/>
                  <a:pt x="18" y="102"/>
                  <a:pt x="18" y="102"/>
                </a:cubicBezTo>
                <a:cubicBezTo>
                  <a:pt x="18" y="101"/>
                  <a:pt x="18" y="101"/>
                  <a:pt x="18" y="101"/>
                </a:cubicBezTo>
                <a:lnTo>
                  <a:pt x="19" y="101"/>
                </a:lnTo>
                <a:close/>
                <a:moveTo>
                  <a:pt x="76" y="45"/>
                </a:moveTo>
                <a:cubicBezTo>
                  <a:pt x="77" y="43"/>
                  <a:pt x="77" y="43"/>
                  <a:pt x="77" y="43"/>
                </a:cubicBezTo>
                <a:cubicBezTo>
                  <a:pt x="77" y="44"/>
                  <a:pt x="79" y="42"/>
                  <a:pt x="77" y="43"/>
                </a:cubicBezTo>
                <a:cubicBezTo>
                  <a:pt x="77" y="43"/>
                  <a:pt x="76" y="44"/>
                  <a:pt x="76" y="45"/>
                </a:cubicBezTo>
                <a:close/>
                <a:moveTo>
                  <a:pt x="52" y="119"/>
                </a:moveTo>
                <a:cubicBezTo>
                  <a:pt x="52" y="119"/>
                  <a:pt x="52" y="119"/>
                  <a:pt x="52" y="119"/>
                </a:cubicBezTo>
                <a:cubicBezTo>
                  <a:pt x="51" y="120"/>
                  <a:pt x="50" y="120"/>
                  <a:pt x="50" y="121"/>
                </a:cubicBezTo>
                <a:cubicBezTo>
                  <a:pt x="50" y="121"/>
                  <a:pt x="51" y="120"/>
                  <a:pt x="52" y="119"/>
                </a:cubicBezTo>
                <a:close/>
                <a:moveTo>
                  <a:pt x="26" y="67"/>
                </a:moveTo>
                <a:cubicBezTo>
                  <a:pt x="26" y="68"/>
                  <a:pt x="26" y="68"/>
                  <a:pt x="26" y="68"/>
                </a:cubicBezTo>
                <a:cubicBezTo>
                  <a:pt x="25" y="69"/>
                  <a:pt x="25" y="69"/>
                  <a:pt x="25" y="69"/>
                </a:cubicBezTo>
                <a:cubicBezTo>
                  <a:pt x="25" y="69"/>
                  <a:pt x="24" y="69"/>
                  <a:pt x="24" y="70"/>
                </a:cubicBezTo>
                <a:cubicBezTo>
                  <a:pt x="24" y="71"/>
                  <a:pt x="24" y="71"/>
                  <a:pt x="24" y="71"/>
                </a:cubicBezTo>
                <a:cubicBezTo>
                  <a:pt x="24" y="71"/>
                  <a:pt x="24" y="70"/>
                  <a:pt x="24" y="70"/>
                </a:cubicBezTo>
                <a:cubicBezTo>
                  <a:pt x="25" y="70"/>
                  <a:pt x="25" y="69"/>
                  <a:pt x="25" y="69"/>
                </a:cubicBezTo>
                <a:cubicBezTo>
                  <a:pt x="26" y="68"/>
                  <a:pt x="26" y="68"/>
                  <a:pt x="26" y="68"/>
                </a:cubicBezTo>
                <a:lnTo>
                  <a:pt x="26" y="67"/>
                </a:lnTo>
                <a:close/>
                <a:moveTo>
                  <a:pt x="79" y="23"/>
                </a:moveTo>
                <a:cubicBezTo>
                  <a:pt x="79" y="23"/>
                  <a:pt x="78" y="23"/>
                  <a:pt x="78" y="24"/>
                </a:cubicBezTo>
                <a:cubicBezTo>
                  <a:pt x="78" y="24"/>
                  <a:pt x="77" y="24"/>
                  <a:pt x="77" y="25"/>
                </a:cubicBezTo>
                <a:cubicBezTo>
                  <a:pt x="77" y="26"/>
                  <a:pt x="77" y="26"/>
                  <a:pt x="77" y="26"/>
                </a:cubicBezTo>
                <a:cubicBezTo>
                  <a:pt x="77" y="26"/>
                  <a:pt x="77" y="26"/>
                  <a:pt x="77" y="26"/>
                </a:cubicBezTo>
                <a:cubicBezTo>
                  <a:pt x="77" y="26"/>
                  <a:pt x="77" y="26"/>
                  <a:pt x="77" y="26"/>
                </a:cubicBezTo>
                <a:cubicBezTo>
                  <a:pt x="77" y="25"/>
                  <a:pt x="77" y="25"/>
                  <a:pt x="77" y="25"/>
                </a:cubicBezTo>
                <a:cubicBezTo>
                  <a:pt x="78" y="25"/>
                  <a:pt x="78" y="25"/>
                  <a:pt x="78" y="24"/>
                </a:cubicBezTo>
                <a:cubicBezTo>
                  <a:pt x="79" y="24"/>
                  <a:pt x="79" y="23"/>
                  <a:pt x="79" y="23"/>
                </a:cubicBezTo>
                <a:close/>
                <a:moveTo>
                  <a:pt x="25" y="90"/>
                </a:moveTo>
                <a:cubicBezTo>
                  <a:pt x="26" y="89"/>
                  <a:pt x="27" y="89"/>
                  <a:pt x="27" y="87"/>
                </a:cubicBezTo>
                <a:cubicBezTo>
                  <a:pt x="26" y="87"/>
                  <a:pt x="26" y="89"/>
                  <a:pt x="25" y="90"/>
                </a:cubicBezTo>
                <a:cubicBezTo>
                  <a:pt x="25" y="90"/>
                  <a:pt x="25" y="90"/>
                  <a:pt x="25" y="90"/>
                </a:cubicBezTo>
                <a:close/>
                <a:moveTo>
                  <a:pt x="79" y="34"/>
                </a:moveTo>
                <a:cubicBezTo>
                  <a:pt x="78" y="34"/>
                  <a:pt x="78" y="34"/>
                  <a:pt x="78" y="34"/>
                </a:cubicBezTo>
                <a:cubicBezTo>
                  <a:pt x="78" y="35"/>
                  <a:pt x="78" y="35"/>
                  <a:pt x="78" y="35"/>
                </a:cubicBezTo>
                <a:cubicBezTo>
                  <a:pt x="77" y="36"/>
                  <a:pt x="77" y="36"/>
                  <a:pt x="77" y="36"/>
                </a:cubicBezTo>
                <a:cubicBezTo>
                  <a:pt x="77" y="36"/>
                  <a:pt x="77" y="36"/>
                  <a:pt x="77" y="37"/>
                </a:cubicBezTo>
                <a:cubicBezTo>
                  <a:pt x="76" y="37"/>
                  <a:pt x="76" y="38"/>
                  <a:pt x="76" y="38"/>
                </a:cubicBezTo>
                <a:cubicBezTo>
                  <a:pt x="77" y="38"/>
                  <a:pt x="77" y="37"/>
                  <a:pt x="77" y="37"/>
                </a:cubicBezTo>
                <a:cubicBezTo>
                  <a:pt x="77" y="36"/>
                  <a:pt x="77" y="36"/>
                  <a:pt x="77" y="36"/>
                </a:cubicBezTo>
                <a:cubicBezTo>
                  <a:pt x="78" y="35"/>
                  <a:pt x="78" y="35"/>
                  <a:pt x="78" y="35"/>
                </a:cubicBezTo>
                <a:cubicBezTo>
                  <a:pt x="78" y="34"/>
                  <a:pt x="78" y="34"/>
                  <a:pt x="78" y="34"/>
                </a:cubicBezTo>
                <a:lnTo>
                  <a:pt x="79" y="34"/>
                </a:lnTo>
                <a:close/>
                <a:moveTo>
                  <a:pt x="49" y="123"/>
                </a:moveTo>
                <a:cubicBezTo>
                  <a:pt x="48" y="123"/>
                  <a:pt x="46" y="123"/>
                  <a:pt x="46" y="124"/>
                </a:cubicBezTo>
                <a:cubicBezTo>
                  <a:pt x="48" y="124"/>
                  <a:pt x="50" y="124"/>
                  <a:pt x="49" y="123"/>
                </a:cubicBezTo>
                <a:close/>
                <a:moveTo>
                  <a:pt x="25" y="82"/>
                </a:moveTo>
                <a:cubicBezTo>
                  <a:pt x="25" y="83"/>
                  <a:pt x="24" y="83"/>
                  <a:pt x="24" y="84"/>
                </a:cubicBezTo>
                <a:cubicBezTo>
                  <a:pt x="24" y="85"/>
                  <a:pt x="24" y="85"/>
                  <a:pt x="24" y="85"/>
                </a:cubicBezTo>
                <a:cubicBezTo>
                  <a:pt x="24" y="85"/>
                  <a:pt x="24" y="85"/>
                  <a:pt x="24" y="85"/>
                </a:cubicBezTo>
                <a:cubicBezTo>
                  <a:pt x="23" y="85"/>
                  <a:pt x="23" y="86"/>
                  <a:pt x="23" y="86"/>
                </a:cubicBezTo>
                <a:cubicBezTo>
                  <a:pt x="23" y="87"/>
                  <a:pt x="23" y="87"/>
                  <a:pt x="23" y="87"/>
                </a:cubicBezTo>
                <a:cubicBezTo>
                  <a:pt x="23" y="86"/>
                  <a:pt x="23" y="86"/>
                  <a:pt x="23" y="86"/>
                </a:cubicBezTo>
                <a:cubicBezTo>
                  <a:pt x="23" y="86"/>
                  <a:pt x="24" y="86"/>
                  <a:pt x="24" y="85"/>
                </a:cubicBezTo>
                <a:cubicBezTo>
                  <a:pt x="24" y="85"/>
                  <a:pt x="24" y="85"/>
                  <a:pt x="24" y="85"/>
                </a:cubicBezTo>
                <a:cubicBezTo>
                  <a:pt x="24" y="84"/>
                  <a:pt x="24" y="84"/>
                  <a:pt x="24" y="84"/>
                </a:cubicBezTo>
                <a:cubicBezTo>
                  <a:pt x="25" y="84"/>
                  <a:pt x="25" y="83"/>
                  <a:pt x="25" y="82"/>
                </a:cubicBezTo>
                <a:close/>
                <a:moveTo>
                  <a:pt x="81" y="34"/>
                </a:moveTo>
                <a:cubicBezTo>
                  <a:pt x="82" y="33"/>
                  <a:pt x="83" y="32"/>
                  <a:pt x="83" y="31"/>
                </a:cubicBezTo>
                <a:cubicBezTo>
                  <a:pt x="84" y="30"/>
                  <a:pt x="83" y="31"/>
                  <a:pt x="83" y="31"/>
                </a:cubicBezTo>
                <a:cubicBezTo>
                  <a:pt x="82" y="32"/>
                  <a:pt x="82" y="33"/>
                  <a:pt x="81" y="34"/>
                </a:cubicBezTo>
                <a:close/>
                <a:moveTo>
                  <a:pt x="25" y="82"/>
                </a:moveTo>
                <a:cubicBezTo>
                  <a:pt x="27" y="82"/>
                  <a:pt x="27" y="81"/>
                  <a:pt x="27" y="79"/>
                </a:cubicBezTo>
                <a:cubicBezTo>
                  <a:pt x="27" y="78"/>
                  <a:pt x="26" y="81"/>
                  <a:pt x="26" y="82"/>
                </a:cubicBezTo>
                <a:cubicBezTo>
                  <a:pt x="26" y="82"/>
                  <a:pt x="25" y="82"/>
                  <a:pt x="25" y="82"/>
                </a:cubicBezTo>
                <a:close/>
                <a:moveTo>
                  <a:pt x="33" y="45"/>
                </a:moveTo>
                <a:cubicBezTo>
                  <a:pt x="33" y="44"/>
                  <a:pt x="34" y="42"/>
                  <a:pt x="33" y="42"/>
                </a:cubicBezTo>
                <a:cubicBezTo>
                  <a:pt x="32" y="42"/>
                  <a:pt x="32" y="43"/>
                  <a:pt x="32" y="44"/>
                </a:cubicBezTo>
                <a:cubicBezTo>
                  <a:pt x="32" y="44"/>
                  <a:pt x="32" y="45"/>
                  <a:pt x="33" y="45"/>
                </a:cubicBezTo>
                <a:close/>
                <a:moveTo>
                  <a:pt x="41" y="125"/>
                </a:moveTo>
                <a:cubicBezTo>
                  <a:pt x="42" y="123"/>
                  <a:pt x="42" y="123"/>
                  <a:pt x="42" y="123"/>
                </a:cubicBezTo>
                <a:cubicBezTo>
                  <a:pt x="41" y="124"/>
                  <a:pt x="39" y="124"/>
                  <a:pt x="38" y="125"/>
                </a:cubicBezTo>
                <a:cubicBezTo>
                  <a:pt x="39" y="125"/>
                  <a:pt x="40" y="125"/>
                  <a:pt x="41" y="125"/>
                </a:cubicBezTo>
                <a:close/>
                <a:moveTo>
                  <a:pt x="26" y="71"/>
                </a:moveTo>
                <a:cubicBezTo>
                  <a:pt x="25" y="72"/>
                  <a:pt x="25" y="72"/>
                  <a:pt x="25" y="72"/>
                </a:cubicBezTo>
                <a:cubicBezTo>
                  <a:pt x="25" y="72"/>
                  <a:pt x="25" y="72"/>
                  <a:pt x="25" y="72"/>
                </a:cubicBezTo>
                <a:cubicBezTo>
                  <a:pt x="25" y="73"/>
                  <a:pt x="24" y="73"/>
                  <a:pt x="24" y="73"/>
                </a:cubicBezTo>
                <a:cubicBezTo>
                  <a:pt x="24" y="74"/>
                  <a:pt x="24" y="74"/>
                  <a:pt x="24" y="74"/>
                </a:cubicBezTo>
                <a:cubicBezTo>
                  <a:pt x="24" y="75"/>
                  <a:pt x="24" y="75"/>
                  <a:pt x="24" y="75"/>
                </a:cubicBezTo>
                <a:cubicBezTo>
                  <a:pt x="23" y="75"/>
                  <a:pt x="23" y="76"/>
                  <a:pt x="23" y="76"/>
                </a:cubicBezTo>
                <a:cubicBezTo>
                  <a:pt x="22" y="77"/>
                  <a:pt x="22" y="77"/>
                  <a:pt x="22" y="77"/>
                </a:cubicBezTo>
                <a:cubicBezTo>
                  <a:pt x="22" y="77"/>
                  <a:pt x="22" y="77"/>
                  <a:pt x="22" y="77"/>
                </a:cubicBezTo>
                <a:cubicBezTo>
                  <a:pt x="21" y="78"/>
                  <a:pt x="21" y="78"/>
                  <a:pt x="21" y="78"/>
                </a:cubicBezTo>
                <a:cubicBezTo>
                  <a:pt x="22" y="77"/>
                  <a:pt x="22" y="77"/>
                  <a:pt x="22" y="77"/>
                </a:cubicBezTo>
                <a:cubicBezTo>
                  <a:pt x="22" y="77"/>
                  <a:pt x="22" y="77"/>
                  <a:pt x="22" y="77"/>
                </a:cubicBezTo>
                <a:cubicBezTo>
                  <a:pt x="23" y="76"/>
                  <a:pt x="23" y="76"/>
                  <a:pt x="23" y="76"/>
                </a:cubicBezTo>
                <a:cubicBezTo>
                  <a:pt x="23" y="76"/>
                  <a:pt x="24" y="75"/>
                  <a:pt x="24" y="75"/>
                </a:cubicBezTo>
                <a:cubicBezTo>
                  <a:pt x="24" y="74"/>
                  <a:pt x="24" y="74"/>
                  <a:pt x="24" y="74"/>
                </a:cubicBezTo>
                <a:cubicBezTo>
                  <a:pt x="24" y="73"/>
                  <a:pt x="24" y="73"/>
                  <a:pt x="24" y="73"/>
                </a:cubicBezTo>
                <a:cubicBezTo>
                  <a:pt x="25" y="73"/>
                  <a:pt x="25" y="73"/>
                  <a:pt x="25" y="72"/>
                </a:cubicBezTo>
                <a:cubicBezTo>
                  <a:pt x="25" y="72"/>
                  <a:pt x="25" y="72"/>
                  <a:pt x="25" y="72"/>
                </a:cubicBezTo>
                <a:lnTo>
                  <a:pt x="26" y="71"/>
                </a:lnTo>
                <a:close/>
                <a:moveTo>
                  <a:pt x="24" y="80"/>
                </a:moveTo>
                <a:cubicBezTo>
                  <a:pt x="24" y="80"/>
                  <a:pt x="23" y="81"/>
                  <a:pt x="23" y="81"/>
                </a:cubicBezTo>
                <a:cubicBezTo>
                  <a:pt x="22" y="82"/>
                  <a:pt x="22" y="83"/>
                  <a:pt x="22" y="84"/>
                </a:cubicBezTo>
                <a:cubicBezTo>
                  <a:pt x="21" y="84"/>
                  <a:pt x="20" y="85"/>
                  <a:pt x="21" y="86"/>
                </a:cubicBezTo>
                <a:cubicBezTo>
                  <a:pt x="22" y="84"/>
                  <a:pt x="22" y="84"/>
                  <a:pt x="22" y="84"/>
                </a:cubicBezTo>
                <a:cubicBezTo>
                  <a:pt x="23" y="83"/>
                  <a:pt x="23" y="82"/>
                  <a:pt x="23" y="81"/>
                </a:cubicBezTo>
                <a:lnTo>
                  <a:pt x="24" y="80"/>
                </a:lnTo>
                <a:close/>
                <a:moveTo>
                  <a:pt x="114" y="12"/>
                </a:moveTo>
                <a:cubicBezTo>
                  <a:pt x="117" y="9"/>
                  <a:pt x="117" y="9"/>
                  <a:pt x="117" y="9"/>
                </a:cubicBezTo>
                <a:cubicBezTo>
                  <a:pt x="116" y="9"/>
                  <a:pt x="115" y="9"/>
                  <a:pt x="115" y="10"/>
                </a:cubicBezTo>
                <a:cubicBezTo>
                  <a:pt x="114" y="10"/>
                  <a:pt x="114" y="11"/>
                  <a:pt x="114" y="12"/>
                </a:cubicBezTo>
                <a:close/>
                <a:moveTo>
                  <a:pt x="15" y="95"/>
                </a:moveTo>
                <a:cubicBezTo>
                  <a:pt x="16" y="94"/>
                  <a:pt x="18" y="92"/>
                  <a:pt x="17" y="90"/>
                </a:cubicBezTo>
                <a:cubicBezTo>
                  <a:pt x="17" y="92"/>
                  <a:pt x="15" y="93"/>
                  <a:pt x="15" y="95"/>
                </a:cubicBezTo>
                <a:close/>
                <a:moveTo>
                  <a:pt x="74" y="120"/>
                </a:moveTo>
                <a:cubicBezTo>
                  <a:pt x="76" y="118"/>
                  <a:pt x="77" y="116"/>
                  <a:pt x="78" y="115"/>
                </a:cubicBezTo>
                <a:cubicBezTo>
                  <a:pt x="79" y="115"/>
                  <a:pt x="79" y="114"/>
                  <a:pt x="79" y="113"/>
                </a:cubicBezTo>
                <a:cubicBezTo>
                  <a:pt x="77" y="115"/>
                  <a:pt x="75" y="118"/>
                  <a:pt x="74" y="120"/>
                </a:cubicBezTo>
                <a:close/>
                <a:moveTo>
                  <a:pt x="108" y="178"/>
                </a:moveTo>
                <a:cubicBezTo>
                  <a:pt x="109" y="177"/>
                  <a:pt x="109" y="176"/>
                  <a:pt x="109" y="175"/>
                </a:cubicBezTo>
                <a:cubicBezTo>
                  <a:pt x="110" y="175"/>
                  <a:pt x="111" y="173"/>
                  <a:pt x="110" y="174"/>
                </a:cubicBezTo>
                <a:cubicBezTo>
                  <a:pt x="109" y="175"/>
                  <a:pt x="107" y="176"/>
                  <a:pt x="107" y="178"/>
                </a:cubicBezTo>
                <a:cubicBezTo>
                  <a:pt x="107" y="178"/>
                  <a:pt x="108" y="178"/>
                  <a:pt x="108" y="178"/>
                </a:cubicBezTo>
                <a:close/>
                <a:moveTo>
                  <a:pt x="34" y="30"/>
                </a:moveTo>
                <a:cubicBezTo>
                  <a:pt x="34" y="30"/>
                  <a:pt x="34" y="30"/>
                  <a:pt x="34" y="30"/>
                </a:cubicBezTo>
                <a:cubicBezTo>
                  <a:pt x="33" y="31"/>
                  <a:pt x="33" y="31"/>
                  <a:pt x="33" y="31"/>
                </a:cubicBezTo>
                <a:cubicBezTo>
                  <a:pt x="33" y="31"/>
                  <a:pt x="33" y="31"/>
                  <a:pt x="33" y="31"/>
                </a:cubicBezTo>
                <a:cubicBezTo>
                  <a:pt x="32" y="32"/>
                  <a:pt x="32" y="32"/>
                  <a:pt x="31" y="33"/>
                </a:cubicBezTo>
                <a:cubicBezTo>
                  <a:pt x="31" y="34"/>
                  <a:pt x="31" y="34"/>
                  <a:pt x="31" y="34"/>
                </a:cubicBezTo>
                <a:cubicBezTo>
                  <a:pt x="31" y="34"/>
                  <a:pt x="30" y="34"/>
                  <a:pt x="30" y="35"/>
                </a:cubicBezTo>
                <a:cubicBezTo>
                  <a:pt x="30" y="35"/>
                  <a:pt x="30" y="35"/>
                  <a:pt x="30" y="35"/>
                </a:cubicBezTo>
                <a:cubicBezTo>
                  <a:pt x="29" y="35"/>
                  <a:pt x="29" y="36"/>
                  <a:pt x="29" y="37"/>
                </a:cubicBezTo>
                <a:cubicBezTo>
                  <a:pt x="29" y="38"/>
                  <a:pt x="29" y="38"/>
                  <a:pt x="29" y="38"/>
                </a:cubicBezTo>
                <a:cubicBezTo>
                  <a:pt x="28" y="38"/>
                  <a:pt x="28" y="38"/>
                  <a:pt x="28" y="38"/>
                </a:cubicBezTo>
                <a:cubicBezTo>
                  <a:pt x="28" y="39"/>
                  <a:pt x="28" y="39"/>
                  <a:pt x="28" y="39"/>
                </a:cubicBezTo>
                <a:cubicBezTo>
                  <a:pt x="27" y="39"/>
                  <a:pt x="27" y="39"/>
                  <a:pt x="27" y="39"/>
                </a:cubicBezTo>
                <a:cubicBezTo>
                  <a:pt x="27" y="40"/>
                  <a:pt x="27" y="40"/>
                  <a:pt x="27" y="40"/>
                </a:cubicBezTo>
                <a:cubicBezTo>
                  <a:pt x="27" y="39"/>
                  <a:pt x="27" y="39"/>
                  <a:pt x="27" y="39"/>
                </a:cubicBezTo>
                <a:cubicBezTo>
                  <a:pt x="28" y="39"/>
                  <a:pt x="28" y="39"/>
                  <a:pt x="28" y="39"/>
                </a:cubicBezTo>
                <a:cubicBezTo>
                  <a:pt x="28" y="38"/>
                  <a:pt x="28" y="38"/>
                  <a:pt x="28" y="38"/>
                </a:cubicBezTo>
                <a:cubicBezTo>
                  <a:pt x="29" y="38"/>
                  <a:pt x="29" y="38"/>
                  <a:pt x="29" y="38"/>
                </a:cubicBezTo>
                <a:cubicBezTo>
                  <a:pt x="29" y="37"/>
                  <a:pt x="29" y="37"/>
                  <a:pt x="29" y="37"/>
                </a:cubicBezTo>
                <a:cubicBezTo>
                  <a:pt x="30" y="37"/>
                  <a:pt x="30" y="36"/>
                  <a:pt x="30" y="35"/>
                </a:cubicBezTo>
                <a:cubicBezTo>
                  <a:pt x="30" y="35"/>
                  <a:pt x="30" y="35"/>
                  <a:pt x="30" y="35"/>
                </a:cubicBezTo>
                <a:cubicBezTo>
                  <a:pt x="31" y="35"/>
                  <a:pt x="31" y="34"/>
                  <a:pt x="31" y="34"/>
                </a:cubicBezTo>
                <a:cubicBezTo>
                  <a:pt x="31" y="33"/>
                  <a:pt x="31" y="33"/>
                  <a:pt x="31" y="33"/>
                </a:cubicBezTo>
                <a:cubicBezTo>
                  <a:pt x="32" y="33"/>
                  <a:pt x="33" y="32"/>
                  <a:pt x="33" y="31"/>
                </a:cubicBezTo>
                <a:cubicBezTo>
                  <a:pt x="33" y="31"/>
                  <a:pt x="33" y="31"/>
                  <a:pt x="33" y="31"/>
                </a:cubicBezTo>
                <a:cubicBezTo>
                  <a:pt x="34" y="30"/>
                  <a:pt x="34" y="30"/>
                  <a:pt x="34" y="30"/>
                </a:cubicBezTo>
                <a:close/>
                <a:moveTo>
                  <a:pt x="26" y="67"/>
                </a:moveTo>
                <a:cubicBezTo>
                  <a:pt x="27" y="66"/>
                  <a:pt x="29" y="65"/>
                  <a:pt x="29" y="64"/>
                </a:cubicBezTo>
                <a:cubicBezTo>
                  <a:pt x="30" y="63"/>
                  <a:pt x="30" y="62"/>
                  <a:pt x="29" y="62"/>
                </a:cubicBezTo>
                <a:cubicBezTo>
                  <a:pt x="28" y="64"/>
                  <a:pt x="27" y="65"/>
                  <a:pt x="26" y="67"/>
                </a:cubicBezTo>
                <a:close/>
                <a:moveTo>
                  <a:pt x="111" y="168"/>
                </a:moveTo>
                <a:cubicBezTo>
                  <a:pt x="113" y="167"/>
                  <a:pt x="114" y="164"/>
                  <a:pt x="115" y="163"/>
                </a:cubicBezTo>
                <a:cubicBezTo>
                  <a:pt x="116" y="162"/>
                  <a:pt x="114" y="163"/>
                  <a:pt x="114" y="163"/>
                </a:cubicBezTo>
                <a:cubicBezTo>
                  <a:pt x="113" y="164"/>
                  <a:pt x="112" y="166"/>
                  <a:pt x="111" y="168"/>
                </a:cubicBezTo>
                <a:cubicBezTo>
                  <a:pt x="111" y="167"/>
                  <a:pt x="110" y="170"/>
                  <a:pt x="111" y="168"/>
                </a:cubicBezTo>
                <a:close/>
                <a:moveTo>
                  <a:pt x="103" y="178"/>
                </a:moveTo>
                <a:cubicBezTo>
                  <a:pt x="105" y="177"/>
                  <a:pt x="105" y="175"/>
                  <a:pt x="106" y="173"/>
                </a:cubicBezTo>
                <a:cubicBezTo>
                  <a:pt x="101" y="179"/>
                  <a:pt x="101" y="179"/>
                  <a:pt x="101" y="179"/>
                </a:cubicBezTo>
                <a:cubicBezTo>
                  <a:pt x="102" y="178"/>
                  <a:pt x="103" y="178"/>
                  <a:pt x="103" y="178"/>
                </a:cubicBezTo>
                <a:close/>
                <a:moveTo>
                  <a:pt x="21" y="105"/>
                </a:moveTo>
                <a:cubicBezTo>
                  <a:pt x="20" y="106"/>
                  <a:pt x="20" y="106"/>
                  <a:pt x="20" y="106"/>
                </a:cubicBezTo>
                <a:cubicBezTo>
                  <a:pt x="19" y="106"/>
                  <a:pt x="19" y="107"/>
                  <a:pt x="19" y="109"/>
                </a:cubicBezTo>
                <a:cubicBezTo>
                  <a:pt x="18" y="109"/>
                  <a:pt x="17" y="110"/>
                  <a:pt x="17" y="111"/>
                </a:cubicBezTo>
                <a:cubicBezTo>
                  <a:pt x="17" y="112"/>
                  <a:pt x="15" y="113"/>
                  <a:pt x="16" y="114"/>
                </a:cubicBezTo>
                <a:cubicBezTo>
                  <a:pt x="17" y="112"/>
                  <a:pt x="19" y="111"/>
                  <a:pt x="19" y="109"/>
                </a:cubicBezTo>
                <a:cubicBezTo>
                  <a:pt x="20" y="108"/>
                  <a:pt x="20" y="107"/>
                  <a:pt x="20" y="106"/>
                </a:cubicBezTo>
                <a:lnTo>
                  <a:pt x="21" y="105"/>
                </a:lnTo>
                <a:close/>
                <a:moveTo>
                  <a:pt x="79" y="30"/>
                </a:moveTo>
                <a:cubicBezTo>
                  <a:pt x="84" y="22"/>
                  <a:pt x="84" y="22"/>
                  <a:pt x="84" y="22"/>
                </a:cubicBezTo>
                <a:cubicBezTo>
                  <a:pt x="85" y="22"/>
                  <a:pt x="84" y="21"/>
                  <a:pt x="84" y="21"/>
                </a:cubicBezTo>
                <a:lnTo>
                  <a:pt x="79" y="30"/>
                </a:lnTo>
                <a:close/>
                <a:moveTo>
                  <a:pt x="112" y="19"/>
                </a:moveTo>
                <a:cubicBezTo>
                  <a:pt x="114" y="18"/>
                  <a:pt x="116" y="15"/>
                  <a:pt x="118" y="14"/>
                </a:cubicBezTo>
                <a:cubicBezTo>
                  <a:pt x="119" y="13"/>
                  <a:pt x="118" y="12"/>
                  <a:pt x="118" y="11"/>
                </a:cubicBezTo>
                <a:cubicBezTo>
                  <a:pt x="116" y="14"/>
                  <a:pt x="114" y="16"/>
                  <a:pt x="112" y="19"/>
                </a:cubicBezTo>
                <a:close/>
                <a:moveTo>
                  <a:pt x="21" y="102"/>
                </a:moveTo>
                <a:cubicBezTo>
                  <a:pt x="22" y="101"/>
                  <a:pt x="23" y="98"/>
                  <a:pt x="25" y="97"/>
                </a:cubicBezTo>
                <a:cubicBezTo>
                  <a:pt x="26" y="97"/>
                  <a:pt x="26" y="94"/>
                  <a:pt x="26" y="93"/>
                </a:cubicBezTo>
                <a:lnTo>
                  <a:pt x="21" y="102"/>
                </a:lnTo>
                <a:close/>
                <a:moveTo>
                  <a:pt x="65" y="117"/>
                </a:moveTo>
                <a:cubicBezTo>
                  <a:pt x="63" y="118"/>
                  <a:pt x="61" y="120"/>
                  <a:pt x="60" y="122"/>
                </a:cubicBezTo>
                <a:cubicBezTo>
                  <a:pt x="59" y="122"/>
                  <a:pt x="60" y="123"/>
                  <a:pt x="60" y="124"/>
                </a:cubicBezTo>
                <a:cubicBezTo>
                  <a:pt x="62" y="122"/>
                  <a:pt x="64" y="119"/>
                  <a:pt x="65" y="117"/>
                </a:cubicBezTo>
                <a:close/>
                <a:moveTo>
                  <a:pt x="80" y="56"/>
                </a:moveTo>
                <a:cubicBezTo>
                  <a:pt x="80" y="56"/>
                  <a:pt x="81" y="56"/>
                  <a:pt x="81" y="56"/>
                </a:cubicBezTo>
                <a:cubicBezTo>
                  <a:pt x="84" y="50"/>
                  <a:pt x="84" y="50"/>
                  <a:pt x="84" y="50"/>
                </a:cubicBezTo>
                <a:cubicBezTo>
                  <a:pt x="84" y="50"/>
                  <a:pt x="83" y="47"/>
                  <a:pt x="83" y="48"/>
                </a:cubicBezTo>
                <a:cubicBezTo>
                  <a:pt x="79" y="56"/>
                  <a:pt x="79" y="56"/>
                  <a:pt x="79" y="56"/>
                </a:cubicBezTo>
                <a:cubicBezTo>
                  <a:pt x="79" y="56"/>
                  <a:pt x="79" y="57"/>
                  <a:pt x="80" y="56"/>
                </a:cubicBezTo>
                <a:close/>
                <a:moveTo>
                  <a:pt x="129" y="107"/>
                </a:moveTo>
                <a:cubicBezTo>
                  <a:pt x="129" y="106"/>
                  <a:pt x="131" y="105"/>
                  <a:pt x="131" y="104"/>
                </a:cubicBezTo>
                <a:cubicBezTo>
                  <a:pt x="131" y="103"/>
                  <a:pt x="132" y="101"/>
                  <a:pt x="131" y="102"/>
                </a:cubicBezTo>
                <a:cubicBezTo>
                  <a:pt x="127" y="108"/>
                  <a:pt x="127" y="108"/>
                  <a:pt x="127" y="108"/>
                </a:cubicBezTo>
                <a:cubicBezTo>
                  <a:pt x="127" y="108"/>
                  <a:pt x="126" y="109"/>
                  <a:pt x="127" y="109"/>
                </a:cubicBezTo>
                <a:cubicBezTo>
                  <a:pt x="128" y="109"/>
                  <a:pt x="130" y="109"/>
                  <a:pt x="129" y="107"/>
                </a:cubicBezTo>
                <a:close/>
                <a:moveTo>
                  <a:pt x="76" y="151"/>
                </a:moveTo>
                <a:cubicBezTo>
                  <a:pt x="72" y="156"/>
                  <a:pt x="72" y="156"/>
                  <a:pt x="72" y="156"/>
                </a:cubicBezTo>
                <a:cubicBezTo>
                  <a:pt x="71" y="157"/>
                  <a:pt x="71" y="159"/>
                  <a:pt x="72" y="161"/>
                </a:cubicBezTo>
                <a:lnTo>
                  <a:pt x="76" y="151"/>
                </a:lnTo>
                <a:close/>
                <a:moveTo>
                  <a:pt x="99" y="177"/>
                </a:moveTo>
                <a:cubicBezTo>
                  <a:pt x="100" y="176"/>
                  <a:pt x="100" y="175"/>
                  <a:pt x="100" y="174"/>
                </a:cubicBezTo>
                <a:cubicBezTo>
                  <a:pt x="100" y="174"/>
                  <a:pt x="102" y="171"/>
                  <a:pt x="101" y="172"/>
                </a:cubicBezTo>
                <a:cubicBezTo>
                  <a:pt x="95" y="180"/>
                  <a:pt x="95" y="180"/>
                  <a:pt x="95" y="180"/>
                </a:cubicBezTo>
                <a:cubicBezTo>
                  <a:pt x="97" y="179"/>
                  <a:pt x="98" y="178"/>
                  <a:pt x="100" y="179"/>
                </a:cubicBezTo>
                <a:cubicBezTo>
                  <a:pt x="100" y="179"/>
                  <a:pt x="99" y="178"/>
                  <a:pt x="99" y="177"/>
                </a:cubicBezTo>
                <a:close/>
                <a:moveTo>
                  <a:pt x="75" y="162"/>
                </a:moveTo>
                <a:cubicBezTo>
                  <a:pt x="74" y="161"/>
                  <a:pt x="73" y="163"/>
                  <a:pt x="72" y="162"/>
                </a:cubicBezTo>
                <a:cubicBezTo>
                  <a:pt x="71" y="161"/>
                  <a:pt x="71" y="162"/>
                  <a:pt x="71" y="162"/>
                </a:cubicBezTo>
                <a:cubicBezTo>
                  <a:pt x="71" y="165"/>
                  <a:pt x="71" y="167"/>
                  <a:pt x="71" y="170"/>
                </a:cubicBezTo>
                <a:cubicBezTo>
                  <a:pt x="70" y="170"/>
                  <a:pt x="70" y="170"/>
                  <a:pt x="70" y="170"/>
                </a:cubicBezTo>
                <a:cubicBezTo>
                  <a:pt x="71" y="171"/>
                  <a:pt x="71" y="170"/>
                  <a:pt x="71" y="170"/>
                </a:cubicBezTo>
                <a:cubicBezTo>
                  <a:pt x="73" y="167"/>
                  <a:pt x="74" y="164"/>
                  <a:pt x="75" y="162"/>
                </a:cubicBezTo>
                <a:close/>
                <a:moveTo>
                  <a:pt x="77" y="162"/>
                </a:moveTo>
                <a:cubicBezTo>
                  <a:pt x="79" y="160"/>
                  <a:pt x="81" y="157"/>
                  <a:pt x="82" y="155"/>
                </a:cubicBezTo>
                <a:cubicBezTo>
                  <a:pt x="83" y="154"/>
                  <a:pt x="83" y="152"/>
                  <a:pt x="83" y="151"/>
                </a:cubicBezTo>
                <a:cubicBezTo>
                  <a:pt x="80" y="155"/>
                  <a:pt x="79" y="158"/>
                  <a:pt x="77" y="162"/>
                </a:cubicBezTo>
                <a:cubicBezTo>
                  <a:pt x="77" y="162"/>
                  <a:pt x="77" y="162"/>
                  <a:pt x="77" y="162"/>
                </a:cubicBezTo>
                <a:close/>
                <a:moveTo>
                  <a:pt x="22" y="53"/>
                </a:moveTo>
                <a:cubicBezTo>
                  <a:pt x="26" y="49"/>
                  <a:pt x="29" y="43"/>
                  <a:pt x="32" y="39"/>
                </a:cubicBezTo>
                <a:cubicBezTo>
                  <a:pt x="28" y="43"/>
                  <a:pt x="25" y="48"/>
                  <a:pt x="22" y="52"/>
                </a:cubicBezTo>
                <a:cubicBezTo>
                  <a:pt x="22" y="53"/>
                  <a:pt x="22" y="53"/>
                  <a:pt x="22" y="53"/>
                </a:cubicBezTo>
                <a:close/>
                <a:moveTo>
                  <a:pt x="77" y="154"/>
                </a:moveTo>
                <a:cubicBezTo>
                  <a:pt x="79" y="151"/>
                  <a:pt x="82" y="149"/>
                  <a:pt x="83" y="146"/>
                </a:cubicBezTo>
                <a:cubicBezTo>
                  <a:pt x="83" y="145"/>
                  <a:pt x="83" y="143"/>
                  <a:pt x="83" y="142"/>
                </a:cubicBezTo>
                <a:lnTo>
                  <a:pt x="77" y="154"/>
                </a:lnTo>
                <a:close/>
                <a:moveTo>
                  <a:pt x="71" y="180"/>
                </a:moveTo>
                <a:cubicBezTo>
                  <a:pt x="72" y="178"/>
                  <a:pt x="73" y="176"/>
                  <a:pt x="74" y="174"/>
                </a:cubicBezTo>
                <a:cubicBezTo>
                  <a:pt x="74" y="174"/>
                  <a:pt x="73" y="174"/>
                  <a:pt x="73" y="174"/>
                </a:cubicBezTo>
                <a:cubicBezTo>
                  <a:pt x="71" y="174"/>
                  <a:pt x="72" y="173"/>
                  <a:pt x="73" y="172"/>
                </a:cubicBezTo>
                <a:cubicBezTo>
                  <a:pt x="72" y="172"/>
                  <a:pt x="71" y="172"/>
                  <a:pt x="71" y="172"/>
                </a:cubicBezTo>
                <a:cubicBezTo>
                  <a:pt x="71" y="174"/>
                  <a:pt x="69" y="177"/>
                  <a:pt x="70" y="179"/>
                </a:cubicBezTo>
                <a:cubicBezTo>
                  <a:pt x="70" y="180"/>
                  <a:pt x="71" y="179"/>
                  <a:pt x="71" y="180"/>
                </a:cubicBezTo>
                <a:close/>
                <a:moveTo>
                  <a:pt x="76" y="49"/>
                </a:moveTo>
                <a:cubicBezTo>
                  <a:pt x="79" y="46"/>
                  <a:pt x="81" y="43"/>
                  <a:pt x="83" y="40"/>
                </a:cubicBezTo>
                <a:cubicBezTo>
                  <a:pt x="84" y="40"/>
                  <a:pt x="84" y="38"/>
                  <a:pt x="83" y="37"/>
                </a:cubicBezTo>
                <a:cubicBezTo>
                  <a:pt x="81" y="41"/>
                  <a:pt x="79" y="45"/>
                  <a:pt x="76" y="49"/>
                </a:cubicBezTo>
                <a:close/>
                <a:moveTo>
                  <a:pt x="104" y="173"/>
                </a:moveTo>
                <a:cubicBezTo>
                  <a:pt x="106" y="170"/>
                  <a:pt x="109" y="166"/>
                  <a:pt x="111" y="163"/>
                </a:cubicBezTo>
                <a:cubicBezTo>
                  <a:pt x="110" y="163"/>
                  <a:pt x="109" y="163"/>
                  <a:pt x="109" y="163"/>
                </a:cubicBezTo>
                <a:cubicBezTo>
                  <a:pt x="107" y="166"/>
                  <a:pt x="105" y="169"/>
                  <a:pt x="103" y="172"/>
                </a:cubicBezTo>
                <a:cubicBezTo>
                  <a:pt x="103" y="172"/>
                  <a:pt x="103" y="173"/>
                  <a:pt x="104" y="173"/>
                </a:cubicBezTo>
                <a:close/>
                <a:moveTo>
                  <a:pt x="97" y="174"/>
                </a:moveTo>
                <a:cubicBezTo>
                  <a:pt x="106" y="163"/>
                  <a:pt x="106" y="163"/>
                  <a:pt x="106" y="163"/>
                </a:cubicBezTo>
                <a:cubicBezTo>
                  <a:pt x="101" y="163"/>
                  <a:pt x="101" y="163"/>
                  <a:pt x="101" y="163"/>
                </a:cubicBezTo>
                <a:cubicBezTo>
                  <a:pt x="100" y="167"/>
                  <a:pt x="99" y="170"/>
                  <a:pt x="97" y="174"/>
                </a:cubicBezTo>
                <a:cubicBezTo>
                  <a:pt x="97" y="174"/>
                  <a:pt x="96" y="176"/>
                  <a:pt x="97" y="174"/>
                </a:cubicBezTo>
                <a:close/>
                <a:moveTo>
                  <a:pt x="21" y="68"/>
                </a:moveTo>
                <a:cubicBezTo>
                  <a:pt x="23" y="65"/>
                  <a:pt x="26" y="62"/>
                  <a:pt x="29" y="58"/>
                </a:cubicBezTo>
                <a:cubicBezTo>
                  <a:pt x="29" y="58"/>
                  <a:pt x="31" y="59"/>
                  <a:pt x="31" y="58"/>
                </a:cubicBezTo>
                <a:cubicBezTo>
                  <a:pt x="31" y="55"/>
                  <a:pt x="31" y="53"/>
                  <a:pt x="31" y="51"/>
                </a:cubicBezTo>
                <a:cubicBezTo>
                  <a:pt x="28" y="57"/>
                  <a:pt x="24" y="62"/>
                  <a:pt x="21" y="67"/>
                </a:cubicBezTo>
                <a:cubicBezTo>
                  <a:pt x="21" y="68"/>
                  <a:pt x="21" y="68"/>
                  <a:pt x="21" y="68"/>
                </a:cubicBezTo>
                <a:close/>
                <a:moveTo>
                  <a:pt x="111" y="177"/>
                </a:moveTo>
                <a:cubicBezTo>
                  <a:pt x="115" y="172"/>
                  <a:pt x="119" y="167"/>
                  <a:pt x="122" y="161"/>
                </a:cubicBezTo>
                <a:cubicBezTo>
                  <a:pt x="117" y="162"/>
                  <a:pt x="116" y="166"/>
                  <a:pt x="115" y="169"/>
                </a:cubicBezTo>
                <a:cubicBezTo>
                  <a:pt x="114" y="172"/>
                  <a:pt x="112" y="174"/>
                  <a:pt x="111" y="177"/>
                </a:cubicBezTo>
                <a:close/>
                <a:moveTo>
                  <a:pt x="14" y="123"/>
                </a:moveTo>
                <a:cubicBezTo>
                  <a:pt x="15" y="122"/>
                  <a:pt x="16" y="120"/>
                  <a:pt x="17" y="119"/>
                </a:cubicBezTo>
                <a:cubicBezTo>
                  <a:pt x="21" y="114"/>
                  <a:pt x="25" y="107"/>
                  <a:pt x="25" y="100"/>
                </a:cubicBezTo>
                <a:cubicBezTo>
                  <a:pt x="22" y="107"/>
                  <a:pt x="18" y="115"/>
                  <a:pt x="14" y="122"/>
                </a:cubicBezTo>
                <a:cubicBezTo>
                  <a:pt x="14" y="123"/>
                  <a:pt x="14" y="124"/>
                  <a:pt x="14" y="123"/>
                </a:cubicBezTo>
                <a:close/>
                <a:moveTo>
                  <a:pt x="47" y="121"/>
                </a:moveTo>
                <a:cubicBezTo>
                  <a:pt x="55" y="111"/>
                  <a:pt x="55" y="111"/>
                  <a:pt x="55" y="111"/>
                </a:cubicBezTo>
                <a:cubicBezTo>
                  <a:pt x="57" y="110"/>
                  <a:pt x="59" y="108"/>
                  <a:pt x="60" y="105"/>
                </a:cubicBezTo>
                <a:cubicBezTo>
                  <a:pt x="58" y="106"/>
                  <a:pt x="56" y="106"/>
                  <a:pt x="55" y="107"/>
                </a:cubicBezTo>
                <a:cubicBezTo>
                  <a:pt x="52" y="111"/>
                  <a:pt x="49" y="116"/>
                  <a:pt x="45" y="121"/>
                </a:cubicBezTo>
                <a:cubicBezTo>
                  <a:pt x="45" y="121"/>
                  <a:pt x="46" y="121"/>
                  <a:pt x="47" y="121"/>
                </a:cubicBezTo>
                <a:close/>
                <a:moveTo>
                  <a:pt x="72" y="117"/>
                </a:moveTo>
                <a:cubicBezTo>
                  <a:pt x="76" y="113"/>
                  <a:pt x="79" y="109"/>
                  <a:pt x="83" y="106"/>
                </a:cubicBezTo>
                <a:cubicBezTo>
                  <a:pt x="83" y="105"/>
                  <a:pt x="83" y="104"/>
                  <a:pt x="83" y="103"/>
                </a:cubicBezTo>
                <a:cubicBezTo>
                  <a:pt x="80" y="103"/>
                  <a:pt x="78" y="103"/>
                  <a:pt x="76" y="103"/>
                </a:cubicBezTo>
                <a:cubicBezTo>
                  <a:pt x="75" y="103"/>
                  <a:pt x="77" y="104"/>
                  <a:pt x="76" y="105"/>
                </a:cubicBezTo>
                <a:cubicBezTo>
                  <a:pt x="68" y="116"/>
                  <a:pt x="68" y="116"/>
                  <a:pt x="68" y="116"/>
                </a:cubicBezTo>
                <a:cubicBezTo>
                  <a:pt x="71" y="113"/>
                  <a:pt x="74" y="111"/>
                  <a:pt x="76" y="108"/>
                </a:cubicBezTo>
                <a:cubicBezTo>
                  <a:pt x="77" y="107"/>
                  <a:pt x="79" y="108"/>
                  <a:pt x="78" y="109"/>
                </a:cubicBezTo>
                <a:lnTo>
                  <a:pt x="72" y="117"/>
                </a:lnTo>
                <a:close/>
                <a:moveTo>
                  <a:pt x="84" y="62"/>
                </a:moveTo>
                <a:cubicBezTo>
                  <a:pt x="84" y="59"/>
                  <a:pt x="84" y="56"/>
                  <a:pt x="84" y="53"/>
                </a:cubicBezTo>
                <a:cubicBezTo>
                  <a:pt x="79" y="63"/>
                  <a:pt x="79" y="63"/>
                  <a:pt x="79" y="63"/>
                </a:cubicBezTo>
                <a:cubicBezTo>
                  <a:pt x="78" y="62"/>
                  <a:pt x="78" y="61"/>
                  <a:pt x="79" y="61"/>
                </a:cubicBezTo>
                <a:cubicBezTo>
                  <a:pt x="80" y="59"/>
                  <a:pt x="77" y="59"/>
                  <a:pt x="77" y="58"/>
                </a:cubicBezTo>
                <a:cubicBezTo>
                  <a:pt x="78" y="53"/>
                  <a:pt x="81" y="49"/>
                  <a:pt x="83" y="45"/>
                </a:cubicBezTo>
                <a:cubicBezTo>
                  <a:pt x="83" y="45"/>
                  <a:pt x="84" y="42"/>
                  <a:pt x="83" y="44"/>
                </a:cubicBezTo>
                <a:cubicBezTo>
                  <a:pt x="81" y="47"/>
                  <a:pt x="79" y="49"/>
                  <a:pt x="76" y="52"/>
                </a:cubicBezTo>
                <a:cubicBezTo>
                  <a:pt x="76" y="56"/>
                  <a:pt x="76" y="60"/>
                  <a:pt x="76" y="64"/>
                </a:cubicBezTo>
                <a:cubicBezTo>
                  <a:pt x="78" y="63"/>
                  <a:pt x="82" y="63"/>
                  <a:pt x="84" y="62"/>
                </a:cubicBezTo>
                <a:close/>
                <a:moveTo>
                  <a:pt x="54" y="120"/>
                </a:moveTo>
                <a:cubicBezTo>
                  <a:pt x="58" y="116"/>
                  <a:pt x="63" y="111"/>
                  <a:pt x="67" y="106"/>
                </a:cubicBezTo>
                <a:cubicBezTo>
                  <a:pt x="67" y="105"/>
                  <a:pt x="68" y="107"/>
                  <a:pt x="68" y="107"/>
                </a:cubicBezTo>
                <a:cubicBezTo>
                  <a:pt x="61" y="116"/>
                  <a:pt x="61" y="116"/>
                  <a:pt x="61" y="116"/>
                </a:cubicBezTo>
                <a:cubicBezTo>
                  <a:pt x="61" y="116"/>
                  <a:pt x="61" y="117"/>
                  <a:pt x="62" y="116"/>
                </a:cubicBezTo>
                <a:cubicBezTo>
                  <a:pt x="66" y="112"/>
                  <a:pt x="70" y="107"/>
                  <a:pt x="75" y="103"/>
                </a:cubicBezTo>
                <a:cubicBezTo>
                  <a:pt x="71" y="104"/>
                  <a:pt x="67" y="104"/>
                  <a:pt x="62" y="105"/>
                </a:cubicBezTo>
                <a:cubicBezTo>
                  <a:pt x="61" y="105"/>
                  <a:pt x="62" y="106"/>
                  <a:pt x="62" y="106"/>
                </a:cubicBezTo>
                <a:cubicBezTo>
                  <a:pt x="53" y="120"/>
                  <a:pt x="53" y="120"/>
                  <a:pt x="53" y="120"/>
                </a:cubicBezTo>
                <a:cubicBezTo>
                  <a:pt x="53" y="121"/>
                  <a:pt x="53" y="121"/>
                  <a:pt x="54" y="120"/>
                </a:cubicBezTo>
                <a:close/>
                <a:moveTo>
                  <a:pt x="133" y="105"/>
                </a:moveTo>
                <a:cubicBezTo>
                  <a:pt x="134" y="104"/>
                  <a:pt x="135" y="103"/>
                  <a:pt x="136" y="102"/>
                </a:cubicBezTo>
                <a:cubicBezTo>
                  <a:pt x="137" y="100"/>
                  <a:pt x="139" y="97"/>
                  <a:pt x="140" y="94"/>
                </a:cubicBezTo>
                <a:cubicBezTo>
                  <a:pt x="134" y="96"/>
                  <a:pt x="129" y="97"/>
                  <a:pt x="123" y="97"/>
                </a:cubicBezTo>
                <a:cubicBezTo>
                  <a:pt x="123" y="98"/>
                  <a:pt x="123" y="98"/>
                  <a:pt x="123" y="98"/>
                </a:cubicBezTo>
                <a:cubicBezTo>
                  <a:pt x="122" y="100"/>
                  <a:pt x="123" y="104"/>
                  <a:pt x="123" y="106"/>
                </a:cubicBezTo>
                <a:cubicBezTo>
                  <a:pt x="123" y="105"/>
                  <a:pt x="124" y="104"/>
                  <a:pt x="124" y="104"/>
                </a:cubicBezTo>
                <a:cubicBezTo>
                  <a:pt x="124" y="102"/>
                  <a:pt x="125" y="99"/>
                  <a:pt x="126" y="98"/>
                </a:cubicBezTo>
                <a:cubicBezTo>
                  <a:pt x="127" y="98"/>
                  <a:pt x="128" y="99"/>
                  <a:pt x="128" y="99"/>
                </a:cubicBezTo>
                <a:cubicBezTo>
                  <a:pt x="127" y="102"/>
                  <a:pt x="126" y="105"/>
                  <a:pt x="124" y="107"/>
                </a:cubicBezTo>
                <a:cubicBezTo>
                  <a:pt x="124" y="108"/>
                  <a:pt x="124" y="108"/>
                  <a:pt x="124" y="108"/>
                </a:cubicBezTo>
                <a:cubicBezTo>
                  <a:pt x="124" y="109"/>
                  <a:pt x="124" y="109"/>
                  <a:pt x="124" y="109"/>
                </a:cubicBezTo>
                <a:cubicBezTo>
                  <a:pt x="124" y="108"/>
                  <a:pt x="124" y="108"/>
                  <a:pt x="124" y="108"/>
                </a:cubicBezTo>
                <a:cubicBezTo>
                  <a:pt x="132" y="99"/>
                  <a:pt x="132" y="99"/>
                  <a:pt x="132" y="99"/>
                </a:cubicBezTo>
                <a:cubicBezTo>
                  <a:pt x="133" y="98"/>
                  <a:pt x="134" y="98"/>
                  <a:pt x="134" y="99"/>
                </a:cubicBezTo>
                <a:cubicBezTo>
                  <a:pt x="134" y="101"/>
                  <a:pt x="133" y="103"/>
                  <a:pt x="133" y="104"/>
                </a:cubicBezTo>
                <a:cubicBezTo>
                  <a:pt x="132" y="104"/>
                  <a:pt x="133" y="105"/>
                  <a:pt x="133" y="105"/>
                </a:cubicBezTo>
                <a:close/>
                <a:moveTo>
                  <a:pt x="113" y="156"/>
                </a:moveTo>
                <a:cubicBezTo>
                  <a:pt x="112" y="156"/>
                  <a:pt x="112" y="156"/>
                  <a:pt x="111" y="155"/>
                </a:cubicBezTo>
                <a:cubicBezTo>
                  <a:pt x="111" y="155"/>
                  <a:pt x="112" y="155"/>
                  <a:pt x="112" y="154"/>
                </a:cubicBezTo>
                <a:cubicBezTo>
                  <a:pt x="111" y="154"/>
                  <a:pt x="110" y="156"/>
                  <a:pt x="109" y="155"/>
                </a:cubicBezTo>
                <a:cubicBezTo>
                  <a:pt x="108" y="155"/>
                  <a:pt x="108" y="154"/>
                  <a:pt x="108" y="154"/>
                </a:cubicBezTo>
                <a:cubicBezTo>
                  <a:pt x="113" y="144"/>
                  <a:pt x="113" y="144"/>
                  <a:pt x="113" y="144"/>
                </a:cubicBezTo>
                <a:cubicBezTo>
                  <a:pt x="112" y="146"/>
                  <a:pt x="110" y="148"/>
                  <a:pt x="107" y="150"/>
                </a:cubicBezTo>
                <a:cubicBezTo>
                  <a:pt x="107" y="151"/>
                  <a:pt x="105" y="150"/>
                  <a:pt x="106" y="149"/>
                </a:cubicBezTo>
                <a:cubicBezTo>
                  <a:pt x="108" y="144"/>
                  <a:pt x="111" y="138"/>
                  <a:pt x="114" y="132"/>
                </a:cubicBezTo>
                <a:cubicBezTo>
                  <a:pt x="107" y="140"/>
                  <a:pt x="107" y="140"/>
                  <a:pt x="107" y="140"/>
                </a:cubicBezTo>
                <a:cubicBezTo>
                  <a:pt x="106" y="140"/>
                  <a:pt x="105" y="140"/>
                  <a:pt x="105" y="139"/>
                </a:cubicBezTo>
                <a:cubicBezTo>
                  <a:pt x="108" y="135"/>
                  <a:pt x="110" y="131"/>
                  <a:pt x="112" y="127"/>
                </a:cubicBezTo>
                <a:cubicBezTo>
                  <a:pt x="110" y="128"/>
                  <a:pt x="110" y="130"/>
                  <a:pt x="108" y="130"/>
                </a:cubicBezTo>
                <a:cubicBezTo>
                  <a:pt x="107" y="130"/>
                  <a:pt x="107" y="129"/>
                  <a:pt x="107" y="128"/>
                </a:cubicBezTo>
                <a:cubicBezTo>
                  <a:pt x="109" y="125"/>
                  <a:pt x="110" y="123"/>
                  <a:pt x="111" y="120"/>
                </a:cubicBezTo>
                <a:cubicBezTo>
                  <a:pt x="110" y="119"/>
                  <a:pt x="107" y="121"/>
                  <a:pt x="107" y="120"/>
                </a:cubicBezTo>
                <a:cubicBezTo>
                  <a:pt x="107" y="116"/>
                  <a:pt x="108" y="113"/>
                  <a:pt x="110" y="110"/>
                </a:cubicBezTo>
                <a:cubicBezTo>
                  <a:pt x="110" y="110"/>
                  <a:pt x="111" y="110"/>
                  <a:pt x="110" y="111"/>
                </a:cubicBezTo>
                <a:cubicBezTo>
                  <a:pt x="109" y="113"/>
                  <a:pt x="109" y="115"/>
                  <a:pt x="108" y="118"/>
                </a:cubicBezTo>
                <a:cubicBezTo>
                  <a:pt x="110" y="118"/>
                  <a:pt x="112" y="117"/>
                  <a:pt x="113" y="119"/>
                </a:cubicBezTo>
                <a:cubicBezTo>
                  <a:pt x="113" y="121"/>
                  <a:pt x="112" y="123"/>
                  <a:pt x="112" y="124"/>
                </a:cubicBezTo>
                <a:cubicBezTo>
                  <a:pt x="114" y="123"/>
                  <a:pt x="114" y="123"/>
                  <a:pt x="114" y="123"/>
                </a:cubicBezTo>
                <a:cubicBezTo>
                  <a:pt x="114" y="124"/>
                  <a:pt x="115" y="125"/>
                  <a:pt x="115" y="125"/>
                </a:cubicBezTo>
                <a:cubicBezTo>
                  <a:pt x="111" y="133"/>
                  <a:pt x="111" y="133"/>
                  <a:pt x="111" y="133"/>
                </a:cubicBezTo>
                <a:cubicBezTo>
                  <a:pt x="113" y="132"/>
                  <a:pt x="114" y="130"/>
                  <a:pt x="116" y="129"/>
                </a:cubicBezTo>
                <a:cubicBezTo>
                  <a:pt x="117" y="128"/>
                  <a:pt x="118" y="130"/>
                  <a:pt x="117" y="131"/>
                </a:cubicBezTo>
                <a:cubicBezTo>
                  <a:pt x="115" y="135"/>
                  <a:pt x="112" y="140"/>
                  <a:pt x="110" y="145"/>
                </a:cubicBezTo>
                <a:cubicBezTo>
                  <a:pt x="112" y="143"/>
                  <a:pt x="114" y="141"/>
                  <a:pt x="117" y="139"/>
                </a:cubicBezTo>
                <a:cubicBezTo>
                  <a:pt x="118" y="138"/>
                  <a:pt x="117" y="142"/>
                  <a:pt x="116" y="143"/>
                </a:cubicBezTo>
                <a:cubicBezTo>
                  <a:pt x="111" y="152"/>
                  <a:pt x="111" y="152"/>
                  <a:pt x="111" y="152"/>
                </a:cubicBezTo>
                <a:cubicBezTo>
                  <a:pt x="113" y="151"/>
                  <a:pt x="114" y="149"/>
                  <a:pt x="116" y="148"/>
                </a:cubicBezTo>
                <a:cubicBezTo>
                  <a:pt x="116" y="148"/>
                  <a:pt x="118" y="148"/>
                  <a:pt x="117" y="149"/>
                </a:cubicBezTo>
                <a:cubicBezTo>
                  <a:pt x="115" y="151"/>
                  <a:pt x="114" y="153"/>
                  <a:pt x="113" y="156"/>
                </a:cubicBezTo>
                <a:close/>
                <a:moveTo>
                  <a:pt x="73" y="149"/>
                </a:moveTo>
                <a:cubicBezTo>
                  <a:pt x="78" y="139"/>
                  <a:pt x="78" y="139"/>
                  <a:pt x="78" y="139"/>
                </a:cubicBezTo>
                <a:cubicBezTo>
                  <a:pt x="77" y="138"/>
                  <a:pt x="76" y="139"/>
                  <a:pt x="75" y="139"/>
                </a:cubicBezTo>
                <a:cubicBezTo>
                  <a:pt x="77" y="137"/>
                  <a:pt x="79" y="135"/>
                  <a:pt x="80" y="133"/>
                </a:cubicBezTo>
                <a:cubicBezTo>
                  <a:pt x="80" y="132"/>
                  <a:pt x="82" y="133"/>
                  <a:pt x="82" y="134"/>
                </a:cubicBezTo>
                <a:cubicBezTo>
                  <a:pt x="75" y="149"/>
                  <a:pt x="75" y="149"/>
                  <a:pt x="75" y="149"/>
                </a:cubicBezTo>
                <a:cubicBezTo>
                  <a:pt x="77" y="147"/>
                  <a:pt x="79" y="144"/>
                  <a:pt x="80" y="142"/>
                </a:cubicBezTo>
                <a:cubicBezTo>
                  <a:pt x="81" y="141"/>
                  <a:pt x="82" y="140"/>
                  <a:pt x="83" y="140"/>
                </a:cubicBezTo>
                <a:cubicBezTo>
                  <a:pt x="83" y="130"/>
                  <a:pt x="83" y="121"/>
                  <a:pt x="83" y="111"/>
                </a:cubicBezTo>
                <a:cubicBezTo>
                  <a:pt x="80" y="116"/>
                  <a:pt x="76" y="121"/>
                  <a:pt x="73" y="125"/>
                </a:cubicBezTo>
                <a:cubicBezTo>
                  <a:pt x="72" y="126"/>
                  <a:pt x="73" y="127"/>
                  <a:pt x="73" y="127"/>
                </a:cubicBezTo>
                <a:cubicBezTo>
                  <a:pt x="73" y="130"/>
                  <a:pt x="73" y="134"/>
                  <a:pt x="73" y="137"/>
                </a:cubicBezTo>
                <a:cubicBezTo>
                  <a:pt x="73" y="137"/>
                  <a:pt x="74" y="137"/>
                  <a:pt x="74" y="138"/>
                </a:cubicBezTo>
                <a:cubicBezTo>
                  <a:pt x="74" y="142"/>
                  <a:pt x="74" y="145"/>
                  <a:pt x="73" y="149"/>
                </a:cubicBezTo>
                <a:close/>
                <a:moveTo>
                  <a:pt x="92" y="180"/>
                </a:moveTo>
                <a:cubicBezTo>
                  <a:pt x="92" y="180"/>
                  <a:pt x="92" y="180"/>
                  <a:pt x="92" y="180"/>
                </a:cubicBezTo>
                <a:cubicBezTo>
                  <a:pt x="95" y="175"/>
                  <a:pt x="97" y="171"/>
                  <a:pt x="98" y="166"/>
                </a:cubicBezTo>
                <a:cubicBezTo>
                  <a:pt x="98" y="167"/>
                  <a:pt x="97" y="168"/>
                  <a:pt x="97" y="168"/>
                </a:cubicBezTo>
                <a:cubicBezTo>
                  <a:pt x="95" y="171"/>
                  <a:pt x="93" y="174"/>
                  <a:pt x="90" y="177"/>
                </a:cubicBezTo>
                <a:cubicBezTo>
                  <a:pt x="89" y="177"/>
                  <a:pt x="88" y="176"/>
                  <a:pt x="88" y="176"/>
                </a:cubicBezTo>
                <a:cubicBezTo>
                  <a:pt x="92" y="173"/>
                  <a:pt x="95" y="169"/>
                  <a:pt x="98" y="165"/>
                </a:cubicBezTo>
                <a:cubicBezTo>
                  <a:pt x="98" y="164"/>
                  <a:pt x="99" y="164"/>
                  <a:pt x="97" y="164"/>
                </a:cubicBezTo>
                <a:cubicBezTo>
                  <a:pt x="85" y="165"/>
                  <a:pt x="85" y="165"/>
                  <a:pt x="85" y="165"/>
                </a:cubicBezTo>
                <a:cubicBezTo>
                  <a:pt x="74" y="180"/>
                  <a:pt x="74" y="180"/>
                  <a:pt x="74" y="180"/>
                </a:cubicBezTo>
                <a:cubicBezTo>
                  <a:pt x="80" y="180"/>
                  <a:pt x="86" y="181"/>
                  <a:pt x="92" y="180"/>
                </a:cubicBezTo>
                <a:close/>
                <a:moveTo>
                  <a:pt x="40" y="122"/>
                </a:moveTo>
                <a:cubicBezTo>
                  <a:pt x="44" y="117"/>
                  <a:pt x="49" y="112"/>
                  <a:pt x="53" y="107"/>
                </a:cubicBezTo>
                <a:cubicBezTo>
                  <a:pt x="43" y="108"/>
                  <a:pt x="35" y="108"/>
                  <a:pt x="26" y="109"/>
                </a:cubicBezTo>
                <a:cubicBezTo>
                  <a:pt x="23" y="114"/>
                  <a:pt x="20" y="120"/>
                  <a:pt x="17" y="125"/>
                </a:cubicBezTo>
                <a:cubicBezTo>
                  <a:pt x="17" y="125"/>
                  <a:pt x="18" y="125"/>
                  <a:pt x="19" y="125"/>
                </a:cubicBezTo>
                <a:cubicBezTo>
                  <a:pt x="22" y="125"/>
                  <a:pt x="26" y="125"/>
                  <a:pt x="29" y="124"/>
                </a:cubicBezTo>
                <a:cubicBezTo>
                  <a:pt x="35" y="111"/>
                  <a:pt x="35" y="111"/>
                  <a:pt x="35" y="111"/>
                </a:cubicBezTo>
                <a:cubicBezTo>
                  <a:pt x="35" y="115"/>
                  <a:pt x="33" y="119"/>
                  <a:pt x="32" y="123"/>
                </a:cubicBezTo>
                <a:cubicBezTo>
                  <a:pt x="37" y="119"/>
                  <a:pt x="42" y="114"/>
                  <a:pt x="45" y="110"/>
                </a:cubicBezTo>
                <a:cubicBezTo>
                  <a:pt x="46" y="109"/>
                  <a:pt x="46" y="110"/>
                  <a:pt x="46" y="111"/>
                </a:cubicBezTo>
                <a:cubicBezTo>
                  <a:pt x="43" y="114"/>
                  <a:pt x="40" y="118"/>
                  <a:pt x="38" y="122"/>
                </a:cubicBezTo>
                <a:cubicBezTo>
                  <a:pt x="38" y="122"/>
                  <a:pt x="39" y="122"/>
                  <a:pt x="40" y="122"/>
                </a:cubicBezTo>
                <a:close/>
                <a:moveTo>
                  <a:pt x="112" y="28"/>
                </a:moveTo>
                <a:cubicBezTo>
                  <a:pt x="111" y="28"/>
                  <a:pt x="111" y="28"/>
                  <a:pt x="111" y="29"/>
                </a:cubicBezTo>
                <a:cubicBezTo>
                  <a:pt x="110" y="29"/>
                  <a:pt x="109" y="30"/>
                  <a:pt x="109" y="30"/>
                </a:cubicBezTo>
                <a:cubicBezTo>
                  <a:pt x="107" y="32"/>
                  <a:pt x="104" y="35"/>
                  <a:pt x="102" y="37"/>
                </a:cubicBezTo>
                <a:cubicBezTo>
                  <a:pt x="101" y="37"/>
                  <a:pt x="100" y="35"/>
                  <a:pt x="101" y="34"/>
                </a:cubicBezTo>
                <a:cubicBezTo>
                  <a:pt x="102" y="33"/>
                  <a:pt x="100" y="33"/>
                  <a:pt x="100" y="33"/>
                </a:cubicBezTo>
                <a:cubicBezTo>
                  <a:pt x="100" y="31"/>
                  <a:pt x="101" y="30"/>
                  <a:pt x="102" y="28"/>
                </a:cubicBezTo>
                <a:cubicBezTo>
                  <a:pt x="102" y="28"/>
                  <a:pt x="101" y="27"/>
                  <a:pt x="101" y="27"/>
                </a:cubicBezTo>
                <a:cubicBezTo>
                  <a:pt x="101" y="25"/>
                  <a:pt x="103" y="24"/>
                  <a:pt x="104" y="22"/>
                </a:cubicBezTo>
                <a:cubicBezTo>
                  <a:pt x="106" y="20"/>
                  <a:pt x="108" y="17"/>
                  <a:pt x="109" y="15"/>
                </a:cubicBezTo>
                <a:cubicBezTo>
                  <a:pt x="110" y="15"/>
                  <a:pt x="110" y="14"/>
                  <a:pt x="110" y="13"/>
                </a:cubicBezTo>
                <a:cubicBezTo>
                  <a:pt x="107" y="16"/>
                  <a:pt x="106" y="19"/>
                  <a:pt x="103" y="21"/>
                </a:cubicBezTo>
                <a:cubicBezTo>
                  <a:pt x="103" y="21"/>
                  <a:pt x="104" y="22"/>
                  <a:pt x="104" y="22"/>
                </a:cubicBezTo>
                <a:cubicBezTo>
                  <a:pt x="103" y="22"/>
                  <a:pt x="102" y="22"/>
                  <a:pt x="102" y="22"/>
                </a:cubicBezTo>
                <a:cubicBezTo>
                  <a:pt x="103" y="19"/>
                  <a:pt x="106" y="16"/>
                  <a:pt x="109" y="12"/>
                </a:cubicBezTo>
                <a:cubicBezTo>
                  <a:pt x="109" y="12"/>
                  <a:pt x="112" y="9"/>
                  <a:pt x="110" y="9"/>
                </a:cubicBezTo>
                <a:cubicBezTo>
                  <a:pt x="102" y="11"/>
                  <a:pt x="95" y="14"/>
                  <a:pt x="87" y="15"/>
                </a:cubicBezTo>
                <a:cubicBezTo>
                  <a:pt x="87" y="15"/>
                  <a:pt x="87" y="17"/>
                  <a:pt x="87" y="18"/>
                </a:cubicBezTo>
                <a:cubicBezTo>
                  <a:pt x="86" y="20"/>
                  <a:pt x="88" y="19"/>
                  <a:pt x="88" y="20"/>
                </a:cubicBezTo>
                <a:cubicBezTo>
                  <a:pt x="89" y="21"/>
                  <a:pt x="87" y="23"/>
                  <a:pt x="87" y="24"/>
                </a:cubicBezTo>
                <a:cubicBezTo>
                  <a:pt x="86" y="25"/>
                  <a:pt x="86" y="27"/>
                  <a:pt x="87" y="26"/>
                </a:cubicBezTo>
                <a:cubicBezTo>
                  <a:pt x="88" y="26"/>
                  <a:pt x="88" y="25"/>
                  <a:pt x="90" y="25"/>
                </a:cubicBezTo>
                <a:cubicBezTo>
                  <a:pt x="90" y="27"/>
                  <a:pt x="88" y="29"/>
                  <a:pt x="87" y="30"/>
                </a:cubicBezTo>
                <a:cubicBezTo>
                  <a:pt x="86" y="32"/>
                  <a:pt x="86" y="34"/>
                  <a:pt x="86" y="36"/>
                </a:cubicBezTo>
                <a:cubicBezTo>
                  <a:pt x="86" y="37"/>
                  <a:pt x="87" y="35"/>
                  <a:pt x="89" y="36"/>
                </a:cubicBezTo>
                <a:cubicBezTo>
                  <a:pt x="88" y="38"/>
                  <a:pt x="87" y="41"/>
                  <a:pt x="86" y="43"/>
                </a:cubicBezTo>
                <a:cubicBezTo>
                  <a:pt x="86" y="50"/>
                  <a:pt x="86" y="56"/>
                  <a:pt x="87" y="63"/>
                </a:cubicBezTo>
                <a:cubicBezTo>
                  <a:pt x="87" y="64"/>
                  <a:pt x="87" y="65"/>
                  <a:pt x="86" y="65"/>
                </a:cubicBezTo>
                <a:cubicBezTo>
                  <a:pt x="82" y="66"/>
                  <a:pt x="77" y="65"/>
                  <a:pt x="73" y="68"/>
                </a:cubicBezTo>
                <a:cubicBezTo>
                  <a:pt x="70" y="69"/>
                  <a:pt x="67" y="69"/>
                  <a:pt x="64" y="68"/>
                </a:cubicBezTo>
                <a:cubicBezTo>
                  <a:pt x="63" y="67"/>
                  <a:pt x="63" y="66"/>
                  <a:pt x="63" y="65"/>
                </a:cubicBezTo>
                <a:cubicBezTo>
                  <a:pt x="63" y="50"/>
                  <a:pt x="64" y="35"/>
                  <a:pt x="63" y="20"/>
                </a:cubicBezTo>
                <a:cubicBezTo>
                  <a:pt x="60" y="19"/>
                  <a:pt x="56" y="19"/>
                  <a:pt x="52" y="19"/>
                </a:cubicBezTo>
                <a:cubicBezTo>
                  <a:pt x="47" y="20"/>
                  <a:pt x="42" y="20"/>
                  <a:pt x="39" y="19"/>
                </a:cubicBezTo>
                <a:cubicBezTo>
                  <a:pt x="37" y="19"/>
                  <a:pt x="37" y="21"/>
                  <a:pt x="38" y="22"/>
                </a:cubicBezTo>
                <a:cubicBezTo>
                  <a:pt x="38" y="21"/>
                  <a:pt x="39" y="20"/>
                  <a:pt x="40" y="20"/>
                </a:cubicBezTo>
                <a:cubicBezTo>
                  <a:pt x="40" y="19"/>
                  <a:pt x="41" y="20"/>
                  <a:pt x="41" y="21"/>
                </a:cubicBezTo>
                <a:cubicBezTo>
                  <a:pt x="40" y="24"/>
                  <a:pt x="38" y="27"/>
                  <a:pt x="36" y="30"/>
                </a:cubicBezTo>
                <a:cubicBezTo>
                  <a:pt x="37" y="31"/>
                  <a:pt x="38" y="31"/>
                  <a:pt x="38" y="31"/>
                </a:cubicBezTo>
                <a:cubicBezTo>
                  <a:pt x="38" y="33"/>
                  <a:pt x="36" y="35"/>
                  <a:pt x="36" y="38"/>
                </a:cubicBezTo>
                <a:cubicBezTo>
                  <a:pt x="35" y="47"/>
                  <a:pt x="35" y="47"/>
                  <a:pt x="35" y="47"/>
                </a:cubicBezTo>
                <a:cubicBezTo>
                  <a:pt x="31" y="66"/>
                  <a:pt x="30" y="87"/>
                  <a:pt x="27" y="106"/>
                </a:cubicBezTo>
                <a:cubicBezTo>
                  <a:pt x="39" y="106"/>
                  <a:pt x="53" y="104"/>
                  <a:pt x="66" y="102"/>
                </a:cubicBezTo>
                <a:cubicBezTo>
                  <a:pt x="74" y="101"/>
                  <a:pt x="81" y="100"/>
                  <a:pt x="87" y="100"/>
                </a:cubicBezTo>
                <a:cubicBezTo>
                  <a:pt x="88" y="101"/>
                  <a:pt x="88" y="102"/>
                  <a:pt x="87" y="102"/>
                </a:cubicBezTo>
                <a:cubicBezTo>
                  <a:pt x="88" y="104"/>
                  <a:pt x="86" y="105"/>
                  <a:pt x="86" y="106"/>
                </a:cubicBezTo>
                <a:cubicBezTo>
                  <a:pt x="85" y="143"/>
                  <a:pt x="85" y="143"/>
                  <a:pt x="85" y="143"/>
                </a:cubicBezTo>
                <a:cubicBezTo>
                  <a:pt x="86" y="146"/>
                  <a:pt x="85" y="149"/>
                  <a:pt x="86" y="153"/>
                </a:cubicBezTo>
                <a:cubicBezTo>
                  <a:pt x="86" y="154"/>
                  <a:pt x="85" y="157"/>
                  <a:pt x="85" y="160"/>
                </a:cubicBezTo>
                <a:cubicBezTo>
                  <a:pt x="85" y="160"/>
                  <a:pt x="86" y="160"/>
                  <a:pt x="86" y="160"/>
                </a:cubicBezTo>
                <a:cubicBezTo>
                  <a:pt x="87" y="159"/>
                  <a:pt x="88" y="159"/>
                  <a:pt x="87" y="160"/>
                </a:cubicBezTo>
                <a:cubicBezTo>
                  <a:pt x="87" y="161"/>
                  <a:pt x="87" y="162"/>
                  <a:pt x="88" y="162"/>
                </a:cubicBezTo>
                <a:cubicBezTo>
                  <a:pt x="90" y="161"/>
                  <a:pt x="93" y="161"/>
                  <a:pt x="96" y="161"/>
                </a:cubicBezTo>
                <a:cubicBezTo>
                  <a:pt x="97" y="161"/>
                  <a:pt x="100" y="161"/>
                  <a:pt x="102" y="160"/>
                </a:cubicBezTo>
                <a:cubicBezTo>
                  <a:pt x="103" y="159"/>
                  <a:pt x="103" y="161"/>
                  <a:pt x="104" y="161"/>
                </a:cubicBezTo>
                <a:cubicBezTo>
                  <a:pt x="107" y="160"/>
                  <a:pt x="110" y="160"/>
                  <a:pt x="112" y="160"/>
                </a:cubicBezTo>
                <a:cubicBezTo>
                  <a:pt x="114" y="160"/>
                  <a:pt x="114" y="158"/>
                  <a:pt x="115" y="158"/>
                </a:cubicBezTo>
                <a:cubicBezTo>
                  <a:pt x="115" y="159"/>
                  <a:pt x="116" y="159"/>
                  <a:pt x="116" y="160"/>
                </a:cubicBezTo>
                <a:cubicBezTo>
                  <a:pt x="118" y="160"/>
                  <a:pt x="121" y="159"/>
                  <a:pt x="124" y="158"/>
                </a:cubicBezTo>
                <a:cubicBezTo>
                  <a:pt x="123" y="141"/>
                  <a:pt x="123" y="141"/>
                  <a:pt x="123" y="141"/>
                </a:cubicBezTo>
                <a:cubicBezTo>
                  <a:pt x="123" y="125"/>
                  <a:pt x="120" y="110"/>
                  <a:pt x="120" y="94"/>
                </a:cubicBezTo>
                <a:cubicBezTo>
                  <a:pt x="126" y="96"/>
                  <a:pt x="133" y="94"/>
                  <a:pt x="140" y="92"/>
                </a:cubicBezTo>
                <a:cubicBezTo>
                  <a:pt x="141" y="84"/>
                  <a:pt x="142" y="77"/>
                  <a:pt x="142" y="68"/>
                </a:cubicBezTo>
                <a:cubicBezTo>
                  <a:pt x="142" y="67"/>
                  <a:pt x="141" y="68"/>
                  <a:pt x="140" y="68"/>
                </a:cubicBezTo>
                <a:cubicBezTo>
                  <a:pt x="135" y="68"/>
                  <a:pt x="131" y="68"/>
                  <a:pt x="126" y="69"/>
                </a:cubicBezTo>
                <a:cubicBezTo>
                  <a:pt x="123" y="70"/>
                  <a:pt x="121" y="68"/>
                  <a:pt x="120" y="66"/>
                </a:cubicBezTo>
                <a:cubicBezTo>
                  <a:pt x="118" y="48"/>
                  <a:pt x="118" y="32"/>
                  <a:pt x="119" y="15"/>
                </a:cubicBezTo>
                <a:cubicBezTo>
                  <a:pt x="110" y="26"/>
                  <a:pt x="110" y="26"/>
                  <a:pt x="110" y="26"/>
                </a:cubicBezTo>
                <a:cubicBezTo>
                  <a:pt x="110" y="27"/>
                  <a:pt x="110" y="27"/>
                  <a:pt x="110" y="27"/>
                </a:cubicBezTo>
                <a:cubicBezTo>
                  <a:pt x="110" y="26"/>
                  <a:pt x="110" y="26"/>
                  <a:pt x="110" y="26"/>
                </a:cubicBezTo>
                <a:cubicBezTo>
                  <a:pt x="112" y="25"/>
                  <a:pt x="114" y="23"/>
                  <a:pt x="116" y="23"/>
                </a:cubicBezTo>
                <a:cubicBezTo>
                  <a:pt x="116" y="23"/>
                  <a:pt x="117" y="24"/>
                  <a:pt x="116" y="25"/>
                </a:cubicBezTo>
                <a:cubicBezTo>
                  <a:pt x="112" y="31"/>
                  <a:pt x="107" y="36"/>
                  <a:pt x="103" y="42"/>
                </a:cubicBezTo>
                <a:cubicBezTo>
                  <a:pt x="104" y="42"/>
                  <a:pt x="105" y="41"/>
                  <a:pt x="106" y="40"/>
                </a:cubicBezTo>
                <a:cubicBezTo>
                  <a:pt x="107" y="39"/>
                  <a:pt x="109" y="36"/>
                  <a:pt x="113" y="34"/>
                </a:cubicBezTo>
                <a:cubicBezTo>
                  <a:pt x="110" y="39"/>
                  <a:pt x="108" y="43"/>
                  <a:pt x="105" y="47"/>
                </a:cubicBezTo>
                <a:cubicBezTo>
                  <a:pt x="105" y="47"/>
                  <a:pt x="104" y="48"/>
                  <a:pt x="105" y="48"/>
                </a:cubicBezTo>
                <a:cubicBezTo>
                  <a:pt x="107" y="47"/>
                  <a:pt x="108" y="45"/>
                  <a:pt x="110" y="44"/>
                </a:cubicBezTo>
                <a:cubicBezTo>
                  <a:pt x="111" y="44"/>
                  <a:pt x="110" y="45"/>
                  <a:pt x="110" y="46"/>
                </a:cubicBezTo>
                <a:cubicBezTo>
                  <a:pt x="109" y="48"/>
                  <a:pt x="107" y="51"/>
                  <a:pt x="107" y="54"/>
                </a:cubicBezTo>
                <a:cubicBezTo>
                  <a:pt x="108" y="54"/>
                  <a:pt x="108" y="54"/>
                  <a:pt x="109" y="55"/>
                </a:cubicBezTo>
                <a:cubicBezTo>
                  <a:pt x="109" y="55"/>
                  <a:pt x="110" y="56"/>
                  <a:pt x="109" y="58"/>
                </a:cubicBezTo>
                <a:cubicBezTo>
                  <a:pt x="109" y="61"/>
                  <a:pt x="106" y="64"/>
                  <a:pt x="106" y="68"/>
                </a:cubicBezTo>
                <a:cubicBezTo>
                  <a:pt x="106" y="69"/>
                  <a:pt x="105" y="67"/>
                  <a:pt x="105" y="67"/>
                </a:cubicBezTo>
                <a:cubicBezTo>
                  <a:pt x="105" y="64"/>
                  <a:pt x="106" y="61"/>
                  <a:pt x="107" y="59"/>
                </a:cubicBezTo>
                <a:cubicBezTo>
                  <a:pt x="108" y="58"/>
                  <a:pt x="108" y="57"/>
                  <a:pt x="108" y="55"/>
                </a:cubicBezTo>
                <a:cubicBezTo>
                  <a:pt x="105" y="55"/>
                  <a:pt x="105" y="55"/>
                  <a:pt x="105" y="55"/>
                </a:cubicBezTo>
                <a:cubicBezTo>
                  <a:pt x="105" y="53"/>
                  <a:pt x="106" y="51"/>
                  <a:pt x="107" y="49"/>
                </a:cubicBezTo>
                <a:cubicBezTo>
                  <a:pt x="108" y="49"/>
                  <a:pt x="109" y="46"/>
                  <a:pt x="108" y="47"/>
                </a:cubicBezTo>
                <a:cubicBezTo>
                  <a:pt x="106" y="49"/>
                  <a:pt x="105" y="50"/>
                  <a:pt x="103" y="51"/>
                </a:cubicBezTo>
                <a:cubicBezTo>
                  <a:pt x="103" y="51"/>
                  <a:pt x="102" y="50"/>
                  <a:pt x="102" y="49"/>
                </a:cubicBezTo>
                <a:cubicBezTo>
                  <a:pt x="103" y="48"/>
                  <a:pt x="103" y="47"/>
                  <a:pt x="104" y="46"/>
                </a:cubicBezTo>
                <a:cubicBezTo>
                  <a:pt x="105" y="44"/>
                  <a:pt x="107" y="41"/>
                  <a:pt x="108" y="40"/>
                </a:cubicBezTo>
                <a:cubicBezTo>
                  <a:pt x="106" y="42"/>
                  <a:pt x="104" y="44"/>
                  <a:pt x="101" y="46"/>
                </a:cubicBezTo>
                <a:cubicBezTo>
                  <a:pt x="101" y="46"/>
                  <a:pt x="100" y="44"/>
                  <a:pt x="100" y="44"/>
                </a:cubicBezTo>
                <a:cubicBezTo>
                  <a:pt x="103" y="39"/>
                  <a:pt x="107" y="34"/>
                  <a:pt x="111" y="29"/>
                </a:cubicBezTo>
                <a:cubicBezTo>
                  <a:pt x="111" y="29"/>
                  <a:pt x="112" y="28"/>
                  <a:pt x="112" y="28"/>
                </a:cubicBezTo>
                <a:close/>
                <a:moveTo>
                  <a:pt x="69" y="189"/>
                </a:moveTo>
                <a:cubicBezTo>
                  <a:pt x="69" y="192"/>
                  <a:pt x="68" y="194"/>
                  <a:pt x="67" y="195"/>
                </a:cubicBezTo>
                <a:cubicBezTo>
                  <a:pt x="66" y="196"/>
                  <a:pt x="64" y="196"/>
                  <a:pt x="64" y="195"/>
                </a:cubicBezTo>
                <a:cubicBezTo>
                  <a:pt x="63" y="195"/>
                  <a:pt x="62" y="194"/>
                  <a:pt x="62" y="193"/>
                </a:cubicBezTo>
                <a:cubicBezTo>
                  <a:pt x="62" y="171"/>
                  <a:pt x="63" y="151"/>
                  <a:pt x="66" y="130"/>
                </a:cubicBezTo>
                <a:cubicBezTo>
                  <a:pt x="47" y="131"/>
                  <a:pt x="28" y="131"/>
                  <a:pt x="10" y="132"/>
                </a:cubicBezTo>
                <a:cubicBezTo>
                  <a:pt x="7" y="132"/>
                  <a:pt x="6" y="136"/>
                  <a:pt x="4" y="136"/>
                </a:cubicBezTo>
                <a:cubicBezTo>
                  <a:pt x="3" y="137"/>
                  <a:pt x="1" y="136"/>
                  <a:pt x="1" y="135"/>
                </a:cubicBezTo>
                <a:cubicBezTo>
                  <a:pt x="0" y="133"/>
                  <a:pt x="2" y="131"/>
                  <a:pt x="2" y="128"/>
                </a:cubicBezTo>
                <a:cubicBezTo>
                  <a:pt x="2" y="115"/>
                  <a:pt x="1" y="101"/>
                  <a:pt x="2" y="89"/>
                </a:cubicBezTo>
                <a:cubicBezTo>
                  <a:pt x="4" y="78"/>
                  <a:pt x="5" y="66"/>
                  <a:pt x="5" y="54"/>
                </a:cubicBezTo>
                <a:cubicBezTo>
                  <a:pt x="4" y="54"/>
                  <a:pt x="4" y="52"/>
                  <a:pt x="4" y="52"/>
                </a:cubicBezTo>
                <a:cubicBezTo>
                  <a:pt x="5" y="49"/>
                  <a:pt x="7" y="46"/>
                  <a:pt x="5" y="42"/>
                </a:cubicBezTo>
                <a:cubicBezTo>
                  <a:pt x="5" y="41"/>
                  <a:pt x="6" y="40"/>
                  <a:pt x="7" y="39"/>
                </a:cubicBezTo>
                <a:cubicBezTo>
                  <a:pt x="8" y="39"/>
                  <a:pt x="9" y="37"/>
                  <a:pt x="11" y="37"/>
                </a:cubicBezTo>
                <a:cubicBezTo>
                  <a:pt x="12" y="37"/>
                  <a:pt x="12" y="38"/>
                  <a:pt x="12" y="38"/>
                </a:cubicBezTo>
                <a:cubicBezTo>
                  <a:pt x="13" y="36"/>
                  <a:pt x="14" y="33"/>
                  <a:pt x="16" y="31"/>
                </a:cubicBezTo>
                <a:cubicBezTo>
                  <a:pt x="17" y="32"/>
                  <a:pt x="19" y="30"/>
                  <a:pt x="20" y="30"/>
                </a:cubicBezTo>
                <a:cubicBezTo>
                  <a:pt x="27" y="19"/>
                  <a:pt x="34" y="9"/>
                  <a:pt x="43" y="0"/>
                </a:cubicBezTo>
                <a:cubicBezTo>
                  <a:pt x="44" y="1"/>
                  <a:pt x="44" y="2"/>
                  <a:pt x="44" y="3"/>
                </a:cubicBezTo>
                <a:cubicBezTo>
                  <a:pt x="43" y="7"/>
                  <a:pt x="40" y="11"/>
                  <a:pt x="37" y="14"/>
                </a:cubicBezTo>
                <a:cubicBezTo>
                  <a:pt x="47" y="12"/>
                  <a:pt x="55" y="10"/>
                  <a:pt x="61" y="13"/>
                </a:cubicBezTo>
                <a:cubicBezTo>
                  <a:pt x="62" y="14"/>
                  <a:pt x="62" y="15"/>
                  <a:pt x="62" y="16"/>
                </a:cubicBezTo>
                <a:cubicBezTo>
                  <a:pt x="62" y="16"/>
                  <a:pt x="61" y="17"/>
                  <a:pt x="62" y="17"/>
                </a:cubicBezTo>
                <a:cubicBezTo>
                  <a:pt x="63" y="17"/>
                  <a:pt x="63" y="18"/>
                  <a:pt x="64" y="17"/>
                </a:cubicBezTo>
                <a:cubicBezTo>
                  <a:pt x="63" y="13"/>
                  <a:pt x="63" y="9"/>
                  <a:pt x="64" y="7"/>
                </a:cubicBezTo>
                <a:cubicBezTo>
                  <a:pt x="64" y="5"/>
                  <a:pt x="65" y="4"/>
                  <a:pt x="66" y="5"/>
                </a:cubicBezTo>
                <a:cubicBezTo>
                  <a:pt x="67" y="6"/>
                  <a:pt x="68" y="6"/>
                  <a:pt x="68" y="7"/>
                </a:cubicBezTo>
                <a:cubicBezTo>
                  <a:pt x="68" y="11"/>
                  <a:pt x="68" y="14"/>
                  <a:pt x="68" y="18"/>
                </a:cubicBezTo>
                <a:cubicBezTo>
                  <a:pt x="68" y="19"/>
                  <a:pt x="69" y="21"/>
                  <a:pt x="69" y="22"/>
                </a:cubicBezTo>
                <a:cubicBezTo>
                  <a:pt x="67" y="21"/>
                  <a:pt x="69" y="23"/>
                  <a:pt x="69" y="23"/>
                </a:cubicBezTo>
                <a:cubicBezTo>
                  <a:pt x="68" y="37"/>
                  <a:pt x="67" y="49"/>
                  <a:pt x="68" y="63"/>
                </a:cubicBezTo>
                <a:cubicBezTo>
                  <a:pt x="69" y="63"/>
                  <a:pt x="71" y="63"/>
                  <a:pt x="71" y="62"/>
                </a:cubicBezTo>
                <a:cubicBezTo>
                  <a:pt x="70" y="24"/>
                  <a:pt x="70" y="24"/>
                  <a:pt x="70" y="24"/>
                </a:cubicBezTo>
                <a:cubicBezTo>
                  <a:pt x="90" y="1"/>
                  <a:pt x="90" y="1"/>
                  <a:pt x="90" y="1"/>
                </a:cubicBezTo>
                <a:cubicBezTo>
                  <a:pt x="91" y="1"/>
                  <a:pt x="92" y="2"/>
                  <a:pt x="93" y="2"/>
                </a:cubicBezTo>
                <a:cubicBezTo>
                  <a:pt x="94" y="3"/>
                  <a:pt x="93" y="3"/>
                  <a:pt x="93" y="4"/>
                </a:cubicBezTo>
                <a:cubicBezTo>
                  <a:pt x="92" y="5"/>
                  <a:pt x="91" y="6"/>
                  <a:pt x="91" y="8"/>
                </a:cubicBezTo>
                <a:cubicBezTo>
                  <a:pt x="94" y="7"/>
                  <a:pt x="98" y="6"/>
                  <a:pt x="101" y="5"/>
                </a:cubicBezTo>
                <a:cubicBezTo>
                  <a:pt x="120" y="2"/>
                  <a:pt x="120" y="2"/>
                  <a:pt x="120" y="2"/>
                </a:cubicBezTo>
                <a:cubicBezTo>
                  <a:pt x="122" y="2"/>
                  <a:pt x="125" y="3"/>
                  <a:pt x="125" y="6"/>
                </a:cubicBezTo>
                <a:cubicBezTo>
                  <a:pt x="126" y="25"/>
                  <a:pt x="124" y="42"/>
                  <a:pt x="126" y="61"/>
                </a:cubicBezTo>
                <a:cubicBezTo>
                  <a:pt x="126" y="62"/>
                  <a:pt x="127" y="63"/>
                  <a:pt x="127" y="63"/>
                </a:cubicBezTo>
                <a:cubicBezTo>
                  <a:pt x="133" y="62"/>
                  <a:pt x="139" y="62"/>
                  <a:pt x="144" y="62"/>
                </a:cubicBezTo>
                <a:cubicBezTo>
                  <a:pt x="144" y="59"/>
                  <a:pt x="145" y="56"/>
                  <a:pt x="145" y="55"/>
                </a:cubicBezTo>
                <a:cubicBezTo>
                  <a:pt x="145" y="52"/>
                  <a:pt x="147" y="52"/>
                  <a:pt x="149" y="53"/>
                </a:cubicBezTo>
                <a:cubicBezTo>
                  <a:pt x="150" y="53"/>
                  <a:pt x="150" y="54"/>
                  <a:pt x="151" y="54"/>
                </a:cubicBezTo>
                <a:cubicBezTo>
                  <a:pt x="151" y="54"/>
                  <a:pt x="153" y="53"/>
                  <a:pt x="153" y="54"/>
                </a:cubicBezTo>
                <a:cubicBezTo>
                  <a:pt x="152" y="65"/>
                  <a:pt x="151" y="76"/>
                  <a:pt x="151" y="87"/>
                </a:cubicBezTo>
                <a:cubicBezTo>
                  <a:pt x="153" y="90"/>
                  <a:pt x="150" y="92"/>
                  <a:pt x="150" y="95"/>
                </a:cubicBezTo>
                <a:cubicBezTo>
                  <a:pt x="149" y="99"/>
                  <a:pt x="149" y="103"/>
                  <a:pt x="148" y="108"/>
                </a:cubicBezTo>
                <a:cubicBezTo>
                  <a:pt x="148" y="108"/>
                  <a:pt x="148" y="109"/>
                  <a:pt x="147" y="109"/>
                </a:cubicBezTo>
                <a:cubicBezTo>
                  <a:pt x="148" y="110"/>
                  <a:pt x="147" y="112"/>
                  <a:pt x="147" y="113"/>
                </a:cubicBezTo>
                <a:cubicBezTo>
                  <a:pt x="146" y="113"/>
                  <a:pt x="145" y="113"/>
                  <a:pt x="145" y="112"/>
                </a:cubicBezTo>
                <a:cubicBezTo>
                  <a:pt x="144" y="110"/>
                  <a:pt x="143" y="108"/>
                  <a:pt x="143" y="106"/>
                </a:cubicBezTo>
                <a:cubicBezTo>
                  <a:pt x="143" y="106"/>
                  <a:pt x="142" y="105"/>
                  <a:pt x="142" y="105"/>
                </a:cubicBezTo>
                <a:cubicBezTo>
                  <a:pt x="140" y="107"/>
                  <a:pt x="138" y="110"/>
                  <a:pt x="136" y="113"/>
                </a:cubicBezTo>
                <a:cubicBezTo>
                  <a:pt x="134" y="115"/>
                  <a:pt x="132" y="117"/>
                  <a:pt x="130" y="119"/>
                </a:cubicBezTo>
                <a:cubicBezTo>
                  <a:pt x="130" y="145"/>
                  <a:pt x="130" y="145"/>
                  <a:pt x="130" y="145"/>
                </a:cubicBezTo>
                <a:cubicBezTo>
                  <a:pt x="130" y="146"/>
                  <a:pt x="130" y="146"/>
                  <a:pt x="130" y="145"/>
                </a:cubicBezTo>
                <a:cubicBezTo>
                  <a:pt x="131" y="144"/>
                  <a:pt x="132" y="144"/>
                  <a:pt x="133" y="144"/>
                </a:cubicBezTo>
                <a:cubicBezTo>
                  <a:pt x="134" y="145"/>
                  <a:pt x="135" y="145"/>
                  <a:pt x="135" y="147"/>
                </a:cubicBezTo>
                <a:cubicBezTo>
                  <a:pt x="135" y="147"/>
                  <a:pt x="133" y="150"/>
                  <a:pt x="133" y="151"/>
                </a:cubicBezTo>
                <a:cubicBezTo>
                  <a:pt x="133" y="152"/>
                  <a:pt x="134" y="152"/>
                  <a:pt x="135" y="152"/>
                </a:cubicBezTo>
                <a:cubicBezTo>
                  <a:pt x="135" y="153"/>
                  <a:pt x="135" y="154"/>
                  <a:pt x="135" y="154"/>
                </a:cubicBezTo>
                <a:cubicBezTo>
                  <a:pt x="133" y="157"/>
                  <a:pt x="132" y="159"/>
                  <a:pt x="131" y="162"/>
                </a:cubicBezTo>
                <a:cubicBezTo>
                  <a:pt x="131" y="163"/>
                  <a:pt x="130" y="164"/>
                  <a:pt x="130" y="165"/>
                </a:cubicBezTo>
                <a:cubicBezTo>
                  <a:pt x="129" y="166"/>
                  <a:pt x="128" y="166"/>
                  <a:pt x="128" y="166"/>
                </a:cubicBezTo>
                <a:cubicBezTo>
                  <a:pt x="121" y="179"/>
                  <a:pt x="121" y="179"/>
                  <a:pt x="121" y="179"/>
                </a:cubicBezTo>
                <a:cubicBezTo>
                  <a:pt x="122" y="179"/>
                  <a:pt x="121" y="180"/>
                  <a:pt x="120" y="181"/>
                </a:cubicBezTo>
                <a:cubicBezTo>
                  <a:pt x="117" y="187"/>
                  <a:pt x="115" y="193"/>
                  <a:pt x="112" y="199"/>
                </a:cubicBezTo>
                <a:cubicBezTo>
                  <a:pt x="110" y="199"/>
                  <a:pt x="108" y="199"/>
                  <a:pt x="108" y="197"/>
                </a:cubicBezTo>
                <a:cubicBezTo>
                  <a:pt x="108" y="195"/>
                  <a:pt x="109" y="192"/>
                  <a:pt x="111" y="190"/>
                </a:cubicBezTo>
                <a:cubicBezTo>
                  <a:pt x="111" y="189"/>
                  <a:pt x="109" y="188"/>
                  <a:pt x="109" y="186"/>
                </a:cubicBezTo>
                <a:cubicBezTo>
                  <a:pt x="95" y="187"/>
                  <a:pt x="82" y="186"/>
                  <a:pt x="68" y="186"/>
                </a:cubicBezTo>
                <a:cubicBezTo>
                  <a:pt x="69" y="188"/>
                  <a:pt x="72" y="190"/>
                  <a:pt x="73" y="191"/>
                </a:cubicBezTo>
                <a:cubicBezTo>
                  <a:pt x="72" y="191"/>
                  <a:pt x="71" y="191"/>
                  <a:pt x="69" y="189"/>
                </a:cubicBezTo>
                <a:close/>
              </a:path>
            </a:pathLst>
          </a:custGeom>
          <a:solidFill>
            <a:schemeClr val="accent4"/>
          </a:solidFill>
          <a:ln>
            <a:noFill/>
          </a:ln>
        </p:spPr>
        <p:txBody>
          <a:bodyPr/>
          <a:lstStyle/>
          <a:p>
            <a:pPr algn="ctr">
              <a:defRPr/>
            </a:pPr>
            <a:endParaRPr lang="zh-CN" altLang="en-US"/>
          </a:p>
        </p:txBody>
      </p:sp>
      <p:sp>
        <p:nvSpPr>
          <p:cNvPr id="17" name="MH_Other_5"/>
          <p:cNvSpPr>
            <a:spLocks noChangeAspect="1" noEditPoints="1"/>
          </p:cNvSpPr>
          <p:nvPr>
            <p:custDataLst>
              <p:tags r:id="rId6"/>
            </p:custDataLst>
          </p:nvPr>
        </p:nvSpPr>
        <p:spPr bwMode="auto">
          <a:xfrm>
            <a:off x="4598085" y="3654793"/>
            <a:ext cx="505556" cy="563805"/>
          </a:xfrm>
          <a:custGeom>
            <a:avLst/>
            <a:gdLst>
              <a:gd name="T0" fmla="*/ 119 w 131"/>
              <a:gd name="T1" fmla="*/ 29 h 145"/>
              <a:gd name="T2" fmla="*/ 79 w 131"/>
              <a:gd name="T3" fmla="*/ 63 h 145"/>
              <a:gd name="T4" fmla="*/ 98 w 131"/>
              <a:gd name="T5" fmla="*/ 45 h 145"/>
              <a:gd name="T6" fmla="*/ 101 w 131"/>
              <a:gd name="T7" fmla="*/ 26 h 145"/>
              <a:gd name="T8" fmla="*/ 101 w 131"/>
              <a:gd name="T9" fmla="*/ 26 h 145"/>
              <a:gd name="T10" fmla="*/ 92 w 131"/>
              <a:gd name="T11" fmla="*/ 110 h 145"/>
              <a:gd name="T12" fmla="*/ 86 w 131"/>
              <a:gd name="T13" fmla="*/ 117 h 145"/>
              <a:gd name="T14" fmla="*/ 125 w 131"/>
              <a:gd name="T15" fmla="*/ 25 h 145"/>
              <a:gd name="T16" fmla="*/ 23 w 131"/>
              <a:gd name="T17" fmla="*/ 54 h 145"/>
              <a:gd name="T18" fmla="*/ 79 w 131"/>
              <a:gd name="T19" fmla="*/ 51 h 145"/>
              <a:gd name="T20" fmla="*/ 116 w 131"/>
              <a:gd name="T21" fmla="*/ 33 h 145"/>
              <a:gd name="T22" fmla="*/ 115 w 131"/>
              <a:gd name="T23" fmla="*/ 49 h 145"/>
              <a:gd name="T24" fmla="*/ 117 w 131"/>
              <a:gd name="T25" fmla="*/ 34 h 145"/>
              <a:gd name="T26" fmla="*/ 123 w 131"/>
              <a:gd name="T27" fmla="*/ 21 h 145"/>
              <a:gd name="T28" fmla="*/ 126 w 131"/>
              <a:gd name="T29" fmla="*/ 8 h 145"/>
              <a:gd name="T30" fmla="*/ 96 w 131"/>
              <a:gd name="T31" fmla="*/ 18 h 145"/>
              <a:gd name="T32" fmla="*/ 35 w 131"/>
              <a:gd name="T33" fmla="*/ 44 h 145"/>
              <a:gd name="T34" fmla="*/ 30 w 131"/>
              <a:gd name="T35" fmla="*/ 14 h 145"/>
              <a:gd name="T36" fmla="*/ 77 w 131"/>
              <a:gd name="T37" fmla="*/ 18 h 145"/>
              <a:gd name="T38" fmla="*/ 77 w 131"/>
              <a:gd name="T39" fmla="*/ 18 h 145"/>
              <a:gd name="T40" fmla="*/ 97 w 131"/>
              <a:gd name="T41" fmla="*/ 36 h 145"/>
              <a:gd name="T42" fmla="*/ 98 w 131"/>
              <a:gd name="T43" fmla="*/ 26 h 145"/>
              <a:gd name="T44" fmla="*/ 114 w 131"/>
              <a:gd name="T45" fmla="*/ 58 h 145"/>
              <a:gd name="T46" fmla="*/ 108 w 131"/>
              <a:gd name="T47" fmla="*/ 54 h 145"/>
              <a:gd name="T48" fmla="*/ 95 w 131"/>
              <a:gd name="T49" fmla="*/ 22 h 145"/>
              <a:gd name="T50" fmla="*/ 33 w 131"/>
              <a:gd name="T51" fmla="*/ 138 h 145"/>
              <a:gd name="T52" fmla="*/ 12 w 131"/>
              <a:gd name="T53" fmla="*/ 139 h 145"/>
              <a:gd name="T54" fmla="*/ 32 w 131"/>
              <a:gd name="T55" fmla="*/ 138 h 145"/>
              <a:gd name="T56" fmla="*/ 27 w 131"/>
              <a:gd name="T57" fmla="*/ 132 h 145"/>
              <a:gd name="T58" fmla="*/ 21 w 131"/>
              <a:gd name="T59" fmla="*/ 123 h 145"/>
              <a:gd name="T60" fmla="*/ 97 w 131"/>
              <a:gd name="T61" fmla="*/ 119 h 145"/>
              <a:gd name="T62" fmla="*/ 97 w 131"/>
              <a:gd name="T63" fmla="*/ 119 h 145"/>
              <a:gd name="T64" fmla="*/ 84 w 131"/>
              <a:gd name="T65" fmla="*/ 32 h 145"/>
              <a:gd name="T66" fmla="*/ 36 w 131"/>
              <a:gd name="T67" fmla="*/ 53 h 145"/>
              <a:gd name="T68" fmla="*/ 54 w 131"/>
              <a:gd name="T69" fmla="*/ 95 h 145"/>
              <a:gd name="T70" fmla="*/ 59 w 131"/>
              <a:gd name="T71" fmla="*/ 121 h 145"/>
              <a:gd name="T72" fmla="*/ 72 w 131"/>
              <a:gd name="T73" fmla="*/ 49 h 145"/>
              <a:gd name="T74" fmla="*/ 27 w 131"/>
              <a:gd name="T75" fmla="*/ 7 h 145"/>
              <a:gd name="T76" fmla="*/ 52 w 131"/>
              <a:gd name="T77" fmla="*/ 13 h 145"/>
              <a:gd name="T78" fmla="*/ 92 w 131"/>
              <a:gd name="T79" fmla="*/ 8 h 145"/>
              <a:gd name="T80" fmla="*/ 115 w 131"/>
              <a:gd name="T81" fmla="*/ 2 h 145"/>
              <a:gd name="T82" fmla="*/ 125 w 131"/>
              <a:gd name="T83" fmla="*/ 0 h 145"/>
              <a:gd name="T84" fmla="*/ 131 w 131"/>
              <a:gd name="T85" fmla="*/ 17 h 145"/>
              <a:gd name="T86" fmla="*/ 114 w 131"/>
              <a:gd name="T87" fmla="*/ 59 h 145"/>
              <a:gd name="T88" fmla="*/ 103 w 131"/>
              <a:gd name="T89" fmla="*/ 55 h 145"/>
              <a:gd name="T90" fmla="*/ 105 w 131"/>
              <a:gd name="T91" fmla="*/ 84 h 145"/>
              <a:gd name="T92" fmla="*/ 3 w 131"/>
              <a:gd name="T93" fmla="*/ 144 h 145"/>
              <a:gd name="T94" fmla="*/ 19 w 131"/>
              <a:gd name="T95" fmla="*/ 82 h 145"/>
              <a:gd name="T96" fmla="*/ 29 w 131"/>
              <a:gd name="T97" fmla="*/ 82 h 145"/>
              <a:gd name="T98" fmla="*/ 30 w 131"/>
              <a:gd name="T99" fmla="*/ 61 h 145"/>
              <a:gd name="T100" fmla="*/ 21 w 131"/>
              <a:gd name="T101" fmla="*/ 43 h 145"/>
              <a:gd name="T102" fmla="*/ 13 w 131"/>
              <a:gd name="T103" fmla="*/ 20 h 145"/>
              <a:gd name="T104" fmla="*/ 26 w 131"/>
              <a:gd name="T105" fmla="*/ 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45">
                <a:moveTo>
                  <a:pt x="120" y="26"/>
                </a:moveTo>
                <a:cubicBezTo>
                  <a:pt x="120" y="26"/>
                  <a:pt x="120" y="26"/>
                  <a:pt x="120" y="26"/>
                </a:cubicBezTo>
                <a:cubicBezTo>
                  <a:pt x="120" y="27"/>
                  <a:pt x="119" y="27"/>
                  <a:pt x="120" y="28"/>
                </a:cubicBezTo>
                <a:cubicBezTo>
                  <a:pt x="120" y="28"/>
                  <a:pt x="120" y="28"/>
                  <a:pt x="120" y="28"/>
                </a:cubicBezTo>
                <a:cubicBezTo>
                  <a:pt x="119" y="29"/>
                  <a:pt x="119" y="29"/>
                  <a:pt x="119" y="29"/>
                </a:cubicBezTo>
                <a:cubicBezTo>
                  <a:pt x="120" y="28"/>
                  <a:pt x="120" y="28"/>
                  <a:pt x="120" y="28"/>
                </a:cubicBezTo>
                <a:cubicBezTo>
                  <a:pt x="120" y="28"/>
                  <a:pt x="120" y="28"/>
                  <a:pt x="120" y="28"/>
                </a:cubicBezTo>
                <a:cubicBezTo>
                  <a:pt x="120" y="27"/>
                  <a:pt x="120" y="27"/>
                  <a:pt x="120" y="26"/>
                </a:cubicBezTo>
                <a:close/>
                <a:moveTo>
                  <a:pt x="81" y="64"/>
                </a:moveTo>
                <a:cubicBezTo>
                  <a:pt x="81" y="63"/>
                  <a:pt x="80" y="63"/>
                  <a:pt x="79" y="63"/>
                </a:cubicBezTo>
                <a:cubicBezTo>
                  <a:pt x="79" y="64"/>
                  <a:pt x="80" y="64"/>
                  <a:pt x="81" y="64"/>
                </a:cubicBezTo>
                <a:close/>
                <a:moveTo>
                  <a:pt x="99" y="45"/>
                </a:moveTo>
                <a:cubicBezTo>
                  <a:pt x="99" y="44"/>
                  <a:pt x="100" y="43"/>
                  <a:pt x="100" y="42"/>
                </a:cubicBezTo>
                <a:cubicBezTo>
                  <a:pt x="100" y="42"/>
                  <a:pt x="100" y="40"/>
                  <a:pt x="100" y="42"/>
                </a:cubicBezTo>
                <a:cubicBezTo>
                  <a:pt x="99" y="43"/>
                  <a:pt x="99" y="44"/>
                  <a:pt x="98" y="45"/>
                </a:cubicBezTo>
                <a:cubicBezTo>
                  <a:pt x="98" y="46"/>
                  <a:pt x="99" y="46"/>
                  <a:pt x="99" y="45"/>
                </a:cubicBezTo>
                <a:close/>
                <a:moveTo>
                  <a:pt x="102" y="20"/>
                </a:moveTo>
                <a:cubicBezTo>
                  <a:pt x="101" y="21"/>
                  <a:pt x="101" y="23"/>
                  <a:pt x="101" y="24"/>
                </a:cubicBezTo>
                <a:cubicBezTo>
                  <a:pt x="101" y="24"/>
                  <a:pt x="101" y="24"/>
                  <a:pt x="101" y="25"/>
                </a:cubicBezTo>
                <a:cubicBezTo>
                  <a:pt x="101" y="25"/>
                  <a:pt x="100" y="25"/>
                  <a:pt x="101" y="26"/>
                </a:cubicBezTo>
                <a:cubicBezTo>
                  <a:pt x="101" y="26"/>
                  <a:pt x="101" y="26"/>
                  <a:pt x="101" y="26"/>
                </a:cubicBezTo>
                <a:cubicBezTo>
                  <a:pt x="101" y="27"/>
                  <a:pt x="101" y="27"/>
                  <a:pt x="101" y="27"/>
                </a:cubicBezTo>
                <a:cubicBezTo>
                  <a:pt x="100" y="28"/>
                  <a:pt x="100" y="28"/>
                  <a:pt x="100" y="28"/>
                </a:cubicBezTo>
                <a:cubicBezTo>
                  <a:pt x="101" y="27"/>
                  <a:pt x="101" y="27"/>
                  <a:pt x="101" y="27"/>
                </a:cubicBezTo>
                <a:cubicBezTo>
                  <a:pt x="101" y="26"/>
                  <a:pt x="101" y="26"/>
                  <a:pt x="101" y="26"/>
                </a:cubicBezTo>
                <a:cubicBezTo>
                  <a:pt x="101" y="26"/>
                  <a:pt x="101" y="26"/>
                  <a:pt x="101" y="26"/>
                </a:cubicBezTo>
                <a:cubicBezTo>
                  <a:pt x="101" y="25"/>
                  <a:pt x="101" y="25"/>
                  <a:pt x="101" y="25"/>
                </a:cubicBezTo>
                <a:cubicBezTo>
                  <a:pt x="102" y="23"/>
                  <a:pt x="102" y="22"/>
                  <a:pt x="102" y="20"/>
                </a:cubicBezTo>
                <a:cubicBezTo>
                  <a:pt x="102" y="20"/>
                  <a:pt x="102" y="20"/>
                  <a:pt x="102" y="20"/>
                </a:cubicBezTo>
                <a:close/>
                <a:moveTo>
                  <a:pt x="92" y="110"/>
                </a:moveTo>
                <a:cubicBezTo>
                  <a:pt x="93" y="109"/>
                  <a:pt x="93" y="107"/>
                  <a:pt x="94" y="106"/>
                </a:cubicBezTo>
                <a:cubicBezTo>
                  <a:pt x="94" y="106"/>
                  <a:pt x="94" y="105"/>
                  <a:pt x="94" y="106"/>
                </a:cubicBezTo>
                <a:cubicBezTo>
                  <a:pt x="92" y="108"/>
                  <a:pt x="90" y="110"/>
                  <a:pt x="89" y="113"/>
                </a:cubicBezTo>
                <a:cubicBezTo>
                  <a:pt x="91" y="112"/>
                  <a:pt x="91" y="111"/>
                  <a:pt x="92" y="110"/>
                </a:cubicBezTo>
                <a:close/>
                <a:moveTo>
                  <a:pt x="86" y="117"/>
                </a:moveTo>
                <a:cubicBezTo>
                  <a:pt x="86" y="117"/>
                  <a:pt x="86" y="117"/>
                  <a:pt x="86" y="117"/>
                </a:cubicBezTo>
                <a:cubicBezTo>
                  <a:pt x="82" y="119"/>
                  <a:pt x="79" y="122"/>
                  <a:pt x="76" y="124"/>
                </a:cubicBezTo>
                <a:cubicBezTo>
                  <a:pt x="77" y="124"/>
                  <a:pt x="77" y="124"/>
                  <a:pt x="78" y="124"/>
                </a:cubicBezTo>
                <a:cubicBezTo>
                  <a:pt x="81" y="122"/>
                  <a:pt x="83" y="120"/>
                  <a:pt x="86" y="117"/>
                </a:cubicBezTo>
                <a:close/>
                <a:moveTo>
                  <a:pt x="125" y="25"/>
                </a:moveTo>
                <a:cubicBezTo>
                  <a:pt x="128" y="19"/>
                  <a:pt x="128" y="19"/>
                  <a:pt x="128" y="19"/>
                </a:cubicBezTo>
                <a:cubicBezTo>
                  <a:pt x="127" y="18"/>
                  <a:pt x="126" y="19"/>
                  <a:pt x="126" y="20"/>
                </a:cubicBezTo>
                <a:cubicBezTo>
                  <a:pt x="126" y="22"/>
                  <a:pt x="125" y="23"/>
                  <a:pt x="125" y="25"/>
                </a:cubicBezTo>
                <a:close/>
                <a:moveTo>
                  <a:pt x="25" y="57"/>
                </a:moveTo>
                <a:cubicBezTo>
                  <a:pt x="24" y="56"/>
                  <a:pt x="24" y="55"/>
                  <a:pt x="23" y="54"/>
                </a:cubicBezTo>
                <a:cubicBezTo>
                  <a:pt x="22" y="55"/>
                  <a:pt x="23" y="57"/>
                  <a:pt x="22" y="58"/>
                </a:cubicBezTo>
                <a:cubicBezTo>
                  <a:pt x="23" y="58"/>
                  <a:pt x="24" y="58"/>
                  <a:pt x="25" y="58"/>
                </a:cubicBezTo>
                <a:cubicBezTo>
                  <a:pt x="25" y="58"/>
                  <a:pt x="25" y="57"/>
                  <a:pt x="25" y="57"/>
                </a:cubicBezTo>
                <a:close/>
                <a:moveTo>
                  <a:pt x="80" y="58"/>
                </a:moveTo>
                <a:cubicBezTo>
                  <a:pt x="80" y="56"/>
                  <a:pt x="81" y="53"/>
                  <a:pt x="79" y="51"/>
                </a:cubicBezTo>
                <a:cubicBezTo>
                  <a:pt x="79" y="53"/>
                  <a:pt x="79" y="55"/>
                  <a:pt x="79" y="56"/>
                </a:cubicBezTo>
                <a:cubicBezTo>
                  <a:pt x="79" y="57"/>
                  <a:pt x="80" y="58"/>
                  <a:pt x="80" y="58"/>
                </a:cubicBezTo>
                <a:close/>
                <a:moveTo>
                  <a:pt x="117" y="32"/>
                </a:moveTo>
                <a:cubicBezTo>
                  <a:pt x="117" y="32"/>
                  <a:pt x="117" y="32"/>
                  <a:pt x="117" y="32"/>
                </a:cubicBezTo>
                <a:cubicBezTo>
                  <a:pt x="116" y="33"/>
                  <a:pt x="116" y="33"/>
                  <a:pt x="116" y="33"/>
                </a:cubicBezTo>
                <a:cubicBezTo>
                  <a:pt x="116" y="37"/>
                  <a:pt x="116" y="37"/>
                  <a:pt x="116" y="37"/>
                </a:cubicBezTo>
                <a:cubicBezTo>
                  <a:pt x="115" y="38"/>
                  <a:pt x="115" y="40"/>
                  <a:pt x="115" y="41"/>
                </a:cubicBezTo>
                <a:cubicBezTo>
                  <a:pt x="115" y="42"/>
                  <a:pt x="115" y="42"/>
                  <a:pt x="115" y="42"/>
                </a:cubicBezTo>
                <a:cubicBezTo>
                  <a:pt x="114" y="44"/>
                  <a:pt x="115" y="46"/>
                  <a:pt x="115" y="47"/>
                </a:cubicBezTo>
                <a:cubicBezTo>
                  <a:pt x="115" y="48"/>
                  <a:pt x="114" y="49"/>
                  <a:pt x="115" y="49"/>
                </a:cubicBezTo>
                <a:cubicBezTo>
                  <a:pt x="115" y="48"/>
                  <a:pt x="115" y="48"/>
                  <a:pt x="115" y="47"/>
                </a:cubicBezTo>
                <a:cubicBezTo>
                  <a:pt x="116" y="46"/>
                  <a:pt x="115" y="44"/>
                  <a:pt x="115" y="42"/>
                </a:cubicBezTo>
                <a:cubicBezTo>
                  <a:pt x="116" y="41"/>
                  <a:pt x="116" y="39"/>
                  <a:pt x="116" y="38"/>
                </a:cubicBezTo>
                <a:cubicBezTo>
                  <a:pt x="116" y="38"/>
                  <a:pt x="116" y="37"/>
                  <a:pt x="116" y="37"/>
                </a:cubicBezTo>
                <a:cubicBezTo>
                  <a:pt x="116" y="36"/>
                  <a:pt x="117" y="35"/>
                  <a:pt x="117" y="34"/>
                </a:cubicBezTo>
                <a:cubicBezTo>
                  <a:pt x="117" y="33"/>
                  <a:pt x="117" y="33"/>
                  <a:pt x="116" y="33"/>
                </a:cubicBezTo>
                <a:cubicBezTo>
                  <a:pt x="117" y="32"/>
                  <a:pt x="117" y="32"/>
                  <a:pt x="117" y="32"/>
                </a:cubicBezTo>
                <a:close/>
                <a:moveTo>
                  <a:pt x="121" y="31"/>
                </a:moveTo>
                <a:cubicBezTo>
                  <a:pt x="122" y="27"/>
                  <a:pt x="124" y="22"/>
                  <a:pt x="124" y="18"/>
                </a:cubicBezTo>
                <a:cubicBezTo>
                  <a:pt x="122" y="18"/>
                  <a:pt x="123" y="20"/>
                  <a:pt x="123" y="21"/>
                </a:cubicBezTo>
                <a:lnTo>
                  <a:pt x="121" y="31"/>
                </a:lnTo>
                <a:close/>
                <a:moveTo>
                  <a:pt x="123" y="13"/>
                </a:moveTo>
                <a:cubicBezTo>
                  <a:pt x="123" y="13"/>
                  <a:pt x="123" y="15"/>
                  <a:pt x="123" y="16"/>
                </a:cubicBezTo>
                <a:cubicBezTo>
                  <a:pt x="123" y="16"/>
                  <a:pt x="125" y="16"/>
                  <a:pt x="125" y="16"/>
                </a:cubicBezTo>
                <a:cubicBezTo>
                  <a:pt x="125" y="13"/>
                  <a:pt x="126" y="11"/>
                  <a:pt x="126" y="8"/>
                </a:cubicBezTo>
                <a:cubicBezTo>
                  <a:pt x="124" y="9"/>
                  <a:pt x="124" y="11"/>
                  <a:pt x="123" y="13"/>
                </a:cubicBezTo>
                <a:close/>
                <a:moveTo>
                  <a:pt x="78" y="18"/>
                </a:moveTo>
                <a:cubicBezTo>
                  <a:pt x="78" y="19"/>
                  <a:pt x="78" y="19"/>
                  <a:pt x="78" y="19"/>
                </a:cubicBezTo>
                <a:cubicBezTo>
                  <a:pt x="95" y="19"/>
                  <a:pt x="95" y="19"/>
                  <a:pt x="95" y="19"/>
                </a:cubicBezTo>
                <a:cubicBezTo>
                  <a:pt x="96" y="19"/>
                  <a:pt x="96" y="18"/>
                  <a:pt x="96" y="18"/>
                </a:cubicBezTo>
                <a:cubicBezTo>
                  <a:pt x="90" y="18"/>
                  <a:pt x="84" y="18"/>
                  <a:pt x="78" y="18"/>
                </a:cubicBezTo>
                <a:close/>
                <a:moveTo>
                  <a:pt x="35" y="45"/>
                </a:moveTo>
                <a:cubicBezTo>
                  <a:pt x="36" y="38"/>
                  <a:pt x="36" y="32"/>
                  <a:pt x="36" y="25"/>
                </a:cubicBezTo>
                <a:cubicBezTo>
                  <a:pt x="36" y="25"/>
                  <a:pt x="35" y="25"/>
                  <a:pt x="35" y="25"/>
                </a:cubicBezTo>
                <a:cubicBezTo>
                  <a:pt x="34" y="32"/>
                  <a:pt x="35" y="38"/>
                  <a:pt x="35" y="44"/>
                </a:cubicBezTo>
                <a:cubicBezTo>
                  <a:pt x="35" y="44"/>
                  <a:pt x="35" y="44"/>
                  <a:pt x="35" y="45"/>
                </a:cubicBezTo>
                <a:close/>
                <a:moveTo>
                  <a:pt x="48" y="11"/>
                </a:moveTo>
                <a:cubicBezTo>
                  <a:pt x="47" y="11"/>
                  <a:pt x="47" y="11"/>
                  <a:pt x="47" y="11"/>
                </a:cubicBezTo>
                <a:cubicBezTo>
                  <a:pt x="41" y="12"/>
                  <a:pt x="35" y="12"/>
                  <a:pt x="29" y="13"/>
                </a:cubicBezTo>
                <a:cubicBezTo>
                  <a:pt x="29" y="13"/>
                  <a:pt x="29" y="13"/>
                  <a:pt x="30" y="14"/>
                </a:cubicBezTo>
                <a:cubicBezTo>
                  <a:pt x="35" y="15"/>
                  <a:pt x="41" y="13"/>
                  <a:pt x="47" y="12"/>
                </a:cubicBezTo>
                <a:cubicBezTo>
                  <a:pt x="47" y="12"/>
                  <a:pt x="47" y="11"/>
                  <a:pt x="47" y="11"/>
                </a:cubicBezTo>
                <a:lnTo>
                  <a:pt x="48" y="11"/>
                </a:lnTo>
                <a:close/>
                <a:moveTo>
                  <a:pt x="78" y="18"/>
                </a:moveTo>
                <a:cubicBezTo>
                  <a:pt x="77" y="18"/>
                  <a:pt x="77" y="18"/>
                  <a:pt x="77" y="18"/>
                </a:cubicBezTo>
                <a:cubicBezTo>
                  <a:pt x="73" y="19"/>
                  <a:pt x="70" y="17"/>
                  <a:pt x="65" y="18"/>
                </a:cubicBezTo>
                <a:cubicBezTo>
                  <a:pt x="50" y="21"/>
                  <a:pt x="50" y="21"/>
                  <a:pt x="50" y="21"/>
                </a:cubicBezTo>
                <a:cubicBezTo>
                  <a:pt x="48" y="21"/>
                  <a:pt x="51" y="21"/>
                  <a:pt x="51" y="21"/>
                </a:cubicBezTo>
                <a:cubicBezTo>
                  <a:pt x="60" y="21"/>
                  <a:pt x="68" y="19"/>
                  <a:pt x="76" y="19"/>
                </a:cubicBezTo>
                <a:cubicBezTo>
                  <a:pt x="77" y="19"/>
                  <a:pt x="77" y="18"/>
                  <a:pt x="77" y="18"/>
                </a:cubicBezTo>
                <a:lnTo>
                  <a:pt x="78" y="18"/>
                </a:lnTo>
                <a:close/>
                <a:moveTo>
                  <a:pt x="97" y="26"/>
                </a:moveTo>
                <a:cubicBezTo>
                  <a:pt x="96" y="26"/>
                  <a:pt x="96" y="26"/>
                  <a:pt x="96" y="26"/>
                </a:cubicBezTo>
                <a:cubicBezTo>
                  <a:pt x="96" y="31"/>
                  <a:pt x="96" y="36"/>
                  <a:pt x="96" y="41"/>
                </a:cubicBezTo>
                <a:cubicBezTo>
                  <a:pt x="97" y="40"/>
                  <a:pt x="97" y="38"/>
                  <a:pt x="97" y="36"/>
                </a:cubicBezTo>
                <a:cubicBezTo>
                  <a:pt x="98" y="30"/>
                  <a:pt x="99" y="24"/>
                  <a:pt x="101" y="17"/>
                </a:cubicBezTo>
                <a:cubicBezTo>
                  <a:pt x="100" y="17"/>
                  <a:pt x="98" y="18"/>
                  <a:pt x="98" y="19"/>
                </a:cubicBezTo>
                <a:cubicBezTo>
                  <a:pt x="98" y="20"/>
                  <a:pt x="98" y="21"/>
                  <a:pt x="98" y="21"/>
                </a:cubicBezTo>
                <a:cubicBezTo>
                  <a:pt x="98" y="22"/>
                  <a:pt x="99" y="23"/>
                  <a:pt x="98" y="23"/>
                </a:cubicBezTo>
                <a:cubicBezTo>
                  <a:pt x="98" y="24"/>
                  <a:pt x="99" y="25"/>
                  <a:pt x="98" y="26"/>
                </a:cubicBezTo>
                <a:cubicBezTo>
                  <a:pt x="97" y="26"/>
                  <a:pt x="97" y="26"/>
                  <a:pt x="97" y="26"/>
                </a:cubicBezTo>
                <a:close/>
                <a:moveTo>
                  <a:pt x="109" y="62"/>
                </a:moveTo>
                <a:cubicBezTo>
                  <a:pt x="108" y="62"/>
                  <a:pt x="108" y="62"/>
                  <a:pt x="108" y="62"/>
                </a:cubicBezTo>
                <a:cubicBezTo>
                  <a:pt x="109" y="62"/>
                  <a:pt x="109" y="63"/>
                  <a:pt x="109" y="64"/>
                </a:cubicBezTo>
                <a:cubicBezTo>
                  <a:pt x="111" y="62"/>
                  <a:pt x="112" y="59"/>
                  <a:pt x="114" y="58"/>
                </a:cubicBezTo>
                <a:cubicBezTo>
                  <a:pt x="114" y="57"/>
                  <a:pt x="114" y="56"/>
                  <a:pt x="115" y="54"/>
                </a:cubicBezTo>
                <a:cubicBezTo>
                  <a:pt x="115" y="53"/>
                  <a:pt x="113" y="54"/>
                  <a:pt x="113" y="54"/>
                </a:cubicBezTo>
                <a:cubicBezTo>
                  <a:pt x="113" y="55"/>
                  <a:pt x="113" y="57"/>
                  <a:pt x="112" y="57"/>
                </a:cubicBezTo>
                <a:cubicBezTo>
                  <a:pt x="111" y="58"/>
                  <a:pt x="111" y="55"/>
                  <a:pt x="110" y="54"/>
                </a:cubicBezTo>
                <a:cubicBezTo>
                  <a:pt x="110" y="53"/>
                  <a:pt x="108" y="53"/>
                  <a:pt x="108" y="54"/>
                </a:cubicBezTo>
                <a:cubicBezTo>
                  <a:pt x="108" y="55"/>
                  <a:pt x="107" y="57"/>
                  <a:pt x="108" y="58"/>
                </a:cubicBezTo>
                <a:cubicBezTo>
                  <a:pt x="108" y="59"/>
                  <a:pt x="109" y="59"/>
                  <a:pt x="108" y="60"/>
                </a:cubicBezTo>
                <a:cubicBezTo>
                  <a:pt x="107" y="61"/>
                  <a:pt x="108" y="61"/>
                  <a:pt x="109" y="62"/>
                </a:cubicBezTo>
                <a:close/>
                <a:moveTo>
                  <a:pt x="91" y="39"/>
                </a:moveTo>
                <a:cubicBezTo>
                  <a:pt x="93" y="33"/>
                  <a:pt x="94" y="28"/>
                  <a:pt x="95" y="22"/>
                </a:cubicBezTo>
                <a:cubicBezTo>
                  <a:pt x="94" y="22"/>
                  <a:pt x="92" y="21"/>
                  <a:pt x="91" y="21"/>
                </a:cubicBezTo>
                <a:cubicBezTo>
                  <a:pt x="91" y="27"/>
                  <a:pt x="91" y="33"/>
                  <a:pt x="90" y="38"/>
                </a:cubicBezTo>
                <a:cubicBezTo>
                  <a:pt x="90" y="38"/>
                  <a:pt x="91" y="39"/>
                  <a:pt x="91" y="39"/>
                </a:cubicBezTo>
                <a:close/>
                <a:moveTo>
                  <a:pt x="33" y="138"/>
                </a:moveTo>
                <a:cubicBezTo>
                  <a:pt x="33" y="138"/>
                  <a:pt x="33" y="138"/>
                  <a:pt x="33" y="138"/>
                </a:cubicBezTo>
                <a:cubicBezTo>
                  <a:pt x="32" y="138"/>
                  <a:pt x="32" y="138"/>
                  <a:pt x="32" y="138"/>
                </a:cubicBezTo>
                <a:cubicBezTo>
                  <a:pt x="31" y="139"/>
                  <a:pt x="31" y="139"/>
                  <a:pt x="31" y="139"/>
                </a:cubicBezTo>
                <a:cubicBezTo>
                  <a:pt x="31" y="138"/>
                  <a:pt x="31" y="138"/>
                  <a:pt x="31" y="138"/>
                </a:cubicBezTo>
                <a:cubicBezTo>
                  <a:pt x="25" y="138"/>
                  <a:pt x="18" y="138"/>
                  <a:pt x="13" y="134"/>
                </a:cubicBezTo>
                <a:cubicBezTo>
                  <a:pt x="13" y="135"/>
                  <a:pt x="12" y="137"/>
                  <a:pt x="12" y="139"/>
                </a:cubicBezTo>
                <a:cubicBezTo>
                  <a:pt x="14" y="142"/>
                  <a:pt x="18" y="141"/>
                  <a:pt x="20" y="140"/>
                </a:cubicBezTo>
                <a:cubicBezTo>
                  <a:pt x="24" y="140"/>
                  <a:pt x="27" y="139"/>
                  <a:pt x="30" y="139"/>
                </a:cubicBezTo>
                <a:cubicBezTo>
                  <a:pt x="30" y="139"/>
                  <a:pt x="31" y="139"/>
                  <a:pt x="31" y="138"/>
                </a:cubicBezTo>
                <a:cubicBezTo>
                  <a:pt x="31" y="139"/>
                  <a:pt x="31" y="139"/>
                  <a:pt x="31" y="139"/>
                </a:cubicBezTo>
                <a:cubicBezTo>
                  <a:pt x="32" y="138"/>
                  <a:pt x="32" y="138"/>
                  <a:pt x="32" y="138"/>
                </a:cubicBezTo>
                <a:cubicBezTo>
                  <a:pt x="33" y="138"/>
                  <a:pt x="33" y="138"/>
                  <a:pt x="33" y="138"/>
                </a:cubicBezTo>
                <a:close/>
                <a:moveTo>
                  <a:pt x="47" y="132"/>
                </a:moveTo>
                <a:cubicBezTo>
                  <a:pt x="42" y="131"/>
                  <a:pt x="37" y="131"/>
                  <a:pt x="32" y="130"/>
                </a:cubicBezTo>
                <a:cubicBezTo>
                  <a:pt x="30" y="129"/>
                  <a:pt x="28" y="128"/>
                  <a:pt x="27" y="128"/>
                </a:cubicBezTo>
                <a:cubicBezTo>
                  <a:pt x="27" y="129"/>
                  <a:pt x="27" y="131"/>
                  <a:pt x="27" y="132"/>
                </a:cubicBezTo>
                <a:cubicBezTo>
                  <a:pt x="26" y="133"/>
                  <a:pt x="23" y="132"/>
                  <a:pt x="22" y="131"/>
                </a:cubicBezTo>
                <a:cubicBezTo>
                  <a:pt x="21" y="129"/>
                  <a:pt x="21" y="127"/>
                  <a:pt x="21" y="124"/>
                </a:cubicBezTo>
                <a:cubicBezTo>
                  <a:pt x="21" y="124"/>
                  <a:pt x="21" y="123"/>
                  <a:pt x="21" y="123"/>
                </a:cubicBezTo>
                <a:cubicBezTo>
                  <a:pt x="21" y="123"/>
                  <a:pt x="21" y="123"/>
                  <a:pt x="21" y="123"/>
                </a:cubicBezTo>
                <a:cubicBezTo>
                  <a:pt x="21" y="123"/>
                  <a:pt x="21" y="123"/>
                  <a:pt x="21" y="123"/>
                </a:cubicBezTo>
                <a:cubicBezTo>
                  <a:pt x="19" y="126"/>
                  <a:pt x="19" y="128"/>
                  <a:pt x="19" y="131"/>
                </a:cubicBezTo>
                <a:cubicBezTo>
                  <a:pt x="20" y="132"/>
                  <a:pt x="21" y="132"/>
                  <a:pt x="23" y="133"/>
                </a:cubicBezTo>
                <a:cubicBezTo>
                  <a:pt x="27" y="133"/>
                  <a:pt x="32" y="134"/>
                  <a:pt x="37" y="133"/>
                </a:cubicBezTo>
                <a:cubicBezTo>
                  <a:pt x="40" y="133"/>
                  <a:pt x="44" y="132"/>
                  <a:pt x="47" y="132"/>
                </a:cubicBezTo>
                <a:close/>
                <a:moveTo>
                  <a:pt x="97" y="119"/>
                </a:moveTo>
                <a:cubicBezTo>
                  <a:pt x="97" y="118"/>
                  <a:pt x="98" y="118"/>
                  <a:pt x="98" y="117"/>
                </a:cubicBezTo>
                <a:cubicBezTo>
                  <a:pt x="105" y="108"/>
                  <a:pt x="106" y="97"/>
                  <a:pt x="103" y="87"/>
                </a:cubicBezTo>
                <a:cubicBezTo>
                  <a:pt x="105" y="95"/>
                  <a:pt x="103" y="103"/>
                  <a:pt x="100" y="110"/>
                </a:cubicBezTo>
                <a:cubicBezTo>
                  <a:pt x="97" y="116"/>
                  <a:pt x="91" y="121"/>
                  <a:pt x="85" y="127"/>
                </a:cubicBezTo>
                <a:cubicBezTo>
                  <a:pt x="90" y="125"/>
                  <a:pt x="94" y="123"/>
                  <a:pt x="97" y="119"/>
                </a:cubicBezTo>
                <a:close/>
                <a:moveTo>
                  <a:pt x="94" y="35"/>
                </a:moveTo>
                <a:cubicBezTo>
                  <a:pt x="93" y="38"/>
                  <a:pt x="92" y="40"/>
                  <a:pt x="91" y="42"/>
                </a:cubicBezTo>
                <a:cubicBezTo>
                  <a:pt x="91" y="43"/>
                  <a:pt x="89" y="44"/>
                  <a:pt x="89" y="43"/>
                </a:cubicBezTo>
                <a:cubicBezTo>
                  <a:pt x="89" y="36"/>
                  <a:pt x="90" y="30"/>
                  <a:pt x="89" y="24"/>
                </a:cubicBezTo>
                <a:cubicBezTo>
                  <a:pt x="88" y="27"/>
                  <a:pt x="86" y="30"/>
                  <a:pt x="84" y="32"/>
                </a:cubicBezTo>
                <a:cubicBezTo>
                  <a:pt x="85" y="29"/>
                  <a:pt x="87" y="27"/>
                  <a:pt x="88" y="24"/>
                </a:cubicBezTo>
                <a:cubicBezTo>
                  <a:pt x="88" y="23"/>
                  <a:pt x="89" y="21"/>
                  <a:pt x="89" y="21"/>
                </a:cubicBezTo>
                <a:cubicBezTo>
                  <a:pt x="86" y="21"/>
                  <a:pt x="84" y="21"/>
                  <a:pt x="82" y="21"/>
                </a:cubicBezTo>
                <a:cubicBezTo>
                  <a:pt x="67" y="21"/>
                  <a:pt x="52" y="24"/>
                  <a:pt x="38" y="25"/>
                </a:cubicBezTo>
                <a:cubicBezTo>
                  <a:pt x="38" y="34"/>
                  <a:pt x="38" y="44"/>
                  <a:pt x="36" y="53"/>
                </a:cubicBezTo>
                <a:cubicBezTo>
                  <a:pt x="36" y="55"/>
                  <a:pt x="35" y="57"/>
                  <a:pt x="37" y="58"/>
                </a:cubicBezTo>
                <a:cubicBezTo>
                  <a:pt x="41" y="59"/>
                  <a:pt x="45" y="59"/>
                  <a:pt x="49" y="59"/>
                </a:cubicBezTo>
                <a:cubicBezTo>
                  <a:pt x="53" y="61"/>
                  <a:pt x="57" y="63"/>
                  <a:pt x="60" y="66"/>
                </a:cubicBezTo>
                <a:cubicBezTo>
                  <a:pt x="65" y="75"/>
                  <a:pt x="63" y="83"/>
                  <a:pt x="58" y="91"/>
                </a:cubicBezTo>
                <a:cubicBezTo>
                  <a:pt x="54" y="95"/>
                  <a:pt x="54" y="95"/>
                  <a:pt x="54" y="95"/>
                </a:cubicBezTo>
                <a:cubicBezTo>
                  <a:pt x="53" y="95"/>
                  <a:pt x="52" y="95"/>
                  <a:pt x="50" y="96"/>
                </a:cubicBezTo>
                <a:cubicBezTo>
                  <a:pt x="44" y="98"/>
                  <a:pt x="38" y="100"/>
                  <a:pt x="32" y="97"/>
                </a:cubicBezTo>
                <a:cubicBezTo>
                  <a:pt x="31" y="105"/>
                  <a:pt x="29" y="113"/>
                  <a:pt x="28" y="121"/>
                </a:cubicBezTo>
                <a:cubicBezTo>
                  <a:pt x="28" y="122"/>
                  <a:pt x="29" y="121"/>
                  <a:pt x="30" y="122"/>
                </a:cubicBezTo>
                <a:cubicBezTo>
                  <a:pt x="39" y="125"/>
                  <a:pt x="49" y="125"/>
                  <a:pt x="59" y="121"/>
                </a:cubicBezTo>
                <a:cubicBezTo>
                  <a:pt x="78" y="116"/>
                  <a:pt x="89" y="95"/>
                  <a:pt x="90" y="81"/>
                </a:cubicBezTo>
                <a:cubicBezTo>
                  <a:pt x="89" y="80"/>
                  <a:pt x="91" y="77"/>
                  <a:pt x="89" y="75"/>
                </a:cubicBezTo>
                <a:cubicBezTo>
                  <a:pt x="83" y="71"/>
                  <a:pt x="78" y="69"/>
                  <a:pt x="74" y="67"/>
                </a:cubicBezTo>
                <a:cubicBezTo>
                  <a:pt x="72" y="66"/>
                  <a:pt x="71" y="64"/>
                  <a:pt x="72" y="62"/>
                </a:cubicBezTo>
                <a:cubicBezTo>
                  <a:pt x="72" y="58"/>
                  <a:pt x="72" y="53"/>
                  <a:pt x="72" y="49"/>
                </a:cubicBezTo>
                <a:cubicBezTo>
                  <a:pt x="72" y="48"/>
                  <a:pt x="72" y="45"/>
                  <a:pt x="74" y="44"/>
                </a:cubicBezTo>
                <a:cubicBezTo>
                  <a:pt x="81" y="46"/>
                  <a:pt x="87" y="45"/>
                  <a:pt x="94" y="45"/>
                </a:cubicBezTo>
                <a:lnTo>
                  <a:pt x="94" y="35"/>
                </a:lnTo>
                <a:close/>
                <a:moveTo>
                  <a:pt x="26" y="8"/>
                </a:moveTo>
                <a:cubicBezTo>
                  <a:pt x="26" y="7"/>
                  <a:pt x="27" y="7"/>
                  <a:pt x="27" y="7"/>
                </a:cubicBezTo>
                <a:cubicBezTo>
                  <a:pt x="28" y="6"/>
                  <a:pt x="29" y="6"/>
                  <a:pt x="29" y="7"/>
                </a:cubicBezTo>
                <a:cubicBezTo>
                  <a:pt x="29" y="8"/>
                  <a:pt x="29" y="10"/>
                  <a:pt x="30" y="11"/>
                </a:cubicBezTo>
                <a:cubicBezTo>
                  <a:pt x="42" y="9"/>
                  <a:pt x="55" y="8"/>
                  <a:pt x="68" y="7"/>
                </a:cubicBezTo>
                <a:cubicBezTo>
                  <a:pt x="69" y="7"/>
                  <a:pt x="69" y="9"/>
                  <a:pt x="68" y="9"/>
                </a:cubicBezTo>
                <a:cubicBezTo>
                  <a:pt x="63" y="10"/>
                  <a:pt x="57" y="11"/>
                  <a:pt x="52" y="13"/>
                </a:cubicBezTo>
                <a:cubicBezTo>
                  <a:pt x="50" y="13"/>
                  <a:pt x="52" y="13"/>
                  <a:pt x="52" y="13"/>
                </a:cubicBezTo>
                <a:cubicBezTo>
                  <a:pt x="58" y="13"/>
                  <a:pt x="64" y="12"/>
                  <a:pt x="70" y="11"/>
                </a:cubicBezTo>
                <a:cubicBezTo>
                  <a:pt x="70" y="11"/>
                  <a:pt x="72" y="11"/>
                  <a:pt x="71" y="10"/>
                </a:cubicBezTo>
                <a:cubicBezTo>
                  <a:pt x="71" y="9"/>
                  <a:pt x="72" y="8"/>
                  <a:pt x="74" y="8"/>
                </a:cubicBezTo>
                <a:cubicBezTo>
                  <a:pt x="80" y="7"/>
                  <a:pt x="86" y="8"/>
                  <a:pt x="92" y="8"/>
                </a:cubicBezTo>
                <a:cubicBezTo>
                  <a:pt x="96" y="9"/>
                  <a:pt x="100" y="9"/>
                  <a:pt x="104" y="9"/>
                </a:cubicBezTo>
                <a:cubicBezTo>
                  <a:pt x="104" y="9"/>
                  <a:pt x="105" y="8"/>
                  <a:pt x="105" y="8"/>
                </a:cubicBezTo>
                <a:cubicBezTo>
                  <a:pt x="108" y="10"/>
                  <a:pt x="110" y="10"/>
                  <a:pt x="113" y="10"/>
                </a:cubicBezTo>
                <a:cubicBezTo>
                  <a:pt x="113" y="12"/>
                  <a:pt x="114" y="10"/>
                  <a:pt x="114" y="10"/>
                </a:cubicBezTo>
                <a:cubicBezTo>
                  <a:pt x="114" y="7"/>
                  <a:pt x="115" y="5"/>
                  <a:pt x="115" y="2"/>
                </a:cubicBezTo>
                <a:cubicBezTo>
                  <a:pt x="116" y="2"/>
                  <a:pt x="117" y="2"/>
                  <a:pt x="117" y="2"/>
                </a:cubicBezTo>
                <a:cubicBezTo>
                  <a:pt x="118" y="4"/>
                  <a:pt x="118" y="6"/>
                  <a:pt x="118" y="8"/>
                </a:cubicBezTo>
                <a:cubicBezTo>
                  <a:pt x="118" y="7"/>
                  <a:pt x="119" y="5"/>
                  <a:pt x="120" y="5"/>
                </a:cubicBezTo>
                <a:cubicBezTo>
                  <a:pt x="121" y="4"/>
                  <a:pt x="121" y="6"/>
                  <a:pt x="121" y="5"/>
                </a:cubicBezTo>
                <a:cubicBezTo>
                  <a:pt x="122" y="4"/>
                  <a:pt x="123" y="1"/>
                  <a:pt x="125" y="0"/>
                </a:cubicBezTo>
                <a:cubicBezTo>
                  <a:pt x="124" y="3"/>
                  <a:pt x="123" y="5"/>
                  <a:pt x="123" y="8"/>
                </a:cubicBezTo>
                <a:cubicBezTo>
                  <a:pt x="124" y="7"/>
                  <a:pt x="124" y="5"/>
                  <a:pt x="126" y="4"/>
                </a:cubicBezTo>
                <a:cubicBezTo>
                  <a:pt x="126" y="4"/>
                  <a:pt x="127" y="4"/>
                  <a:pt x="127" y="5"/>
                </a:cubicBezTo>
                <a:cubicBezTo>
                  <a:pt x="128" y="8"/>
                  <a:pt x="127" y="12"/>
                  <a:pt x="126" y="16"/>
                </a:cubicBezTo>
                <a:cubicBezTo>
                  <a:pt x="128" y="17"/>
                  <a:pt x="130" y="16"/>
                  <a:pt x="131" y="17"/>
                </a:cubicBezTo>
                <a:cubicBezTo>
                  <a:pt x="126" y="29"/>
                  <a:pt x="122" y="41"/>
                  <a:pt x="118" y="53"/>
                </a:cubicBezTo>
                <a:cubicBezTo>
                  <a:pt x="117" y="53"/>
                  <a:pt x="118" y="54"/>
                  <a:pt x="118" y="55"/>
                </a:cubicBezTo>
                <a:cubicBezTo>
                  <a:pt x="117" y="55"/>
                  <a:pt x="116" y="55"/>
                  <a:pt x="116" y="56"/>
                </a:cubicBezTo>
                <a:cubicBezTo>
                  <a:pt x="116" y="57"/>
                  <a:pt x="116" y="59"/>
                  <a:pt x="115" y="59"/>
                </a:cubicBezTo>
                <a:cubicBezTo>
                  <a:pt x="115" y="60"/>
                  <a:pt x="114" y="59"/>
                  <a:pt x="114" y="59"/>
                </a:cubicBezTo>
                <a:cubicBezTo>
                  <a:pt x="112" y="61"/>
                  <a:pt x="111" y="64"/>
                  <a:pt x="109" y="66"/>
                </a:cubicBezTo>
                <a:cubicBezTo>
                  <a:pt x="109" y="66"/>
                  <a:pt x="107" y="66"/>
                  <a:pt x="107" y="65"/>
                </a:cubicBezTo>
                <a:cubicBezTo>
                  <a:pt x="106" y="61"/>
                  <a:pt x="106" y="57"/>
                  <a:pt x="106" y="53"/>
                </a:cubicBezTo>
                <a:cubicBezTo>
                  <a:pt x="105" y="53"/>
                  <a:pt x="104" y="52"/>
                  <a:pt x="104" y="53"/>
                </a:cubicBezTo>
                <a:cubicBezTo>
                  <a:pt x="104" y="54"/>
                  <a:pt x="104" y="56"/>
                  <a:pt x="103" y="55"/>
                </a:cubicBezTo>
                <a:cubicBezTo>
                  <a:pt x="99" y="54"/>
                  <a:pt x="94" y="52"/>
                  <a:pt x="90" y="53"/>
                </a:cubicBezTo>
                <a:cubicBezTo>
                  <a:pt x="87" y="53"/>
                  <a:pt x="85" y="51"/>
                  <a:pt x="83" y="52"/>
                </a:cubicBezTo>
                <a:cubicBezTo>
                  <a:pt x="83" y="54"/>
                  <a:pt x="83" y="57"/>
                  <a:pt x="84" y="59"/>
                </a:cubicBezTo>
                <a:cubicBezTo>
                  <a:pt x="87" y="60"/>
                  <a:pt x="92" y="64"/>
                  <a:pt x="94" y="68"/>
                </a:cubicBezTo>
                <a:cubicBezTo>
                  <a:pt x="96" y="74"/>
                  <a:pt x="101" y="79"/>
                  <a:pt x="105" y="84"/>
                </a:cubicBezTo>
                <a:cubicBezTo>
                  <a:pt x="110" y="99"/>
                  <a:pt x="108" y="117"/>
                  <a:pt x="90" y="127"/>
                </a:cubicBezTo>
                <a:cubicBezTo>
                  <a:pt x="72" y="137"/>
                  <a:pt x="54" y="140"/>
                  <a:pt x="37" y="141"/>
                </a:cubicBezTo>
                <a:cubicBezTo>
                  <a:pt x="8" y="145"/>
                  <a:pt x="8" y="145"/>
                  <a:pt x="8" y="145"/>
                </a:cubicBezTo>
                <a:cubicBezTo>
                  <a:pt x="8" y="143"/>
                  <a:pt x="7" y="144"/>
                  <a:pt x="7" y="144"/>
                </a:cubicBezTo>
                <a:cubicBezTo>
                  <a:pt x="5" y="145"/>
                  <a:pt x="4" y="144"/>
                  <a:pt x="3" y="144"/>
                </a:cubicBezTo>
                <a:cubicBezTo>
                  <a:pt x="1" y="144"/>
                  <a:pt x="0" y="142"/>
                  <a:pt x="1" y="140"/>
                </a:cubicBezTo>
                <a:cubicBezTo>
                  <a:pt x="2" y="139"/>
                  <a:pt x="3" y="137"/>
                  <a:pt x="5" y="136"/>
                </a:cubicBezTo>
                <a:cubicBezTo>
                  <a:pt x="5" y="136"/>
                  <a:pt x="6" y="136"/>
                  <a:pt x="7" y="137"/>
                </a:cubicBezTo>
                <a:cubicBezTo>
                  <a:pt x="15" y="122"/>
                  <a:pt x="17" y="108"/>
                  <a:pt x="21" y="93"/>
                </a:cubicBezTo>
                <a:cubicBezTo>
                  <a:pt x="22" y="89"/>
                  <a:pt x="22" y="85"/>
                  <a:pt x="19" y="82"/>
                </a:cubicBezTo>
                <a:cubicBezTo>
                  <a:pt x="19" y="81"/>
                  <a:pt x="19" y="80"/>
                  <a:pt x="20" y="80"/>
                </a:cubicBezTo>
                <a:cubicBezTo>
                  <a:pt x="20" y="79"/>
                  <a:pt x="21" y="80"/>
                  <a:pt x="21" y="80"/>
                </a:cubicBezTo>
                <a:cubicBezTo>
                  <a:pt x="22" y="80"/>
                  <a:pt x="22" y="79"/>
                  <a:pt x="23" y="80"/>
                </a:cubicBezTo>
                <a:cubicBezTo>
                  <a:pt x="23" y="81"/>
                  <a:pt x="24" y="81"/>
                  <a:pt x="24" y="82"/>
                </a:cubicBezTo>
                <a:cubicBezTo>
                  <a:pt x="25" y="81"/>
                  <a:pt x="28" y="82"/>
                  <a:pt x="29" y="82"/>
                </a:cubicBezTo>
                <a:cubicBezTo>
                  <a:pt x="34" y="88"/>
                  <a:pt x="41" y="90"/>
                  <a:pt x="47" y="91"/>
                </a:cubicBezTo>
                <a:cubicBezTo>
                  <a:pt x="48" y="91"/>
                  <a:pt x="49" y="89"/>
                  <a:pt x="50" y="88"/>
                </a:cubicBezTo>
                <a:cubicBezTo>
                  <a:pt x="55" y="82"/>
                  <a:pt x="57" y="74"/>
                  <a:pt x="50" y="67"/>
                </a:cubicBezTo>
                <a:cubicBezTo>
                  <a:pt x="45" y="64"/>
                  <a:pt x="40" y="63"/>
                  <a:pt x="34" y="64"/>
                </a:cubicBezTo>
                <a:cubicBezTo>
                  <a:pt x="32" y="64"/>
                  <a:pt x="31" y="63"/>
                  <a:pt x="30" y="61"/>
                </a:cubicBezTo>
                <a:cubicBezTo>
                  <a:pt x="28" y="61"/>
                  <a:pt x="27" y="61"/>
                  <a:pt x="25" y="61"/>
                </a:cubicBezTo>
                <a:cubicBezTo>
                  <a:pt x="25" y="61"/>
                  <a:pt x="25" y="61"/>
                  <a:pt x="25" y="61"/>
                </a:cubicBezTo>
                <a:cubicBezTo>
                  <a:pt x="24" y="61"/>
                  <a:pt x="24" y="61"/>
                  <a:pt x="24" y="61"/>
                </a:cubicBezTo>
                <a:cubicBezTo>
                  <a:pt x="22" y="61"/>
                  <a:pt x="21" y="62"/>
                  <a:pt x="19" y="60"/>
                </a:cubicBezTo>
                <a:cubicBezTo>
                  <a:pt x="21" y="55"/>
                  <a:pt x="21" y="49"/>
                  <a:pt x="21" y="43"/>
                </a:cubicBezTo>
                <a:cubicBezTo>
                  <a:pt x="21" y="36"/>
                  <a:pt x="22" y="29"/>
                  <a:pt x="23" y="22"/>
                </a:cubicBezTo>
                <a:cubicBezTo>
                  <a:pt x="22" y="22"/>
                  <a:pt x="20" y="22"/>
                  <a:pt x="19" y="22"/>
                </a:cubicBezTo>
                <a:cubicBezTo>
                  <a:pt x="19" y="23"/>
                  <a:pt x="18" y="23"/>
                  <a:pt x="18" y="22"/>
                </a:cubicBezTo>
                <a:cubicBezTo>
                  <a:pt x="16" y="22"/>
                  <a:pt x="13" y="23"/>
                  <a:pt x="12" y="22"/>
                </a:cubicBezTo>
                <a:cubicBezTo>
                  <a:pt x="11" y="22"/>
                  <a:pt x="12" y="20"/>
                  <a:pt x="13" y="20"/>
                </a:cubicBezTo>
                <a:cubicBezTo>
                  <a:pt x="16" y="20"/>
                  <a:pt x="19" y="19"/>
                  <a:pt x="23" y="18"/>
                </a:cubicBezTo>
                <a:cubicBezTo>
                  <a:pt x="24" y="16"/>
                  <a:pt x="24" y="13"/>
                  <a:pt x="23" y="11"/>
                </a:cubicBezTo>
                <a:cubicBezTo>
                  <a:pt x="23" y="9"/>
                  <a:pt x="23" y="8"/>
                  <a:pt x="23" y="6"/>
                </a:cubicBezTo>
                <a:cubicBezTo>
                  <a:pt x="23" y="6"/>
                  <a:pt x="25" y="6"/>
                  <a:pt x="25" y="6"/>
                </a:cubicBezTo>
                <a:cubicBezTo>
                  <a:pt x="26" y="7"/>
                  <a:pt x="26" y="7"/>
                  <a:pt x="26" y="8"/>
                </a:cubicBezTo>
                <a:close/>
              </a:path>
            </a:pathLst>
          </a:custGeom>
          <a:solidFill>
            <a:schemeClr val="accent5"/>
          </a:solidFill>
          <a:ln>
            <a:noFill/>
          </a:ln>
        </p:spPr>
        <p:txBody>
          <a:bodyPr/>
          <a:lstStyle/>
          <a:p>
            <a:pPr algn="ctr">
              <a:defRPr/>
            </a:pPr>
            <a:endParaRPr lang="zh-CN" altLang="en-US" dirty="0"/>
          </a:p>
        </p:txBody>
      </p:sp>
      <p:sp>
        <p:nvSpPr>
          <p:cNvPr id="20" name="MH_Other_6"/>
          <p:cNvSpPr>
            <a:spLocks noChangeAspect="1" noEditPoints="1"/>
          </p:cNvSpPr>
          <p:nvPr>
            <p:custDataLst>
              <p:tags r:id="rId7"/>
            </p:custDataLst>
          </p:nvPr>
        </p:nvSpPr>
        <p:spPr bwMode="auto">
          <a:xfrm>
            <a:off x="8022714" y="3755905"/>
            <a:ext cx="416534" cy="563805"/>
          </a:xfrm>
          <a:custGeom>
            <a:avLst/>
            <a:gdLst>
              <a:gd name="T0" fmla="*/ 7 w 129"/>
              <a:gd name="T1" fmla="*/ 109 h 172"/>
              <a:gd name="T2" fmla="*/ 73 w 129"/>
              <a:gd name="T3" fmla="*/ 66 h 172"/>
              <a:gd name="T4" fmla="*/ 83 w 129"/>
              <a:gd name="T5" fmla="*/ 22 h 172"/>
              <a:gd name="T6" fmla="*/ 36 w 129"/>
              <a:gd name="T7" fmla="*/ 151 h 172"/>
              <a:gd name="T8" fmla="*/ 100 w 129"/>
              <a:gd name="T9" fmla="*/ 14 h 172"/>
              <a:gd name="T10" fmla="*/ 112 w 129"/>
              <a:gd name="T11" fmla="*/ 141 h 172"/>
              <a:gd name="T12" fmla="*/ 87 w 129"/>
              <a:gd name="T13" fmla="*/ 26 h 172"/>
              <a:gd name="T14" fmla="*/ 88 w 129"/>
              <a:gd name="T15" fmla="*/ 41 h 172"/>
              <a:gd name="T16" fmla="*/ 8 w 129"/>
              <a:gd name="T17" fmla="*/ 120 h 172"/>
              <a:gd name="T18" fmla="*/ 101 w 129"/>
              <a:gd name="T19" fmla="*/ 4 h 172"/>
              <a:gd name="T20" fmla="*/ 18 w 129"/>
              <a:gd name="T21" fmla="*/ 122 h 172"/>
              <a:gd name="T22" fmla="*/ 106 w 129"/>
              <a:gd name="T23" fmla="*/ 15 h 172"/>
              <a:gd name="T24" fmla="*/ 83 w 129"/>
              <a:gd name="T25" fmla="*/ 29 h 172"/>
              <a:gd name="T26" fmla="*/ 48 w 129"/>
              <a:gd name="T27" fmla="*/ 162 h 172"/>
              <a:gd name="T28" fmla="*/ 112 w 129"/>
              <a:gd name="T29" fmla="*/ 121 h 172"/>
              <a:gd name="T30" fmla="*/ 51 w 129"/>
              <a:gd name="T31" fmla="*/ 117 h 172"/>
              <a:gd name="T32" fmla="*/ 22 w 129"/>
              <a:gd name="T33" fmla="*/ 103 h 172"/>
              <a:gd name="T34" fmla="*/ 118 w 129"/>
              <a:gd name="T35" fmla="*/ 124 h 172"/>
              <a:gd name="T36" fmla="*/ 70 w 129"/>
              <a:gd name="T37" fmla="*/ 56 h 172"/>
              <a:gd name="T38" fmla="*/ 17 w 129"/>
              <a:gd name="T39" fmla="*/ 60 h 172"/>
              <a:gd name="T40" fmla="*/ 54 w 129"/>
              <a:gd name="T41" fmla="*/ 108 h 172"/>
              <a:gd name="T42" fmla="*/ 76 w 129"/>
              <a:gd name="T43" fmla="*/ 46 h 172"/>
              <a:gd name="T44" fmla="*/ 71 w 129"/>
              <a:gd name="T45" fmla="*/ 52 h 172"/>
              <a:gd name="T46" fmla="*/ 57 w 129"/>
              <a:gd name="T47" fmla="*/ 63 h 172"/>
              <a:gd name="T48" fmla="*/ 106 w 129"/>
              <a:gd name="T49" fmla="*/ 137 h 172"/>
              <a:gd name="T50" fmla="*/ 119 w 129"/>
              <a:gd name="T51" fmla="*/ 122 h 172"/>
              <a:gd name="T52" fmla="*/ 37 w 129"/>
              <a:gd name="T53" fmla="*/ 53 h 172"/>
              <a:gd name="T54" fmla="*/ 35 w 129"/>
              <a:gd name="T55" fmla="*/ 45 h 172"/>
              <a:gd name="T56" fmla="*/ 47 w 129"/>
              <a:gd name="T57" fmla="*/ 26 h 172"/>
              <a:gd name="T58" fmla="*/ 77 w 129"/>
              <a:gd name="T59" fmla="*/ 41 h 172"/>
              <a:gd name="T60" fmla="*/ 24 w 129"/>
              <a:gd name="T61" fmla="*/ 69 h 172"/>
              <a:gd name="T62" fmla="*/ 18 w 129"/>
              <a:gd name="T63" fmla="*/ 86 h 172"/>
              <a:gd name="T64" fmla="*/ 17 w 129"/>
              <a:gd name="T65" fmla="*/ 89 h 172"/>
              <a:gd name="T66" fmla="*/ 59 w 129"/>
              <a:gd name="T67" fmla="*/ 118 h 172"/>
              <a:gd name="T68" fmla="*/ 35 w 129"/>
              <a:gd name="T69" fmla="*/ 157 h 172"/>
              <a:gd name="T70" fmla="*/ 7 w 129"/>
              <a:gd name="T71" fmla="*/ 136 h 172"/>
              <a:gd name="T72" fmla="*/ 113 w 129"/>
              <a:gd name="T73" fmla="*/ 105 h 172"/>
              <a:gd name="T74" fmla="*/ 115 w 129"/>
              <a:gd name="T75" fmla="*/ 91 h 172"/>
              <a:gd name="T76" fmla="*/ 71 w 129"/>
              <a:gd name="T77" fmla="*/ 164 h 172"/>
              <a:gd name="T78" fmla="*/ 65 w 129"/>
              <a:gd name="T79" fmla="*/ 94 h 172"/>
              <a:gd name="T80" fmla="*/ 94 w 129"/>
              <a:gd name="T81" fmla="*/ 13 h 172"/>
              <a:gd name="T82" fmla="*/ 44 w 129"/>
              <a:gd name="T83" fmla="*/ 42 h 172"/>
              <a:gd name="T84" fmla="*/ 37 w 129"/>
              <a:gd name="T85" fmla="*/ 62 h 172"/>
              <a:gd name="T86" fmla="*/ 28 w 129"/>
              <a:gd name="T87" fmla="*/ 88 h 172"/>
              <a:gd name="T88" fmla="*/ 32 w 129"/>
              <a:gd name="T89" fmla="*/ 110 h 172"/>
              <a:gd name="T90" fmla="*/ 33 w 129"/>
              <a:gd name="T91" fmla="*/ 128 h 172"/>
              <a:gd name="T92" fmla="*/ 44 w 129"/>
              <a:gd name="T93" fmla="*/ 140 h 172"/>
              <a:gd name="T94" fmla="*/ 36 w 129"/>
              <a:gd name="T95" fmla="*/ 153 h 172"/>
              <a:gd name="T96" fmla="*/ 73 w 129"/>
              <a:gd name="T97" fmla="*/ 157 h 172"/>
              <a:gd name="T98" fmla="*/ 104 w 129"/>
              <a:gd name="T99" fmla="*/ 128 h 172"/>
              <a:gd name="T100" fmla="*/ 106 w 129"/>
              <a:gd name="T101" fmla="*/ 96 h 172"/>
              <a:gd name="T102" fmla="*/ 50 w 129"/>
              <a:gd name="T103" fmla="*/ 56 h 172"/>
              <a:gd name="T104" fmla="*/ 67 w 129"/>
              <a:gd name="T105" fmla="*/ 36 h 172"/>
              <a:gd name="T106" fmla="*/ 80 w 129"/>
              <a:gd name="T107" fmla="*/ 22 h 172"/>
              <a:gd name="T108" fmla="*/ 74 w 129"/>
              <a:gd name="T109" fmla="*/ 57 h 172"/>
              <a:gd name="T110" fmla="*/ 74 w 129"/>
              <a:gd name="T111" fmla="*/ 170 h 172"/>
              <a:gd name="T112" fmla="*/ 32 w 129"/>
              <a:gd name="T113" fmla="*/ 10 h 172"/>
              <a:gd name="T114" fmla="*/ 99 w 129"/>
              <a:gd name="T115" fmla="*/ 4 h 172"/>
              <a:gd name="T116" fmla="*/ 119 w 129"/>
              <a:gd name="T117" fmla="*/ 15 h 172"/>
              <a:gd name="T118" fmla="*/ 110 w 129"/>
              <a:gd name="T119"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72">
                <a:moveTo>
                  <a:pt x="18" y="122"/>
                </a:moveTo>
                <a:cubicBezTo>
                  <a:pt x="19" y="122"/>
                  <a:pt x="20" y="122"/>
                  <a:pt x="19" y="121"/>
                </a:cubicBezTo>
                <a:cubicBezTo>
                  <a:pt x="19" y="121"/>
                  <a:pt x="19" y="121"/>
                  <a:pt x="18" y="122"/>
                </a:cubicBezTo>
                <a:close/>
                <a:moveTo>
                  <a:pt x="25" y="124"/>
                </a:moveTo>
                <a:cubicBezTo>
                  <a:pt x="25" y="124"/>
                  <a:pt x="24" y="125"/>
                  <a:pt x="24" y="125"/>
                </a:cubicBezTo>
                <a:cubicBezTo>
                  <a:pt x="25" y="125"/>
                  <a:pt x="26" y="125"/>
                  <a:pt x="26" y="124"/>
                </a:cubicBezTo>
                <a:cubicBezTo>
                  <a:pt x="26" y="124"/>
                  <a:pt x="25" y="124"/>
                  <a:pt x="25" y="124"/>
                </a:cubicBezTo>
                <a:close/>
                <a:moveTo>
                  <a:pt x="7" y="109"/>
                </a:moveTo>
                <a:cubicBezTo>
                  <a:pt x="7" y="109"/>
                  <a:pt x="7" y="110"/>
                  <a:pt x="7" y="110"/>
                </a:cubicBezTo>
                <a:cubicBezTo>
                  <a:pt x="7" y="111"/>
                  <a:pt x="7" y="111"/>
                  <a:pt x="7" y="110"/>
                </a:cubicBezTo>
                <a:cubicBezTo>
                  <a:pt x="7" y="110"/>
                  <a:pt x="8" y="108"/>
                  <a:pt x="7" y="109"/>
                </a:cubicBezTo>
                <a:close/>
                <a:moveTo>
                  <a:pt x="99" y="15"/>
                </a:moveTo>
                <a:cubicBezTo>
                  <a:pt x="99" y="15"/>
                  <a:pt x="98" y="16"/>
                  <a:pt x="98" y="16"/>
                </a:cubicBezTo>
                <a:cubicBezTo>
                  <a:pt x="97" y="17"/>
                  <a:pt x="99" y="16"/>
                  <a:pt x="99" y="16"/>
                </a:cubicBezTo>
                <a:cubicBezTo>
                  <a:pt x="99" y="16"/>
                  <a:pt x="99" y="15"/>
                  <a:pt x="99" y="15"/>
                </a:cubicBezTo>
                <a:close/>
                <a:moveTo>
                  <a:pt x="27" y="147"/>
                </a:moveTo>
                <a:cubicBezTo>
                  <a:pt x="27" y="147"/>
                  <a:pt x="27" y="147"/>
                  <a:pt x="27" y="147"/>
                </a:cubicBezTo>
                <a:cubicBezTo>
                  <a:pt x="28" y="148"/>
                  <a:pt x="29" y="147"/>
                  <a:pt x="30" y="147"/>
                </a:cubicBezTo>
                <a:cubicBezTo>
                  <a:pt x="29" y="147"/>
                  <a:pt x="28" y="147"/>
                  <a:pt x="27" y="147"/>
                </a:cubicBezTo>
                <a:close/>
                <a:moveTo>
                  <a:pt x="72" y="66"/>
                </a:moveTo>
                <a:cubicBezTo>
                  <a:pt x="73" y="66"/>
                  <a:pt x="75" y="67"/>
                  <a:pt x="75" y="66"/>
                </a:cubicBezTo>
                <a:cubicBezTo>
                  <a:pt x="74" y="66"/>
                  <a:pt x="74" y="66"/>
                  <a:pt x="73" y="66"/>
                </a:cubicBezTo>
                <a:cubicBezTo>
                  <a:pt x="72" y="66"/>
                  <a:pt x="72" y="66"/>
                  <a:pt x="72" y="66"/>
                </a:cubicBezTo>
                <a:close/>
                <a:moveTo>
                  <a:pt x="8" y="82"/>
                </a:moveTo>
                <a:cubicBezTo>
                  <a:pt x="7" y="83"/>
                  <a:pt x="7" y="84"/>
                  <a:pt x="7" y="86"/>
                </a:cubicBezTo>
                <a:cubicBezTo>
                  <a:pt x="7" y="85"/>
                  <a:pt x="8" y="83"/>
                  <a:pt x="8" y="82"/>
                </a:cubicBezTo>
                <a:close/>
                <a:moveTo>
                  <a:pt x="10" y="93"/>
                </a:moveTo>
                <a:cubicBezTo>
                  <a:pt x="10" y="95"/>
                  <a:pt x="9" y="96"/>
                  <a:pt x="10" y="98"/>
                </a:cubicBezTo>
                <a:cubicBezTo>
                  <a:pt x="10" y="97"/>
                  <a:pt x="10" y="96"/>
                  <a:pt x="10" y="96"/>
                </a:cubicBezTo>
                <a:cubicBezTo>
                  <a:pt x="10" y="95"/>
                  <a:pt x="11" y="93"/>
                  <a:pt x="10" y="93"/>
                </a:cubicBezTo>
                <a:close/>
                <a:moveTo>
                  <a:pt x="80" y="22"/>
                </a:moveTo>
                <a:cubicBezTo>
                  <a:pt x="81" y="23"/>
                  <a:pt x="81" y="23"/>
                  <a:pt x="82" y="23"/>
                </a:cubicBezTo>
                <a:cubicBezTo>
                  <a:pt x="82" y="23"/>
                  <a:pt x="83" y="23"/>
                  <a:pt x="83" y="22"/>
                </a:cubicBezTo>
                <a:cubicBezTo>
                  <a:pt x="82" y="23"/>
                  <a:pt x="81" y="22"/>
                  <a:pt x="80" y="22"/>
                </a:cubicBezTo>
                <a:close/>
                <a:moveTo>
                  <a:pt x="106" y="139"/>
                </a:moveTo>
                <a:cubicBezTo>
                  <a:pt x="105" y="139"/>
                  <a:pt x="105" y="140"/>
                  <a:pt x="105" y="140"/>
                </a:cubicBezTo>
                <a:cubicBezTo>
                  <a:pt x="106" y="140"/>
                  <a:pt x="106" y="140"/>
                  <a:pt x="107" y="139"/>
                </a:cubicBezTo>
                <a:cubicBezTo>
                  <a:pt x="107" y="139"/>
                  <a:pt x="109" y="140"/>
                  <a:pt x="108" y="139"/>
                </a:cubicBezTo>
                <a:cubicBezTo>
                  <a:pt x="108" y="139"/>
                  <a:pt x="106" y="139"/>
                  <a:pt x="106" y="139"/>
                </a:cubicBezTo>
                <a:close/>
                <a:moveTo>
                  <a:pt x="36" y="151"/>
                </a:moveTo>
                <a:cubicBezTo>
                  <a:pt x="35" y="151"/>
                  <a:pt x="34" y="151"/>
                  <a:pt x="33" y="151"/>
                </a:cubicBezTo>
                <a:cubicBezTo>
                  <a:pt x="33" y="151"/>
                  <a:pt x="34" y="151"/>
                  <a:pt x="34" y="151"/>
                </a:cubicBezTo>
                <a:cubicBezTo>
                  <a:pt x="35" y="151"/>
                  <a:pt x="37" y="151"/>
                  <a:pt x="38" y="150"/>
                </a:cubicBezTo>
                <a:cubicBezTo>
                  <a:pt x="37" y="150"/>
                  <a:pt x="36" y="151"/>
                  <a:pt x="36" y="151"/>
                </a:cubicBezTo>
                <a:close/>
                <a:moveTo>
                  <a:pt x="57" y="110"/>
                </a:moveTo>
                <a:cubicBezTo>
                  <a:pt x="57" y="110"/>
                  <a:pt x="56" y="110"/>
                  <a:pt x="56" y="110"/>
                </a:cubicBezTo>
                <a:cubicBezTo>
                  <a:pt x="57" y="110"/>
                  <a:pt x="59" y="110"/>
                  <a:pt x="60" y="110"/>
                </a:cubicBezTo>
                <a:cubicBezTo>
                  <a:pt x="60" y="110"/>
                  <a:pt x="61" y="110"/>
                  <a:pt x="61" y="109"/>
                </a:cubicBezTo>
                <a:cubicBezTo>
                  <a:pt x="60" y="109"/>
                  <a:pt x="58" y="110"/>
                  <a:pt x="57" y="110"/>
                </a:cubicBezTo>
                <a:close/>
                <a:moveTo>
                  <a:pt x="54" y="54"/>
                </a:moveTo>
                <a:cubicBezTo>
                  <a:pt x="53" y="54"/>
                  <a:pt x="53" y="54"/>
                  <a:pt x="52" y="55"/>
                </a:cubicBezTo>
                <a:cubicBezTo>
                  <a:pt x="53" y="55"/>
                  <a:pt x="55" y="55"/>
                  <a:pt x="55" y="55"/>
                </a:cubicBezTo>
                <a:cubicBezTo>
                  <a:pt x="56" y="55"/>
                  <a:pt x="56" y="54"/>
                  <a:pt x="56" y="53"/>
                </a:cubicBezTo>
                <a:cubicBezTo>
                  <a:pt x="56" y="53"/>
                  <a:pt x="54" y="54"/>
                  <a:pt x="54" y="54"/>
                </a:cubicBezTo>
                <a:close/>
                <a:moveTo>
                  <a:pt x="100" y="14"/>
                </a:moveTo>
                <a:cubicBezTo>
                  <a:pt x="100" y="15"/>
                  <a:pt x="101" y="15"/>
                  <a:pt x="101" y="16"/>
                </a:cubicBezTo>
                <a:cubicBezTo>
                  <a:pt x="101" y="16"/>
                  <a:pt x="102" y="17"/>
                  <a:pt x="102" y="16"/>
                </a:cubicBezTo>
                <a:cubicBezTo>
                  <a:pt x="102" y="15"/>
                  <a:pt x="102" y="13"/>
                  <a:pt x="100" y="14"/>
                </a:cubicBezTo>
                <a:close/>
                <a:moveTo>
                  <a:pt x="97" y="20"/>
                </a:moveTo>
                <a:cubicBezTo>
                  <a:pt x="97" y="20"/>
                  <a:pt x="97" y="20"/>
                  <a:pt x="97" y="20"/>
                </a:cubicBezTo>
                <a:cubicBezTo>
                  <a:pt x="98" y="21"/>
                  <a:pt x="99" y="20"/>
                  <a:pt x="99" y="20"/>
                </a:cubicBezTo>
                <a:cubicBezTo>
                  <a:pt x="100" y="21"/>
                  <a:pt x="103" y="21"/>
                  <a:pt x="102" y="20"/>
                </a:cubicBezTo>
                <a:cubicBezTo>
                  <a:pt x="100" y="20"/>
                  <a:pt x="99" y="20"/>
                  <a:pt x="97" y="20"/>
                </a:cubicBezTo>
                <a:close/>
                <a:moveTo>
                  <a:pt x="110" y="140"/>
                </a:moveTo>
                <a:cubicBezTo>
                  <a:pt x="110" y="140"/>
                  <a:pt x="108" y="140"/>
                  <a:pt x="108" y="141"/>
                </a:cubicBezTo>
                <a:cubicBezTo>
                  <a:pt x="112" y="141"/>
                  <a:pt x="112" y="141"/>
                  <a:pt x="112" y="141"/>
                </a:cubicBezTo>
                <a:cubicBezTo>
                  <a:pt x="113" y="141"/>
                  <a:pt x="113" y="140"/>
                  <a:pt x="113" y="140"/>
                </a:cubicBezTo>
                <a:cubicBezTo>
                  <a:pt x="112" y="140"/>
                  <a:pt x="111" y="140"/>
                  <a:pt x="110" y="140"/>
                </a:cubicBezTo>
                <a:close/>
                <a:moveTo>
                  <a:pt x="16" y="136"/>
                </a:moveTo>
                <a:cubicBezTo>
                  <a:pt x="16" y="136"/>
                  <a:pt x="17" y="137"/>
                  <a:pt x="17" y="137"/>
                </a:cubicBezTo>
                <a:cubicBezTo>
                  <a:pt x="18" y="137"/>
                  <a:pt x="20" y="136"/>
                  <a:pt x="22" y="136"/>
                </a:cubicBezTo>
                <a:cubicBezTo>
                  <a:pt x="20" y="136"/>
                  <a:pt x="18" y="136"/>
                  <a:pt x="16" y="136"/>
                </a:cubicBezTo>
                <a:close/>
                <a:moveTo>
                  <a:pt x="58" y="104"/>
                </a:moveTo>
                <a:cubicBezTo>
                  <a:pt x="58" y="104"/>
                  <a:pt x="57" y="104"/>
                  <a:pt x="57" y="104"/>
                </a:cubicBezTo>
                <a:cubicBezTo>
                  <a:pt x="59" y="104"/>
                  <a:pt x="62" y="104"/>
                  <a:pt x="65" y="104"/>
                </a:cubicBezTo>
                <a:cubicBezTo>
                  <a:pt x="62" y="103"/>
                  <a:pt x="60" y="104"/>
                  <a:pt x="58" y="104"/>
                </a:cubicBezTo>
                <a:close/>
                <a:moveTo>
                  <a:pt x="87" y="26"/>
                </a:moveTo>
                <a:cubicBezTo>
                  <a:pt x="86" y="26"/>
                  <a:pt x="86" y="26"/>
                  <a:pt x="86" y="27"/>
                </a:cubicBezTo>
                <a:cubicBezTo>
                  <a:pt x="88" y="26"/>
                  <a:pt x="91" y="26"/>
                  <a:pt x="94" y="25"/>
                </a:cubicBezTo>
                <a:lnTo>
                  <a:pt x="87" y="26"/>
                </a:lnTo>
                <a:close/>
                <a:moveTo>
                  <a:pt x="19" y="140"/>
                </a:moveTo>
                <a:cubicBezTo>
                  <a:pt x="19" y="141"/>
                  <a:pt x="20" y="141"/>
                  <a:pt x="20" y="141"/>
                </a:cubicBezTo>
                <a:cubicBezTo>
                  <a:pt x="21" y="141"/>
                  <a:pt x="23" y="141"/>
                  <a:pt x="25" y="140"/>
                </a:cubicBezTo>
                <a:lnTo>
                  <a:pt x="19" y="140"/>
                </a:lnTo>
                <a:close/>
                <a:moveTo>
                  <a:pt x="88" y="41"/>
                </a:moveTo>
                <a:cubicBezTo>
                  <a:pt x="87" y="41"/>
                  <a:pt x="87" y="41"/>
                  <a:pt x="87" y="42"/>
                </a:cubicBezTo>
                <a:cubicBezTo>
                  <a:pt x="88" y="42"/>
                  <a:pt x="90" y="42"/>
                  <a:pt x="92" y="41"/>
                </a:cubicBezTo>
                <a:cubicBezTo>
                  <a:pt x="90" y="41"/>
                  <a:pt x="89" y="40"/>
                  <a:pt x="88" y="41"/>
                </a:cubicBezTo>
                <a:close/>
                <a:moveTo>
                  <a:pt x="91" y="22"/>
                </a:moveTo>
                <a:cubicBezTo>
                  <a:pt x="91" y="22"/>
                  <a:pt x="90" y="23"/>
                  <a:pt x="90" y="23"/>
                </a:cubicBezTo>
                <a:cubicBezTo>
                  <a:pt x="92" y="22"/>
                  <a:pt x="96" y="23"/>
                  <a:pt x="99" y="23"/>
                </a:cubicBezTo>
                <a:cubicBezTo>
                  <a:pt x="99" y="22"/>
                  <a:pt x="101" y="22"/>
                  <a:pt x="100" y="22"/>
                </a:cubicBezTo>
                <a:lnTo>
                  <a:pt x="91" y="22"/>
                </a:lnTo>
                <a:close/>
                <a:moveTo>
                  <a:pt x="16" y="131"/>
                </a:moveTo>
                <a:cubicBezTo>
                  <a:pt x="15" y="131"/>
                  <a:pt x="14" y="132"/>
                  <a:pt x="15" y="132"/>
                </a:cubicBezTo>
                <a:cubicBezTo>
                  <a:pt x="17" y="132"/>
                  <a:pt x="19" y="131"/>
                  <a:pt x="21" y="131"/>
                </a:cubicBezTo>
                <a:lnTo>
                  <a:pt x="16" y="131"/>
                </a:lnTo>
                <a:close/>
                <a:moveTo>
                  <a:pt x="7" y="113"/>
                </a:moveTo>
                <a:cubicBezTo>
                  <a:pt x="7" y="115"/>
                  <a:pt x="7" y="118"/>
                  <a:pt x="8" y="120"/>
                </a:cubicBezTo>
                <a:cubicBezTo>
                  <a:pt x="8" y="113"/>
                  <a:pt x="8" y="113"/>
                  <a:pt x="8" y="113"/>
                </a:cubicBezTo>
                <a:cubicBezTo>
                  <a:pt x="8" y="112"/>
                  <a:pt x="7" y="113"/>
                  <a:pt x="7" y="113"/>
                </a:cubicBezTo>
                <a:close/>
                <a:moveTo>
                  <a:pt x="75" y="48"/>
                </a:moveTo>
                <a:cubicBezTo>
                  <a:pt x="71" y="49"/>
                  <a:pt x="67" y="49"/>
                  <a:pt x="64" y="50"/>
                </a:cubicBezTo>
                <a:cubicBezTo>
                  <a:pt x="63" y="50"/>
                  <a:pt x="63" y="50"/>
                  <a:pt x="63" y="50"/>
                </a:cubicBezTo>
                <a:cubicBezTo>
                  <a:pt x="74" y="49"/>
                  <a:pt x="74" y="49"/>
                  <a:pt x="74" y="49"/>
                </a:cubicBezTo>
                <a:cubicBezTo>
                  <a:pt x="74" y="49"/>
                  <a:pt x="74" y="48"/>
                  <a:pt x="75" y="48"/>
                </a:cubicBezTo>
                <a:close/>
                <a:moveTo>
                  <a:pt x="101" y="4"/>
                </a:moveTo>
                <a:cubicBezTo>
                  <a:pt x="101" y="4"/>
                  <a:pt x="101" y="5"/>
                  <a:pt x="102" y="5"/>
                </a:cubicBezTo>
                <a:cubicBezTo>
                  <a:pt x="103" y="6"/>
                  <a:pt x="104" y="6"/>
                  <a:pt x="105" y="6"/>
                </a:cubicBezTo>
                <a:cubicBezTo>
                  <a:pt x="104" y="5"/>
                  <a:pt x="103" y="4"/>
                  <a:pt x="101" y="4"/>
                </a:cubicBezTo>
                <a:cubicBezTo>
                  <a:pt x="101" y="3"/>
                  <a:pt x="100" y="3"/>
                  <a:pt x="101" y="4"/>
                </a:cubicBezTo>
                <a:close/>
                <a:moveTo>
                  <a:pt x="82" y="33"/>
                </a:moveTo>
                <a:cubicBezTo>
                  <a:pt x="81" y="33"/>
                  <a:pt x="81" y="33"/>
                  <a:pt x="81" y="33"/>
                </a:cubicBezTo>
                <a:cubicBezTo>
                  <a:pt x="80" y="33"/>
                  <a:pt x="78" y="33"/>
                  <a:pt x="77" y="34"/>
                </a:cubicBezTo>
                <a:cubicBezTo>
                  <a:pt x="80" y="34"/>
                  <a:pt x="82" y="34"/>
                  <a:pt x="86" y="34"/>
                </a:cubicBezTo>
                <a:cubicBezTo>
                  <a:pt x="86" y="34"/>
                  <a:pt x="86" y="33"/>
                  <a:pt x="87" y="33"/>
                </a:cubicBezTo>
                <a:cubicBezTo>
                  <a:pt x="85" y="33"/>
                  <a:pt x="83" y="33"/>
                  <a:pt x="82" y="33"/>
                </a:cubicBezTo>
                <a:close/>
                <a:moveTo>
                  <a:pt x="18" y="122"/>
                </a:moveTo>
                <a:cubicBezTo>
                  <a:pt x="16" y="121"/>
                  <a:pt x="14" y="122"/>
                  <a:pt x="13" y="122"/>
                </a:cubicBezTo>
                <a:cubicBezTo>
                  <a:pt x="13" y="122"/>
                  <a:pt x="13" y="123"/>
                  <a:pt x="13" y="124"/>
                </a:cubicBezTo>
                <a:cubicBezTo>
                  <a:pt x="15" y="123"/>
                  <a:pt x="17" y="123"/>
                  <a:pt x="18" y="122"/>
                </a:cubicBezTo>
                <a:close/>
                <a:moveTo>
                  <a:pt x="107" y="148"/>
                </a:moveTo>
                <a:cubicBezTo>
                  <a:pt x="105" y="148"/>
                  <a:pt x="102" y="149"/>
                  <a:pt x="100" y="150"/>
                </a:cubicBezTo>
                <a:cubicBezTo>
                  <a:pt x="106" y="149"/>
                  <a:pt x="106" y="149"/>
                  <a:pt x="106" y="149"/>
                </a:cubicBezTo>
                <a:cubicBezTo>
                  <a:pt x="107" y="149"/>
                  <a:pt x="108" y="148"/>
                  <a:pt x="108" y="147"/>
                </a:cubicBezTo>
                <a:cubicBezTo>
                  <a:pt x="108" y="147"/>
                  <a:pt x="107" y="147"/>
                  <a:pt x="107" y="148"/>
                </a:cubicBezTo>
                <a:close/>
                <a:moveTo>
                  <a:pt x="109" y="143"/>
                </a:moveTo>
                <a:cubicBezTo>
                  <a:pt x="104" y="144"/>
                  <a:pt x="104" y="144"/>
                  <a:pt x="104" y="144"/>
                </a:cubicBezTo>
                <a:cubicBezTo>
                  <a:pt x="106" y="144"/>
                  <a:pt x="108" y="144"/>
                  <a:pt x="110" y="144"/>
                </a:cubicBezTo>
                <a:cubicBezTo>
                  <a:pt x="111" y="144"/>
                  <a:pt x="111" y="143"/>
                  <a:pt x="111" y="142"/>
                </a:cubicBezTo>
                <a:cubicBezTo>
                  <a:pt x="111" y="143"/>
                  <a:pt x="109" y="143"/>
                  <a:pt x="109" y="143"/>
                </a:cubicBezTo>
                <a:close/>
                <a:moveTo>
                  <a:pt x="106" y="15"/>
                </a:moveTo>
                <a:cubicBezTo>
                  <a:pt x="106" y="16"/>
                  <a:pt x="106" y="17"/>
                  <a:pt x="107" y="17"/>
                </a:cubicBezTo>
                <a:cubicBezTo>
                  <a:pt x="108" y="17"/>
                  <a:pt x="109" y="16"/>
                  <a:pt x="110" y="15"/>
                </a:cubicBezTo>
                <a:cubicBezTo>
                  <a:pt x="109" y="14"/>
                  <a:pt x="109" y="15"/>
                  <a:pt x="108" y="15"/>
                </a:cubicBezTo>
                <a:cubicBezTo>
                  <a:pt x="107" y="15"/>
                  <a:pt x="106" y="14"/>
                  <a:pt x="106" y="15"/>
                </a:cubicBezTo>
                <a:close/>
                <a:moveTo>
                  <a:pt x="82" y="31"/>
                </a:moveTo>
                <a:cubicBezTo>
                  <a:pt x="81" y="31"/>
                  <a:pt x="80" y="31"/>
                  <a:pt x="80" y="32"/>
                </a:cubicBezTo>
                <a:cubicBezTo>
                  <a:pt x="83" y="31"/>
                  <a:pt x="86" y="31"/>
                  <a:pt x="88" y="31"/>
                </a:cubicBezTo>
                <a:cubicBezTo>
                  <a:pt x="89" y="31"/>
                  <a:pt x="89" y="31"/>
                  <a:pt x="89" y="30"/>
                </a:cubicBezTo>
                <a:cubicBezTo>
                  <a:pt x="87" y="31"/>
                  <a:pt x="85" y="30"/>
                  <a:pt x="82" y="31"/>
                </a:cubicBezTo>
                <a:close/>
                <a:moveTo>
                  <a:pt x="92" y="27"/>
                </a:moveTo>
                <a:cubicBezTo>
                  <a:pt x="90" y="28"/>
                  <a:pt x="86" y="28"/>
                  <a:pt x="83" y="29"/>
                </a:cubicBezTo>
                <a:cubicBezTo>
                  <a:pt x="91" y="29"/>
                  <a:pt x="91" y="29"/>
                  <a:pt x="91" y="29"/>
                </a:cubicBezTo>
                <a:cubicBezTo>
                  <a:pt x="91" y="29"/>
                  <a:pt x="92" y="28"/>
                  <a:pt x="92" y="27"/>
                </a:cubicBezTo>
                <a:close/>
                <a:moveTo>
                  <a:pt x="110" y="127"/>
                </a:moveTo>
                <a:cubicBezTo>
                  <a:pt x="110" y="127"/>
                  <a:pt x="110" y="128"/>
                  <a:pt x="110" y="129"/>
                </a:cubicBezTo>
                <a:cubicBezTo>
                  <a:pt x="111" y="129"/>
                  <a:pt x="114" y="128"/>
                  <a:pt x="116" y="128"/>
                </a:cubicBezTo>
                <a:cubicBezTo>
                  <a:pt x="116" y="128"/>
                  <a:pt x="117" y="129"/>
                  <a:pt x="117" y="128"/>
                </a:cubicBezTo>
                <a:lnTo>
                  <a:pt x="110" y="127"/>
                </a:lnTo>
                <a:close/>
                <a:moveTo>
                  <a:pt x="41" y="162"/>
                </a:moveTo>
                <a:cubicBezTo>
                  <a:pt x="41" y="162"/>
                  <a:pt x="39" y="162"/>
                  <a:pt x="39" y="162"/>
                </a:cubicBezTo>
                <a:cubicBezTo>
                  <a:pt x="42" y="163"/>
                  <a:pt x="45" y="163"/>
                  <a:pt x="48" y="163"/>
                </a:cubicBezTo>
                <a:cubicBezTo>
                  <a:pt x="49" y="162"/>
                  <a:pt x="49" y="162"/>
                  <a:pt x="48" y="162"/>
                </a:cubicBezTo>
                <a:cubicBezTo>
                  <a:pt x="46" y="161"/>
                  <a:pt x="43" y="161"/>
                  <a:pt x="41" y="162"/>
                </a:cubicBezTo>
                <a:close/>
                <a:moveTo>
                  <a:pt x="81" y="38"/>
                </a:moveTo>
                <a:cubicBezTo>
                  <a:pt x="78" y="39"/>
                  <a:pt x="75" y="39"/>
                  <a:pt x="71" y="39"/>
                </a:cubicBezTo>
                <a:cubicBezTo>
                  <a:pt x="71" y="40"/>
                  <a:pt x="71" y="40"/>
                  <a:pt x="71" y="40"/>
                </a:cubicBezTo>
                <a:cubicBezTo>
                  <a:pt x="74" y="40"/>
                  <a:pt x="77" y="40"/>
                  <a:pt x="81" y="39"/>
                </a:cubicBezTo>
                <a:cubicBezTo>
                  <a:pt x="81" y="39"/>
                  <a:pt x="81" y="39"/>
                  <a:pt x="81" y="38"/>
                </a:cubicBezTo>
                <a:close/>
                <a:moveTo>
                  <a:pt x="112" y="121"/>
                </a:moveTo>
                <a:cubicBezTo>
                  <a:pt x="112" y="121"/>
                  <a:pt x="112" y="121"/>
                  <a:pt x="112" y="121"/>
                </a:cubicBezTo>
                <a:cubicBezTo>
                  <a:pt x="112" y="122"/>
                  <a:pt x="111" y="123"/>
                  <a:pt x="111" y="123"/>
                </a:cubicBezTo>
                <a:cubicBezTo>
                  <a:pt x="118" y="123"/>
                  <a:pt x="118" y="123"/>
                  <a:pt x="118" y="123"/>
                </a:cubicBezTo>
                <a:cubicBezTo>
                  <a:pt x="116" y="122"/>
                  <a:pt x="114" y="122"/>
                  <a:pt x="112" y="121"/>
                </a:cubicBezTo>
                <a:close/>
                <a:moveTo>
                  <a:pt x="62" y="10"/>
                </a:moveTo>
                <a:cubicBezTo>
                  <a:pt x="58" y="14"/>
                  <a:pt x="58" y="14"/>
                  <a:pt x="58" y="14"/>
                </a:cubicBezTo>
                <a:cubicBezTo>
                  <a:pt x="58" y="14"/>
                  <a:pt x="57" y="16"/>
                  <a:pt x="57" y="15"/>
                </a:cubicBezTo>
                <a:cubicBezTo>
                  <a:pt x="66" y="10"/>
                  <a:pt x="66" y="10"/>
                  <a:pt x="66" y="10"/>
                </a:cubicBezTo>
                <a:cubicBezTo>
                  <a:pt x="65" y="10"/>
                  <a:pt x="64" y="10"/>
                  <a:pt x="64" y="11"/>
                </a:cubicBezTo>
                <a:cubicBezTo>
                  <a:pt x="64" y="11"/>
                  <a:pt x="63" y="10"/>
                  <a:pt x="62" y="10"/>
                </a:cubicBezTo>
                <a:close/>
                <a:moveTo>
                  <a:pt x="51" y="118"/>
                </a:moveTo>
                <a:cubicBezTo>
                  <a:pt x="51" y="119"/>
                  <a:pt x="51" y="119"/>
                  <a:pt x="52" y="120"/>
                </a:cubicBezTo>
                <a:cubicBezTo>
                  <a:pt x="54" y="119"/>
                  <a:pt x="57" y="119"/>
                  <a:pt x="59" y="118"/>
                </a:cubicBezTo>
                <a:cubicBezTo>
                  <a:pt x="53" y="118"/>
                  <a:pt x="53" y="118"/>
                  <a:pt x="53" y="118"/>
                </a:cubicBezTo>
                <a:cubicBezTo>
                  <a:pt x="52" y="118"/>
                  <a:pt x="51" y="118"/>
                  <a:pt x="51" y="117"/>
                </a:cubicBezTo>
                <a:cubicBezTo>
                  <a:pt x="51" y="117"/>
                  <a:pt x="51" y="118"/>
                  <a:pt x="51" y="118"/>
                </a:cubicBezTo>
                <a:close/>
                <a:moveTo>
                  <a:pt x="113" y="130"/>
                </a:moveTo>
                <a:cubicBezTo>
                  <a:pt x="113" y="130"/>
                  <a:pt x="111" y="130"/>
                  <a:pt x="111" y="130"/>
                </a:cubicBezTo>
                <a:cubicBezTo>
                  <a:pt x="111" y="130"/>
                  <a:pt x="108" y="130"/>
                  <a:pt x="109" y="130"/>
                </a:cubicBezTo>
                <a:cubicBezTo>
                  <a:pt x="112" y="131"/>
                  <a:pt x="114" y="131"/>
                  <a:pt x="117" y="131"/>
                </a:cubicBezTo>
                <a:cubicBezTo>
                  <a:pt x="117" y="129"/>
                  <a:pt x="117" y="129"/>
                  <a:pt x="117" y="129"/>
                </a:cubicBezTo>
                <a:cubicBezTo>
                  <a:pt x="116" y="130"/>
                  <a:pt x="115" y="129"/>
                  <a:pt x="113" y="130"/>
                </a:cubicBezTo>
                <a:close/>
                <a:moveTo>
                  <a:pt x="18" y="103"/>
                </a:moveTo>
                <a:cubicBezTo>
                  <a:pt x="17" y="104"/>
                  <a:pt x="16" y="104"/>
                  <a:pt x="15" y="104"/>
                </a:cubicBezTo>
                <a:cubicBezTo>
                  <a:pt x="14" y="104"/>
                  <a:pt x="14" y="106"/>
                  <a:pt x="14" y="107"/>
                </a:cubicBezTo>
                <a:cubicBezTo>
                  <a:pt x="22" y="103"/>
                  <a:pt x="22" y="103"/>
                  <a:pt x="22" y="103"/>
                </a:cubicBezTo>
                <a:cubicBezTo>
                  <a:pt x="20" y="103"/>
                  <a:pt x="19" y="103"/>
                  <a:pt x="18" y="103"/>
                </a:cubicBezTo>
                <a:close/>
                <a:moveTo>
                  <a:pt x="101" y="146"/>
                </a:moveTo>
                <a:cubicBezTo>
                  <a:pt x="100" y="147"/>
                  <a:pt x="99" y="148"/>
                  <a:pt x="98" y="149"/>
                </a:cubicBezTo>
                <a:cubicBezTo>
                  <a:pt x="101" y="148"/>
                  <a:pt x="104" y="147"/>
                  <a:pt x="107" y="146"/>
                </a:cubicBezTo>
                <a:cubicBezTo>
                  <a:pt x="107" y="146"/>
                  <a:pt x="107" y="146"/>
                  <a:pt x="107" y="146"/>
                </a:cubicBezTo>
                <a:cubicBezTo>
                  <a:pt x="105" y="146"/>
                  <a:pt x="103" y="146"/>
                  <a:pt x="101" y="146"/>
                </a:cubicBezTo>
                <a:close/>
                <a:moveTo>
                  <a:pt x="118" y="124"/>
                </a:moveTo>
                <a:cubicBezTo>
                  <a:pt x="115" y="124"/>
                  <a:pt x="112" y="124"/>
                  <a:pt x="110" y="125"/>
                </a:cubicBezTo>
                <a:cubicBezTo>
                  <a:pt x="118" y="127"/>
                  <a:pt x="118" y="127"/>
                  <a:pt x="118" y="127"/>
                </a:cubicBezTo>
                <a:cubicBezTo>
                  <a:pt x="118" y="126"/>
                  <a:pt x="118" y="125"/>
                  <a:pt x="118" y="125"/>
                </a:cubicBezTo>
                <a:cubicBezTo>
                  <a:pt x="119" y="124"/>
                  <a:pt x="118" y="123"/>
                  <a:pt x="118" y="124"/>
                </a:cubicBezTo>
                <a:close/>
                <a:moveTo>
                  <a:pt x="70" y="54"/>
                </a:moveTo>
                <a:cubicBezTo>
                  <a:pt x="61" y="55"/>
                  <a:pt x="61" y="55"/>
                  <a:pt x="61" y="55"/>
                </a:cubicBezTo>
                <a:cubicBezTo>
                  <a:pt x="60" y="55"/>
                  <a:pt x="59" y="57"/>
                  <a:pt x="60" y="57"/>
                </a:cubicBezTo>
                <a:cubicBezTo>
                  <a:pt x="69" y="55"/>
                  <a:pt x="69" y="55"/>
                  <a:pt x="69" y="55"/>
                </a:cubicBezTo>
                <a:cubicBezTo>
                  <a:pt x="70" y="55"/>
                  <a:pt x="71" y="55"/>
                  <a:pt x="71" y="54"/>
                </a:cubicBezTo>
                <a:cubicBezTo>
                  <a:pt x="71" y="54"/>
                  <a:pt x="71" y="54"/>
                  <a:pt x="70" y="54"/>
                </a:cubicBezTo>
                <a:close/>
                <a:moveTo>
                  <a:pt x="68" y="57"/>
                </a:moveTo>
                <a:cubicBezTo>
                  <a:pt x="66" y="57"/>
                  <a:pt x="63" y="58"/>
                  <a:pt x="61" y="58"/>
                </a:cubicBezTo>
                <a:cubicBezTo>
                  <a:pt x="60" y="58"/>
                  <a:pt x="59" y="58"/>
                  <a:pt x="58" y="59"/>
                </a:cubicBezTo>
                <a:cubicBezTo>
                  <a:pt x="62" y="59"/>
                  <a:pt x="65" y="58"/>
                  <a:pt x="69" y="58"/>
                </a:cubicBezTo>
                <a:cubicBezTo>
                  <a:pt x="70" y="58"/>
                  <a:pt x="70" y="57"/>
                  <a:pt x="70" y="56"/>
                </a:cubicBezTo>
                <a:cubicBezTo>
                  <a:pt x="69" y="56"/>
                  <a:pt x="69" y="56"/>
                  <a:pt x="68" y="57"/>
                </a:cubicBezTo>
                <a:close/>
                <a:moveTo>
                  <a:pt x="8" y="82"/>
                </a:moveTo>
                <a:cubicBezTo>
                  <a:pt x="10" y="77"/>
                  <a:pt x="12" y="72"/>
                  <a:pt x="14" y="67"/>
                </a:cubicBezTo>
                <a:cubicBezTo>
                  <a:pt x="14" y="67"/>
                  <a:pt x="14" y="67"/>
                  <a:pt x="14" y="66"/>
                </a:cubicBezTo>
                <a:cubicBezTo>
                  <a:pt x="15" y="66"/>
                  <a:pt x="15" y="65"/>
                  <a:pt x="15" y="65"/>
                </a:cubicBezTo>
                <a:cubicBezTo>
                  <a:pt x="15" y="64"/>
                  <a:pt x="16" y="63"/>
                  <a:pt x="16" y="62"/>
                </a:cubicBezTo>
                <a:cubicBezTo>
                  <a:pt x="16" y="62"/>
                  <a:pt x="16" y="62"/>
                  <a:pt x="16" y="62"/>
                </a:cubicBezTo>
                <a:cubicBezTo>
                  <a:pt x="17" y="62"/>
                  <a:pt x="17" y="61"/>
                  <a:pt x="17" y="61"/>
                </a:cubicBezTo>
                <a:cubicBezTo>
                  <a:pt x="17" y="60"/>
                  <a:pt x="17" y="60"/>
                  <a:pt x="17" y="60"/>
                </a:cubicBezTo>
                <a:cubicBezTo>
                  <a:pt x="17" y="59"/>
                  <a:pt x="17" y="59"/>
                  <a:pt x="17" y="59"/>
                </a:cubicBezTo>
                <a:cubicBezTo>
                  <a:pt x="17" y="60"/>
                  <a:pt x="17" y="60"/>
                  <a:pt x="17" y="60"/>
                </a:cubicBezTo>
                <a:cubicBezTo>
                  <a:pt x="17" y="61"/>
                  <a:pt x="17" y="61"/>
                  <a:pt x="17" y="61"/>
                </a:cubicBezTo>
                <a:cubicBezTo>
                  <a:pt x="16" y="61"/>
                  <a:pt x="16" y="61"/>
                  <a:pt x="16" y="62"/>
                </a:cubicBezTo>
                <a:cubicBezTo>
                  <a:pt x="16" y="62"/>
                  <a:pt x="16" y="62"/>
                  <a:pt x="16" y="62"/>
                </a:cubicBezTo>
                <a:cubicBezTo>
                  <a:pt x="15" y="63"/>
                  <a:pt x="15" y="64"/>
                  <a:pt x="15" y="65"/>
                </a:cubicBezTo>
                <a:cubicBezTo>
                  <a:pt x="14" y="65"/>
                  <a:pt x="14" y="66"/>
                  <a:pt x="14" y="66"/>
                </a:cubicBezTo>
                <a:cubicBezTo>
                  <a:pt x="13" y="67"/>
                  <a:pt x="13" y="69"/>
                  <a:pt x="12" y="70"/>
                </a:cubicBezTo>
                <a:cubicBezTo>
                  <a:pt x="11" y="74"/>
                  <a:pt x="9" y="77"/>
                  <a:pt x="8" y="80"/>
                </a:cubicBezTo>
                <a:cubicBezTo>
                  <a:pt x="8" y="81"/>
                  <a:pt x="8" y="81"/>
                  <a:pt x="8" y="82"/>
                </a:cubicBezTo>
                <a:close/>
                <a:moveTo>
                  <a:pt x="63" y="105"/>
                </a:moveTo>
                <a:cubicBezTo>
                  <a:pt x="60" y="105"/>
                  <a:pt x="58" y="106"/>
                  <a:pt x="55" y="106"/>
                </a:cubicBezTo>
                <a:cubicBezTo>
                  <a:pt x="55" y="107"/>
                  <a:pt x="54" y="107"/>
                  <a:pt x="54" y="108"/>
                </a:cubicBezTo>
                <a:cubicBezTo>
                  <a:pt x="62" y="108"/>
                  <a:pt x="62" y="108"/>
                  <a:pt x="62" y="108"/>
                </a:cubicBezTo>
                <a:cubicBezTo>
                  <a:pt x="62" y="108"/>
                  <a:pt x="62" y="106"/>
                  <a:pt x="63" y="105"/>
                </a:cubicBezTo>
                <a:close/>
                <a:moveTo>
                  <a:pt x="109" y="132"/>
                </a:moveTo>
                <a:cubicBezTo>
                  <a:pt x="108" y="132"/>
                  <a:pt x="108" y="132"/>
                  <a:pt x="108" y="132"/>
                </a:cubicBezTo>
                <a:cubicBezTo>
                  <a:pt x="108" y="133"/>
                  <a:pt x="108" y="134"/>
                  <a:pt x="108" y="135"/>
                </a:cubicBezTo>
                <a:cubicBezTo>
                  <a:pt x="111" y="134"/>
                  <a:pt x="114" y="134"/>
                  <a:pt x="116" y="133"/>
                </a:cubicBezTo>
                <a:lnTo>
                  <a:pt x="109" y="132"/>
                </a:lnTo>
                <a:close/>
                <a:moveTo>
                  <a:pt x="76" y="45"/>
                </a:moveTo>
                <a:cubicBezTo>
                  <a:pt x="72" y="46"/>
                  <a:pt x="69" y="46"/>
                  <a:pt x="65" y="47"/>
                </a:cubicBezTo>
                <a:cubicBezTo>
                  <a:pt x="65" y="47"/>
                  <a:pt x="65" y="47"/>
                  <a:pt x="65" y="48"/>
                </a:cubicBezTo>
                <a:cubicBezTo>
                  <a:pt x="68" y="48"/>
                  <a:pt x="72" y="47"/>
                  <a:pt x="76" y="46"/>
                </a:cubicBezTo>
                <a:cubicBezTo>
                  <a:pt x="76" y="46"/>
                  <a:pt x="78" y="45"/>
                  <a:pt x="76" y="45"/>
                </a:cubicBezTo>
                <a:close/>
                <a:moveTo>
                  <a:pt x="82" y="35"/>
                </a:moveTo>
                <a:cubicBezTo>
                  <a:pt x="75" y="36"/>
                  <a:pt x="75" y="36"/>
                  <a:pt x="75" y="36"/>
                </a:cubicBezTo>
                <a:cubicBezTo>
                  <a:pt x="74" y="36"/>
                  <a:pt x="73" y="37"/>
                  <a:pt x="73" y="38"/>
                </a:cubicBezTo>
                <a:cubicBezTo>
                  <a:pt x="83" y="36"/>
                  <a:pt x="83" y="36"/>
                  <a:pt x="83" y="36"/>
                </a:cubicBezTo>
                <a:cubicBezTo>
                  <a:pt x="84" y="36"/>
                  <a:pt x="84" y="35"/>
                  <a:pt x="84" y="35"/>
                </a:cubicBezTo>
                <a:cubicBezTo>
                  <a:pt x="83" y="35"/>
                  <a:pt x="82" y="35"/>
                  <a:pt x="82" y="35"/>
                </a:cubicBezTo>
                <a:close/>
                <a:moveTo>
                  <a:pt x="71" y="51"/>
                </a:moveTo>
                <a:cubicBezTo>
                  <a:pt x="68" y="51"/>
                  <a:pt x="65" y="52"/>
                  <a:pt x="62" y="52"/>
                </a:cubicBezTo>
                <a:cubicBezTo>
                  <a:pt x="62" y="52"/>
                  <a:pt x="61" y="53"/>
                  <a:pt x="61" y="54"/>
                </a:cubicBezTo>
                <a:cubicBezTo>
                  <a:pt x="64" y="53"/>
                  <a:pt x="68" y="53"/>
                  <a:pt x="71" y="52"/>
                </a:cubicBezTo>
                <a:cubicBezTo>
                  <a:pt x="72" y="52"/>
                  <a:pt x="73" y="51"/>
                  <a:pt x="73" y="50"/>
                </a:cubicBezTo>
                <a:cubicBezTo>
                  <a:pt x="73" y="51"/>
                  <a:pt x="72" y="51"/>
                  <a:pt x="71" y="51"/>
                </a:cubicBezTo>
                <a:close/>
                <a:moveTo>
                  <a:pt x="52" y="112"/>
                </a:moveTo>
                <a:cubicBezTo>
                  <a:pt x="52" y="113"/>
                  <a:pt x="51" y="114"/>
                  <a:pt x="51" y="115"/>
                </a:cubicBezTo>
                <a:cubicBezTo>
                  <a:pt x="51" y="115"/>
                  <a:pt x="52" y="115"/>
                  <a:pt x="52" y="114"/>
                </a:cubicBezTo>
                <a:cubicBezTo>
                  <a:pt x="54" y="114"/>
                  <a:pt x="56" y="113"/>
                  <a:pt x="58" y="113"/>
                </a:cubicBezTo>
                <a:cubicBezTo>
                  <a:pt x="59" y="112"/>
                  <a:pt x="61" y="111"/>
                  <a:pt x="60" y="111"/>
                </a:cubicBezTo>
                <a:cubicBezTo>
                  <a:pt x="57" y="112"/>
                  <a:pt x="55" y="112"/>
                  <a:pt x="52" y="112"/>
                </a:cubicBezTo>
                <a:close/>
                <a:moveTo>
                  <a:pt x="66" y="60"/>
                </a:moveTo>
                <a:cubicBezTo>
                  <a:pt x="64" y="60"/>
                  <a:pt x="62" y="60"/>
                  <a:pt x="59" y="61"/>
                </a:cubicBezTo>
                <a:cubicBezTo>
                  <a:pt x="57" y="61"/>
                  <a:pt x="57" y="62"/>
                  <a:pt x="57" y="63"/>
                </a:cubicBezTo>
                <a:cubicBezTo>
                  <a:pt x="61" y="62"/>
                  <a:pt x="64" y="61"/>
                  <a:pt x="68" y="60"/>
                </a:cubicBezTo>
                <a:cubicBezTo>
                  <a:pt x="68" y="60"/>
                  <a:pt x="69" y="60"/>
                  <a:pt x="69" y="59"/>
                </a:cubicBezTo>
                <a:cubicBezTo>
                  <a:pt x="68" y="60"/>
                  <a:pt x="67" y="60"/>
                  <a:pt x="66" y="60"/>
                </a:cubicBezTo>
                <a:close/>
                <a:moveTo>
                  <a:pt x="24" y="96"/>
                </a:moveTo>
                <a:cubicBezTo>
                  <a:pt x="21" y="96"/>
                  <a:pt x="18" y="97"/>
                  <a:pt x="15" y="98"/>
                </a:cubicBezTo>
                <a:cubicBezTo>
                  <a:pt x="15" y="98"/>
                  <a:pt x="15" y="100"/>
                  <a:pt x="15" y="100"/>
                </a:cubicBezTo>
                <a:cubicBezTo>
                  <a:pt x="18" y="99"/>
                  <a:pt x="21" y="98"/>
                  <a:pt x="24" y="96"/>
                </a:cubicBezTo>
                <a:cubicBezTo>
                  <a:pt x="25" y="97"/>
                  <a:pt x="25" y="96"/>
                  <a:pt x="24" y="96"/>
                </a:cubicBezTo>
                <a:close/>
                <a:moveTo>
                  <a:pt x="113" y="135"/>
                </a:moveTo>
                <a:cubicBezTo>
                  <a:pt x="111" y="135"/>
                  <a:pt x="109" y="136"/>
                  <a:pt x="107" y="136"/>
                </a:cubicBezTo>
                <a:cubicBezTo>
                  <a:pt x="106" y="136"/>
                  <a:pt x="106" y="137"/>
                  <a:pt x="106" y="137"/>
                </a:cubicBezTo>
                <a:cubicBezTo>
                  <a:pt x="109" y="138"/>
                  <a:pt x="112" y="137"/>
                  <a:pt x="114" y="137"/>
                </a:cubicBezTo>
                <a:cubicBezTo>
                  <a:pt x="115" y="137"/>
                  <a:pt x="115" y="136"/>
                  <a:pt x="116" y="135"/>
                </a:cubicBezTo>
                <a:cubicBezTo>
                  <a:pt x="115" y="135"/>
                  <a:pt x="114" y="135"/>
                  <a:pt x="113" y="135"/>
                </a:cubicBezTo>
                <a:close/>
                <a:moveTo>
                  <a:pt x="19" y="125"/>
                </a:moveTo>
                <a:cubicBezTo>
                  <a:pt x="13" y="125"/>
                  <a:pt x="13" y="125"/>
                  <a:pt x="13" y="125"/>
                </a:cubicBezTo>
                <a:cubicBezTo>
                  <a:pt x="13" y="126"/>
                  <a:pt x="13" y="128"/>
                  <a:pt x="14" y="128"/>
                </a:cubicBezTo>
                <a:cubicBezTo>
                  <a:pt x="20" y="126"/>
                  <a:pt x="20" y="126"/>
                  <a:pt x="20" y="126"/>
                </a:cubicBezTo>
                <a:cubicBezTo>
                  <a:pt x="21" y="126"/>
                  <a:pt x="23" y="126"/>
                  <a:pt x="24" y="125"/>
                </a:cubicBezTo>
                <a:cubicBezTo>
                  <a:pt x="22" y="125"/>
                  <a:pt x="21" y="125"/>
                  <a:pt x="19" y="125"/>
                </a:cubicBezTo>
                <a:close/>
                <a:moveTo>
                  <a:pt x="112" y="120"/>
                </a:moveTo>
                <a:cubicBezTo>
                  <a:pt x="115" y="120"/>
                  <a:pt x="117" y="120"/>
                  <a:pt x="119" y="122"/>
                </a:cubicBezTo>
                <a:cubicBezTo>
                  <a:pt x="119" y="120"/>
                  <a:pt x="119" y="119"/>
                  <a:pt x="119" y="118"/>
                </a:cubicBezTo>
                <a:cubicBezTo>
                  <a:pt x="117" y="118"/>
                  <a:pt x="115" y="118"/>
                  <a:pt x="112" y="118"/>
                </a:cubicBezTo>
                <a:lnTo>
                  <a:pt x="112" y="120"/>
                </a:lnTo>
                <a:close/>
                <a:moveTo>
                  <a:pt x="113" y="112"/>
                </a:moveTo>
                <a:cubicBezTo>
                  <a:pt x="113" y="114"/>
                  <a:pt x="113" y="115"/>
                  <a:pt x="113" y="116"/>
                </a:cubicBezTo>
                <a:cubicBezTo>
                  <a:pt x="115" y="117"/>
                  <a:pt x="117" y="117"/>
                  <a:pt x="119" y="116"/>
                </a:cubicBezTo>
                <a:cubicBezTo>
                  <a:pt x="120" y="116"/>
                  <a:pt x="120" y="115"/>
                  <a:pt x="119" y="115"/>
                </a:cubicBezTo>
                <a:cubicBezTo>
                  <a:pt x="117" y="114"/>
                  <a:pt x="115" y="114"/>
                  <a:pt x="113" y="112"/>
                </a:cubicBezTo>
                <a:close/>
                <a:moveTo>
                  <a:pt x="31" y="52"/>
                </a:moveTo>
                <a:cubicBezTo>
                  <a:pt x="31" y="54"/>
                  <a:pt x="30" y="55"/>
                  <a:pt x="29" y="57"/>
                </a:cubicBezTo>
                <a:cubicBezTo>
                  <a:pt x="32" y="56"/>
                  <a:pt x="34" y="55"/>
                  <a:pt x="37" y="53"/>
                </a:cubicBezTo>
                <a:cubicBezTo>
                  <a:pt x="35" y="52"/>
                  <a:pt x="33" y="52"/>
                  <a:pt x="31" y="52"/>
                </a:cubicBezTo>
                <a:close/>
                <a:moveTo>
                  <a:pt x="59" y="114"/>
                </a:moveTo>
                <a:cubicBezTo>
                  <a:pt x="56" y="114"/>
                  <a:pt x="54" y="115"/>
                  <a:pt x="52" y="116"/>
                </a:cubicBezTo>
                <a:cubicBezTo>
                  <a:pt x="52" y="116"/>
                  <a:pt x="51" y="117"/>
                  <a:pt x="52" y="117"/>
                </a:cubicBezTo>
                <a:cubicBezTo>
                  <a:pt x="55" y="117"/>
                  <a:pt x="57" y="117"/>
                  <a:pt x="60" y="117"/>
                </a:cubicBezTo>
                <a:cubicBezTo>
                  <a:pt x="59" y="116"/>
                  <a:pt x="59" y="115"/>
                  <a:pt x="60" y="113"/>
                </a:cubicBezTo>
                <a:cubicBezTo>
                  <a:pt x="60" y="113"/>
                  <a:pt x="59" y="114"/>
                  <a:pt x="59" y="114"/>
                </a:cubicBezTo>
                <a:close/>
                <a:moveTo>
                  <a:pt x="39" y="41"/>
                </a:moveTo>
                <a:cubicBezTo>
                  <a:pt x="39" y="40"/>
                  <a:pt x="40" y="40"/>
                  <a:pt x="40" y="40"/>
                </a:cubicBezTo>
                <a:cubicBezTo>
                  <a:pt x="38" y="40"/>
                  <a:pt x="38" y="40"/>
                  <a:pt x="38" y="40"/>
                </a:cubicBezTo>
                <a:cubicBezTo>
                  <a:pt x="35" y="45"/>
                  <a:pt x="35" y="45"/>
                  <a:pt x="35" y="45"/>
                </a:cubicBezTo>
                <a:cubicBezTo>
                  <a:pt x="35" y="45"/>
                  <a:pt x="34" y="46"/>
                  <a:pt x="35" y="46"/>
                </a:cubicBezTo>
                <a:cubicBezTo>
                  <a:pt x="37" y="45"/>
                  <a:pt x="40" y="44"/>
                  <a:pt x="43" y="42"/>
                </a:cubicBezTo>
                <a:cubicBezTo>
                  <a:pt x="42" y="42"/>
                  <a:pt x="41" y="41"/>
                  <a:pt x="41" y="40"/>
                </a:cubicBezTo>
                <a:cubicBezTo>
                  <a:pt x="40" y="40"/>
                  <a:pt x="40" y="41"/>
                  <a:pt x="39" y="41"/>
                </a:cubicBezTo>
                <a:close/>
                <a:moveTo>
                  <a:pt x="58" y="68"/>
                </a:moveTo>
                <a:cubicBezTo>
                  <a:pt x="57" y="68"/>
                  <a:pt x="55" y="68"/>
                  <a:pt x="55" y="68"/>
                </a:cubicBezTo>
                <a:cubicBezTo>
                  <a:pt x="55" y="70"/>
                  <a:pt x="54" y="72"/>
                  <a:pt x="54" y="74"/>
                </a:cubicBezTo>
                <a:cubicBezTo>
                  <a:pt x="55" y="73"/>
                  <a:pt x="56" y="73"/>
                  <a:pt x="57" y="72"/>
                </a:cubicBezTo>
                <a:cubicBezTo>
                  <a:pt x="59" y="70"/>
                  <a:pt x="61" y="68"/>
                  <a:pt x="64" y="68"/>
                </a:cubicBezTo>
                <a:lnTo>
                  <a:pt x="58" y="68"/>
                </a:lnTo>
                <a:close/>
                <a:moveTo>
                  <a:pt x="47" y="26"/>
                </a:moveTo>
                <a:cubicBezTo>
                  <a:pt x="46" y="28"/>
                  <a:pt x="44" y="31"/>
                  <a:pt x="42" y="33"/>
                </a:cubicBezTo>
                <a:cubicBezTo>
                  <a:pt x="42" y="33"/>
                  <a:pt x="43" y="33"/>
                  <a:pt x="43" y="33"/>
                </a:cubicBezTo>
                <a:cubicBezTo>
                  <a:pt x="46" y="32"/>
                  <a:pt x="48" y="30"/>
                  <a:pt x="49" y="28"/>
                </a:cubicBezTo>
                <a:cubicBezTo>
                  <a:pt x="50" y="27"/>
                  <a:pt x="49" y="26"/>
                  <a:pt x="49" y="26"/>
                </a:cubicBezTo>
                <a:cubicBezTo>
                  <a:pt x="48" y="25"/>
                  <a:pt x="48" y="25"/>
                  <a:pt x="47" y="26"/>
                </a:cubicBezTo>
                <a:close/>
                <a:moveTo>
                  <a:pt x="77" y="41"/>
                </a:moveTo>
                <a:cubicBezTo>
                  <a:pt x="75" y="41"/>
                  <a:pt x="72" y="42"/>
                  <a:pt x="69" y="42"/>
                </a:cubicBezTo>
                <a:cubicBezTo>
                  <a:pt x="68" y="42"/>
                  <a:pt x="68" y="44"/>
                  <a:pt x="67" y="45"/>
                </a:cubicBezTo>
                <a:cubicBezTo>
                  <a:pt x="70" y="44"/>
                  <a:pt x="74" y="44"/>
                  <a:pt x="77" y="43"/>
                </a:cubicBezTo>
                <a:cubicBezTo>
                  <a:pt x="78" y="43"/>
                  <a:pt x="79" y="42"/>
                  <a:pt x="79" y="41"/>
                </a:cubicBezTo>
                <a:cubicBezTo>
                  <a:pt x="79" y="41"/>
                  <a:pt x="78" y="41"/>
                  <a:pt x="77" y="41"/>
                </a:cubicBezTo>
                <a:close/>
                <a:moveTo>
                  <a:pt x="65" y="63"/>
                </a:moveTo>
                <a:cubicBezTo>
                  <a:pt x="62" y="64"/>
                  <a:pt x="60" y="64"/>
                  <a:pt x="57" y="65"/>
                </a:cubicBezTo>
                <a:cubicBezTo>
                  <a:pt x="56" y="65"/>
                  <a:pt x="56" y="66"/>
                  <a:pt x="56" y="67"/>
                </a:cubicBezTo>
                <a:cubicBezTo>
                  <a:pt x="55" y="68"/>
                  <a:pt x="56" y="67"/>
                  <a:pt x="57" y="67"/>
                </a:cubicBezTo>
                <a:cubicBezTo>
                  <a:pt x="59" y="67"/>
                  <a:pt x="63" y="67"/>
                  <a:pt x="66" y="66"/>
                </a:cubicBezTo>
                <a:cubicBezTo>
                  <a:pt x="66" y="65"/>
                  <a:pt x="65" y="65"/>
                  <a:pt x="65" y="65"/>
                </a:cubicBezTo>
                <a:cubicBezTo>
                  <a:pt x="66" y="64"/>
                  <a:pt x="67" y="63"/>
                  <a:pt x="68" y="62"/>
                </a:cubicBezTo>
                <a:cubicBezTo>
                  <a:pt x="67" y="62"/>
                  <a:pt x="66" y="62"/>
                  <a:pt x="65" y="63"/>
                </a:cubicBezTo>
                <a:close/>
                <a:moveTo>
                  <a:pt x="27" y="62"/>
                </a:moveTo>
                <a:cubicBezTo>
                  <a:pt x="27" y="62"/>
                  <a:pt x="27" y="63"/>
                  <a:pt x="27" y="63"/>
                </a:cubicBezTo>
                <a:cubicBezTo>
                  <a:pt x="26" y="64"/>
                  <a:pt x="25" y="66"/>
                  <a:pt x="24" y="69"/>
                </a:cubicBezTo>
                <a:cubicBezTo>
                  <a:pt x="28" y="67"/>
                  <a:pt x="32" y="65"/>
                  <a:pt x="35" y="63"/>
                </a:cubicBezTo>
                <a:cubicBezTo>
                  <a:pt x="35" y="63"/>
                  <a:pt x="34" y="62"/>
                  <a:pt x="33" y="63"/>
                </a:cubicBezTo>
                <a:cubicBezTo>
                  <a:pt x="33" y="63"/>
                  <a:pt x="32" y="63"/>
                  <a:pt x="31" y="63"/>
                </a:cubicBezTo>
                <a:cubicBezTo>
                  <a:pt x="30" y="62"/>
                  <a:pt x="28" y="62"/>
                  <a:pt x="27" y="62"/>
                </a:cubicBezTo>
                <a:close/>
                <a:moveTo>
                  <a:pt x="28" y="112"/>
                </a:moveTo>
                <a:cubicBezTo>
                  <a:pt x="24" y="113"/>
                  <a:pt x="18" y="113"/>
                  <a:pt x="14" y="113"/>
                </a:cubicBezTo>
                <a:cubicBezTo>
                  <a:pt x="13" y="114"/>
                  <a:pt x="13" y="116"/>
                  <a:pt x="13" y="118"/>
                </a:cubicBezTo>
                <a:cubicBezTo>
                  <a:pt x="29" y="112"/>
                  <a:pt x="29" y="112"/>
                  <a:pt x="29" y="112"/>
                </a:cubicBezTo>
                <a:cubicBezTo>
                  <a:pt x="29" y="112"/>
                  <a:pt x="28" y="112"/>
                  <a:pt x="28" y="112"/>
                </a:cubicBezTo>
                <a:close/>
                <a:moveTo>
                  <a:pt x="20" y="81"/>
                </a:moveTo>
                <a:cubicBezTo>
                  <a:pt x="20" y="82"/>
                  <a:pt x="19" y="84"/>
                  <a:pt x="18" y="86"/>
                </a:cubicBezTo>
                <a:cubicBezTo>
                  <a:pt x="19" y="86"/>
                  <a:pt x="17" y="87"/>
                  <a:pt x="19" y="87"/>
                </a:cubicBezTo>
                <a:cubicBezTo>
                  <a:pt x="22" y="86"/>
                  <a:pt x="26" y="84"/>
                  <a:pt x="28" y="82"/>
                </a:cubicBezTo>
                <a:cubicBezTo>
                  <a:pt x="29" y="81"/>
                  <a:pt x="28" y="81"/>
                  <a:pt x="28" y="81"/>
                </a:cubicBezTo>
                <a:cubicBezTo>
                  <a:pt x="25" y="80"/>
                  <a:pt x="23" y="80"/>
                  <a:pt x="20" y="81"/>
                </a:cubicBezTo>
                <a:close/>
                <a:moveTo>
                  <a:pt x="23" y="73"/>
                </a:moveTo>
                <a:cubicBezTo>
                  <a:pt x="23" y="73"/>
                  <a:pt x="22" y="73"/>
                  <a:pt x="22" y="73"/>
                </a:cubicBezTo>
                <a:cubicBezTo>
                  <a:pt x="22" y="75"/>
                  <a:pt x="21" y="77"/>
                  <a:pt x="21" y="79"/>
                </a:cubicBezTo>
                <a:cubicBezTo>
                  <a:pt x="22" y="79"/>
                  <a:pt x="23" y="78"/>
                  <a:pt x="24" y="78"/>
                </a:cubicBezTo>
                <a:cubicBezTo>
                  <a:pt x="27" y="77"/>
                  <a:pt x="30" y="75"/>
                  <a:pt x="33" y="73"/>
                </a:cubicBezTo>
                <a:lnTo>
                  <a:pt x="23" y="73"/>
                </a:lnTo>
                <a:close/>
                <a:moveTo>
                  <a:pt x="17" y="89"/>
                </a:moveTo>
                <a:cubicBezTo>
                  <a:pt x="17" y="89"/>
                  <a:pt x="17" y="90"/>
                  <a:pt x="17" y="90"/>
                </a:cubicBezTo>
                <a:cubicBezTo>
                  <a:pt x="16" y="91"/>
                  <a:pt x="16" y="93"/>
                  <a:pt x="16" y="94"/>
                </a:cubicBezTo>
                <a:cubicBezTo>
                  <a:pt x="16" y="95"/>
                  <a:pt x="15" y="95"/>
                  <a:pt x="16" y="95"/>
                </a:cubicBezTo>
                <a:cubicBezTo>
                  <a:pt x="21" y="94"/>
                  <a:pt x="25" y="91"/>
                  <a:pt x="29" y="89"/>
                </a:cubicBezTo>
                <a:lnTo>
                  <a:pt x="17" y="89"/>
                </a:lnTo>
                <a:close/>
                <a:moveTo>
                  <a:pt x="59" y="118"/>
                </a:moveTo>
                <a:cubicBezTo>
                  <a:pt x="59" y="118"/>
                  <a:pt x="58" y="119"/>
                  <a:pt x="58" y="119"/>
                </a:cubicBezTo>
                <a:cubicBezTo>
                  <a:pt x="56" y="120"/>
                  <a:pt x="54" y="120"/>
                  <a:pt x="52" y="121"/>
                </a:cubicBezTo>
                <a:cubicBezTo>
                  <a:pt x="54" y="125"/>
                  <a:pt x="59" y="127"/>
                  <a:pt x="64" y="125"/>
                </a:cubicBezTo>
                <a:cubicBezTo>
                  <a:pt x="62" y="124"/>
                  <a:pt x="62" y="122"/>
                  <a:pt x="61" y="120"/>
                </a:cubicBezTo>
                <a:cubicBezTo>
                  <a:pt x="60" y="120"/>
                  <a:pt x="60" y="118"/>
                  <a:pt x="59" y="118"/>
                </a:cubicBezTo>
                <a:close/>
                <a:moveTo>
                  <a:pt x="7" y="136"/>
                </a:moveTo>
                <a:cubicBezTo>
                  <a:pt x="7" y="136"/>
                  <a:pt x="7" y="137"/>
                  <a:pt x="7" y="137"/>
                </a:cubicBezTo>
                <a:cubicBezTo>
                  <a:pt x="8" y="142"/>
                  <a:pt x="10" y="146"/>
                  <a:pt x="14" y="149"/>
                </a:cubicBezTo>
                <a:cubicBezTo>
                  <a:pt x="17" y="153"/>
                  <a:pt x="21" y="156"/>
                  <a:pt x="26" y="158"/>
                </a:cubicBezTo>
                <a:cubicBezTo>
                  <a:pt x="30" y="159"/>
                  <a:pt x="32" y="161"/>
                  <a:pt x="37" y="162"/>
                </a:cubicBezTo>
                <a:cubicBezTo>
                  <a:pt x="37" y="162"/>
                  <a:pt x="38" y="163"/>
                  <a:pt x="38" y="161"/>
                </a:cubicBezTo>
                <a:cubicBezTo>
                  <a:pt x="38" y="160"/>
                  <a:pt x="39" y="160"/>
                  <a:pt x="40" y="160"/>
                </a:cubicBezTo>
                <a:cubicBezTo>
                  <a:pt x="40" y="160"/>
                  <a:pt x="41" y="159"/>
                  <a:pt x="40" y="159"/>
                </a:cubicBezTo>
                <a:cubicBezTo>
                  <a:pt x="37" y="159"/>
                  <a:pt x="34" y="159"/>
                  <a:pt x="31" y="160"/>
                </a:cubicBezTo>
                <a:cubicBezTo>
                  <a:pt x="31" y="160"/>
                  <a:pt x="30" y="159"/>
                  <a:pt x="30" y="158"/>
                </a:cubicBezTo>
                <a:cubicBezTo>
                  <a:pt x="31" y="157"/>
                  <a:pt x="33" y="157"/>
                  <a:pt x="35" y="157"/>
                </a:cubicBezTo>
                <a:cubicBezTo>
                  <a:pt x="34" y="156"/>
                  <a:pt x="33" y="155"/>
                  <a:pt x="32" y="156"/>
                </a:cubicBezTo>
                <a:cubicBezTo>
                  <a:pt x="30" y="156"/>
                  <a:pt x="28" y="156"/>
                  <a:pt x="26" y="155"/>
                </a:cubicBezTo>
                <a:cubicBezTo>
                  <a:pt x="26" y="154"/>
                  <a:pt x="26" y="154"/>
                  <a:pt x="26" y="154"/>
                </a:cubicBezTo>
                <a:cubicBezTo>
                  <a:pt x="26" y="154"/>
                  <a:pt x="27" y="154"/>
                  <a:pt x="28" y="153"/>
                </a:cubicBezTo>
                <a:cubicBezTo>
                  <a:pt x="27" y="153"/>
                  <a:pt x="25" y="151"/>
                  <a:pt x="24" y="151"/>
                </a:cubicBezTo>
                <a:cubicBezTo>
                  <a:pt x="23" y="151"/>
                  <a:pt x="21" y="151"/>
                  <a:pt x="21" y="151"/>
                </a:cubicBezTo>
                <a:cubicBezTo>
                  <a:pt x="20" y="150"/>
                  <a:pt x="21" y="149"/>
                  <a:pt x="22" y="149"/>
                </a:cubicBezTo>
                <a:cubicBezTo>
                  <a:pt x="22" y="149"/>
                  <a:pt x="21" y="149"/>
                  <a:pt x="21" y="148"/>
                </a:cubicBezTo>
                <a:cubicBezTo>
                  <a:pt x="21" y="148"/>
                  <a:pt x="20" y="148"/>
                  <a:pt x="19" y="148"/>
                </a:cubicBezTo>
                <a:cubicBezTo>
                  <a:pt x="18" y="148"/>
                  <a:pt x="18" y="148"/>
                  <a:pt x="17" y="148"/>
                </a:cubicBezTo>
                <a:cubicBezTo>
                  <a:pt x="13" y="144"/>
                  <a:pt x="10" y="141"/>
                  <a:pt x="7" y="136"/>
                </a:cubicBezTo>
                <a:cubicBezTo>
                  <a:pt x="7" y="136"/>
                  <a:pt x="7" y="135"/>
                  <a:pt x="7" y="136"/>
                </a:cubicBezTo>
                <a:close/>
                <a:moveTo>
                  <a:pt x="72" y="103"/>
                </a:moveTo>
                <a:cubicBezTo>
                  <a:pt x="71" y="103"/>
                  <a:pt x="70" y="104"/>
                  <a:pt x="69" y="104"/>
                </a:cubicBezTo>
                <a:cubicBezTo>
                  <a:pt x="68" y="106"/>
                  <a:pt x="66" y="107"/>
                  <a:pt x="65" y="109"/>
                </a:cubicBezTo>
                <a:cubicBezTo>
                  <a:pt x="62" y="112"/>
                  <a:pt x="62" y="119"/>
                  <a:pt x="65" y="122"/>
                </a:cubicBezTo>
                <a:cubicBezTo>
                  <a:pt x="66" y="123"/>
                  <a:pt x="66" y="124"/>
                  <a:pt x="67" y="123"/>
                </a:cubicBezTo>
                <a:cubicBezTo>
                  <a:pt x="70" y="120"/>
                  <a:pt x="73" y="117"/>
                  <a:pt x="75" y="112"/>
                </a:cubicBezTo>
                <a:cubicBezTo>
                  <a:pt x="76" y="108"/>
                  <a:pt x="75" y="104"/>
                  <a:pt x="72" y="103"/>
                </a:cubicBezTo>
                <a:close/>
                <a:moveTo>
                  <a:pt x="102" y="79"/>
                </a:moveTo>
                <a:cubicBezTo>
                  <a:pt x="107" y="86"/>
                  <a:pt x="111" y="94"/>
                  <a:pt x="113" y="103"/>
                </a:cubicBezTo>
                <a:cubicBezTo>
                  <a:pt x="113" y="104"/>
                  <a:pt x="113" y="104"/>
                  <a:pt x="113" y="105"/>
                </a:cubicBezTo>
                <a:cubicBezTo>
                  <a:pt x="118" y="104"/>
                  <a:pt x="118" y="104"/>
                  <a:pt x="118" y="104"/>
                </a:cubicBezTo>
                <a:cubicBezTo>
                  <a:pt x="119" y="103"/>
                  <a:pt x="116" y="102"/>
                  <a:pt x="116" y="101"/>
                </a:cubicBezTo>
                <a:cubicBezTo>
                  <a:pt x="111" y="98"/>
                  <a:pt x="109" y="92"/>
                  <a:pt x="108" y="85"/>
                </a:cubicBezTo>
                <a:cubicBezTo>
                  <a:pt x="108" y="85"/>
                  <a:pt x="108" y="85"/>
                  <a:pt x="108" y="84"/>
                </a:cubicBezTo>
                <a:cubicBezTo>
                  <a:pt x="110" y="87"/>
                  <a:pt x="111" y="91"/>
                  <a:pt x="112" y="94"/>
                </a:cubicBezTo>
                <a:cubicBezTo>
                  <a:pt x="114" y="98"/>
                  <a:pt x="116" y="101"/>
                  <a:pt x="119" y="103"/>
                </a:cubicBezTo>
                <a:cubicBezTo>
                  <a:pt x="120" y="104"/>
                  <a:pt x="120" y="105"/>
                  <a:pt x="119" y="105"/>
                </a:cubicBezTo>
                <a:cubicBezTo>
                  <a:pt x="113" y="106"/>
                  <a:pt x="113" y="106"/>
                  <a:pt x="113" y="106"/>
                </a:cubicBezTo>
                <a:cubicBezTo>
                  <a:pt x="113" y="111"/>
                  <a:pt x="113" y="111"/>
                  <a:pt x="113" y="111"/>
                </a:cubicBezTo>
                <a:cubicBezTo>
                  <a:pt x="115" y="112"/>
                  <a:pt x="117" y="113"/>
                  <a:pt x="120" y="114"/>
                </a:cubicBezTo>
                <a:cubicBezTo>
                  <a:pt x="122" y="105"/>
                  <a:pt x="119" y="97"/>
                  <a:pt x="115" y="91"/>
                </a:cubicBezTo>
                <a:cubicBezTo>
                  <a:pt x="112" y="86"/>
                  <a:pt x="108" y="82"/>
                  <a:pt x="102" y="79"/>
                </a:cubicBezTo>
                <a:cubicBezTo>
                  <a:pt x="102" y="79"/>
                  <a:pt x="102" y="79"/>
                  <a:pt x="102" y="79"/>
                </a:cubicBezTo>
                <a:close/>
                <a:moveTo>
                  <a:pt x="17" y="156"/>
                </a:moveTo>
                <a:cubicBezTo>
                  <a:pt x="20" y="159"/>
                  <a:pt x="24" y="161"/>
                  <a:pt x="28" y="163"/>
                </a:cubicBezTo>
                <a:cubicBezTo>
                  <a:pt x="33" y="165"/>
                  <a:pt x="33" y="165"/>
                  <a:pt x="33" y="165"/>
                </a:cubicBezTo>
                <a:cubicBezTo>
                  <a:pt x="40" y="167"/>
                  <a:pt x="47" y="168"/>
                  <a:pt x="55" y="169"/>
                </a:cubicBezTo>
                <a:cubicBezTo>
                  <a:pt x="69" y="170"/>
                  <a:pt x="81" y="167"/>
                  <a:pt x="91" y="162"/>
                </a:cubicBezTo>
                <a:cubicBezTo>
                  <a:pt x="91" y="162"/>
                  <a:pt x="92" y="161"/>
                  <a:pt x="92" y="161"/>
                </a:cubicBezTo>
                <a:cubicBezTo>
                  <a:pt x="89" y="161"/>
                  <a:pt x="85" y="162"/>
                  <a:pt x="81" y="161"/>
                </a:cubicBezTo>
                <a:cubicBezTo>
                  <a:pt x="80" y="162"/>
                  <a:pt x="78" y="163"/>
                  <a:pt x="76" y="163"/>
                </a:cubicBezTo>
                <a:cubicBezTo>
                  <a:pt x="75" y="164"/>
                  <a:pt x="73" y="163"/>
                  <a:pt x="71" y="164"/>
                </a:cubicBezTo>
                <a:cubicBezTo>
                  <a:pt x="66" y="164"/>
                  <a:pt x="62" y="163"/>
                  <a:pt x="57" y="164"/>
                </a:cubicBezTo>
                <a:cubicBezTo>
                  <a:pt x="57" y="164"/>
                  <a:pt x="56" y="164"/>
                  <a:pt x="56" y="164"/>
                </a:cubicBezTo>
                <a:cubicBezTo>
                  <a:pt x="52" y="164"/>
                  <a:pt x="48" y="165"/>
                  <a:pt x="44" y="165"/>
                </a:cubicBezTo>
                <a:cubicBezTo>
                  <a:pt x="33" y="164"/>
                  <a:pt x="25" y="161"/>
                  <a:pt x="18" y="157"/>
                </a:cubicBezTo>
                <a:cubicBezTo>
                  <a:pt x="18" y="156"/>
                  <a:pt x="18" y="156"/>
                  <a:pt x="17" y="156"/>
                </a:cubicBezTo>
                <a:close/>
                <a:moveTo>
                  <a:pt x="67" y="94"/>
                </a:moveTo>
                <a:cubicBezTo>
                  <a:pt x="73" y="93"/>
                  <a:pt x="77" y="96"/>
                  <a:pt x="79" y="100"/>
                </a:cubicBezTo>
                <a:cubicBezTo>
                  <a:pt x="85" y="110"/>
                  <a:pt x="78" y="123"/>
                  <a:pt x="71" y="127"/>
                </a:cubicBezTo>
                <a:cubicBezTo>
                  <a:pt x="66" y="132"/>
                  <a:pt x="55" y="132"/>
                  <a:pt x="50" y="128"/>
                </a:cubicBezTo>
                <a:cubicBezTo>
                  <a:pt x="45" y="123"/>
                  <a:pt x="43" y="110"/>
                  <a:pt x="49" y="104"/>
                </a:cubicBezTo>
                <a:cubicBezTo>
                  <a:pt x="54" y="100"/>
                  <a:pt x="58" y="96"/>
                  <a:pt x="65" y="94"/>
                </a:cubicBezTo>
                <a:cubicBezTo>
                  <a:pt x="66" y="94"/>
                  <a:pt x="67" y="94"/>
                  <a:pt x="67" y="94"/>
                </a:cubicBezTo>
                <a:close/>
                <a:moveTo>
                  <a:pt x="80" y="22"/>
                </a:moveTo>
                <a:cubicBezTo>
                  <a:pt x="79" y="23"/>
                  <a:pt x="78" y="23"/>
                  <a:pt x="78" y="22"/>
                </a:cubicBezTo>
                <a:cubicBezTo>
                  <a:pt x="78" y="21"/>
                  <a:pt x="78" y="21"/>
                  <a:pt x="79" y="21"/>
                </a:cubicBezTo>
                <a:cubicBezTo>
                  <a:pt x="80" y="20"/>
                  <a:pt x="81" y="20"/>
                  <a:pt x="82" y="20"/>
                </a:cubicBezTo>
                <a:cubicBezTo>
                  <a:pt x="84" y="20"/>
                  <a:pt x="86" y="19"/>
                  <a:pt x="88" y="18"/>
                </a:cubicBezTo>
                <a:cubicBezTo>
                  <a:pt x="87" y="18"/>
                  <a:pt x="86" y="18"/>
                  <a:pt x="85" y="18"/>
                </a:cubicBezTo>
                <a:cubicBezTo>
                  <a:pt x="85" y="19"/>
                  <a:pt x="84" y="18"/>
                  <a:pt x="84" y="18"/>
                </a:cubicBezTo>
                <a:cubicBezTo>
                  <a:pt x="83" y="17"/>
                  <a:pt x="83" y="16"/>
                  <a:pt x="84" y="16"/>
                </a:cubicBezTo>
                <a:cubicBezTo>
                  <a:pt x="86" y="16"/>
                  <a:pt x="89" y="16"/>
                  <a:pt x="91" y="16"/>
                </a:cubicBezTo>
                <a:cubicBezTo>
                  <a:pt x="92" y="16"/>
                  <a:pt x="93" y="14"/>
                  <a:pt x="94" y="13"/>
                </a:cubicBezTo>
                <a:cubicBezTo>
                  <a:pt x="94" y="13"/>
                  <a:pt x="95" y="12"/>
                  <a:pt x="94" y="12"/>
                </a:cubicBezTo>
                <a:cubicBezTo>
                  <a:pt x="87" y="12"/>
                  <a:pt x="80" y="11"/>
                  <a:pt x="73" y="11"/>
                </a:cubicBezTo>
                <a:cubicBezTo>
                  <a:pt x="73" y="11"/>
                  <a:pt x="72" y="11"/>
                  <a:pt x="72" y="10"/>
                </a:cubicBezTo>
                <a:cubicBezTo>
                  <a:pt x="67" y="10"/>
                  <a:pt x="65" y="12"/>
                  <a:pt x="62" y="14"/>
                </a:cubicBezTo>
                <a:cubicBezTo>
                  <a:pt x="57" y="17"/>
                  <a:pt x="52" y="19"/>
                  <a:pt x="49" y="24"/>
                </a:cubicBezTo>
                <a:cubicBezTo>
                  <a:pt x="48" y="25"/>
                  <a:pt x="50" y="25"/>
                  <a:pt x="50" y="26"/>
                </a:cubicBezTo>
                <a:cubicBezTo>
                  <a:pt x="51" y="27"/>
                  <a:pt x="50" y="29"/>
                  <a:pt x="49" y="30"/>
                </a:cubicBezTo>
                <a:cubicBezTo>
                  <a:pt x="47" y="32"/>
                  <a:pt x="44" y="34"/>
                  <a:pt x="41" y="35"/>
                </a:cubicBezTo>
                <a:cubicBezTo>
                  <a:pt x="40" y="36"/>
                  <a:pt x="39" y="38"/>
                  <a:pt x="38" y="39"/>
                </a:cubicBezTo>
                <a:cubicBezTo>
                  <a:pt x="40" y="39"/>
                  <a:pt x="42" y="39"/>
                  <a:pt x="44" y="41"/>
                </a:cubicBezTo>
                <a:cubicBezTo>
                  <a:pt x="44" y="41"/>
                  <a:pt x="45" y="42"/>
                  <a:pt x="44" y="42"/>
                </a:cubicBezTo>
                <a:cubicBezTo>
                  <a:pt x="43" y="43"/>
                  <a:pt x="41" y="45"/>
                  <a:pt x="40" y="45"/>
                </a:cubicBezTo>
                <a:cubicBezTo>
                  <a:pt x="38" y="46"/>
                  <a:pt x="37" y="47"/>
                  <a:pt x="34" y="48"/>
                </a:cubicBezTo>
                <a:cubicBezTo>
                  <a:pt x="35" y="48"/>
                  <a:pt x="34" y="49"/>
                  <a:pt x="34" y="48"/>
                </a:cubicBezTo>
                <a:cubicBezTo>
                  <a:pt x="32" y="51"/>
                  <a:pt x="32" y="51"/>
                  <a:pt x="32" y="51"/>
                </a:cubicBezTo>
                <a:cubicBezTo>
                  <a:pt x="33" y="51"/>
                  <a:pt x="35" y="51"/>
                  <a:pt x="36" y="51"/>
                </a:cubicBezTo>
                <a:cubicBezTo>
                  <a:pt x="37" y="51"/>
                  <a:pt x="38" y="52"/>
                  <a:pt x="38" y="52"/>
                </a:cubicBezTo>
                <a:cubicBezTo>
                  <a:pt x="38" y="53"/>
                  <a:pt x="38" y="53"/>
                  <a:pt x="38" y="54"/>
                </a:cubicBezTo>
                <a:cubicBezTo>
                  <a:pt x="35" y="56"/>
                  <a:pt x="32" y="58"/>
                  <a:pt x="28" y="59"/>
                </a:cubicBezTo>
                <a:cubicBezTo>
                  <a:pt x="28" y="60"/>
                  <a:pt x="28" y="60"/>
                  <a:pt x="27" y="61"/>
                </a:cubicBezTo>
                <a:cubicBezTo>
                  <a:pt x="30" y="61"/>
                  <a:pt x="32" y="61"/>
                  <a:pt x="34" y="61"/>
                </a:cubicBezTo>
                <a:cubicBezTo>
                  <a:pt x="35" y="61"/>
                  <a:pt x="36" y="61"/>
                  <a:pt x="37" y="62"/>
                </a:cubicBezTo>
                <a:cubicBezTo>
                  <a:pt x="37" y="63"/>
                  <a:pt x="37" y="63"/>
                  <a:pt x="37" y="64"/>
                </a:cubicBezTo>
                <a:cubicBezTo>
                  <a:pt x="33" y="66"/>
                  <a:pt x="29" y="68"/>
                  <a:pt x="25" y="70"/>
                </a:cubicBezTo>
                <a:cubicBezTo>
                  <a:pt x="24" y="70"/>
                  <a:pt x="23" y="71"/>
                  <a:pt x="23" y="71"/>
                </a:cubicBezTo>
                <a:cubicBezTo>
                  <a:pt x="27" y="72"/>
                  <a:pt x="31" y="71"/>
                  <a:pt x="34" y="72"/>
                </a:cubicBezTo>
                <a:cubicBezTo>
                  <a:pt x="35" y="72"/>
                  <a:pt x="35" y="73"/>
                  <a:pt x="34" y="73"/>
                </a:cubicBezTo>
                <a:cubicBezTo>
                  <a:pt x="31" y="76"/>
                  <a:pt x="28" y="78"/>
                  <a:pt x="23" y="79"/>
                </a:cubicBezTo>
                <a:cubicBezTo>
                  <a:pt x="26" y="79"/>
                  <a:pt x="28" y="79"/>
                  <a:pt x="30" y="80"/>
                </a:cubicBezTo>
                <a:cubicBezTo>
                  <a:pt x="30" y="80"/>
                  <a:pt x="31" y="81"/>
                  <a:pt x="30" y="82"/>
                </a:cubicBezTo>
                <a:cubicBezTo>
                  <a:pt x="27" y="84"/>
                  <a:pt x="24" y="86"/>
                  <a:pt x="20" y="87"/>
                </a:cubicBezTo>
                <a:cubicBezTo>
                  <a:pt x="19" y="88"/>
                  <a:pt x="21" y="88"/>
                  <a:pt x="21" y="88"/>
                </a:cubicBezTo>
                <a:cubicBezTo>
                  <a:pt x="23" y="88"/>
                  <a:pt x="26" y="88"/>
                  <a:pt x="28" y="88"/>
                </a:cubicBezTo>
                <a:cubicBezTo>
                  <a:pt x="29" y="88"/>
                  <a:pt x="29" y="88"/>
                  <a:pt x="30" y="89"/>
                </a:cubicBezTo>
                <a:cubicBezTo>
                  <a:pt x="30" y="89"/>
                  <a:pt x="29" y="90"/>
                  <a:pt x="29" y="90"/>
                </a:cubicBezTo>
                <a:cubicBezTo>
                  <a:pt x="26" y="92"/>
                  <a:pt x="23" y="94"/>
                  <a:pt x="20" y="95"/>
                </a:cubicBezTo>
                <a:cubicBezTo>
                  <a:pt x="22" y="95"/>
                  <a:pt x="25" y="95"/>
                  <a:pt x="27" y="95"/>
                </a:cubicBezTo>
                <a:cubicBezTo>
                  <a:pt x="28" y="95"/>
                  <a:pt x="28" y="96"/>
                  <a:pt x="27" y="96"/>
                </a:cubicBezTo>
                <a:cubicBezTo>
                  <a:pt x="24" y="98"/>
                  <a:pt x="20" y="100"/>
                  <a:pt x="15" y="102"/>
                </a:cubicBezTo>
                <a:cubicBezTo>
                  <a:pt x="26" y="101"/>
                  <a:pt x="26" y="101"/>
                  <a:pt x="26" y="101"/>
                </a:cubicBezTo>
                <a:cubicBezTo>
                  <a:pt x="27" y="101"/>
                  <a:pt x="27" y="102"/>
                  <a:pt x="26" y="102"/>
                </a:cubicBezTo>
                <a:cubicBezTo>
                  <a:pt x="22" y="104"/>
                  <a:pt x="18" y="106"/>
                  <a:pt x="14" y="109"/>
                </a:cubicBezTo>
                <a:cubicBezTo>
                  <a:pt x="13" y="109"/>
                  <a:pt x="14" y="110"/>
                  <a:pt x="14" y="111"/>
                </a:cubicBezTo>
                <a:cubicBezTo>
                  <a:pt x="20" y="111"/>
                  <a:pt x="27" y="112"/>
                  <a:pt x="32" y="110"/>
                </a:cubicBezTo>
                <a:cubicBezTo>
                  <a:pt x="33" y="110"/>
                  <a:pt x="33" y="112"/>
                  <a:pt x="32" y="112"/>
                </a:cubicBezTo>
                <a:cubicBezTo>
                  <a:pt x="26" y="114"/>
                  <a:pt x="20" y="117"/>
                  <a:pt x="14" y="119"/>
                </a:cubicBezTo>
                <a:cubicBezTo>
                  <a:pt x="13" y="119"/>
                  <a:pt x="12" y="120"/>
                  <a:pt x="13" y="120"/>
                </a:cubicBezTo>
                <a:cubicBezTo>
                  <a:pt x="19" y="120"/>
                  <a:pt x="25" y="119"/>
                  <a:pt x="30" y="118"/>
                </a:cubicBezTo>
                <a:cubicBezTo>
                  <a:pt x="31" y="118"/>
                  <a:pt x="31" y="119"/>
                  <a:pt x="31" y="119"/>
                </a:cubicBezTo>
                <a:cubicBezTo>
                  <a:pt x="31" y="120"/>
                  <a:pt x="30" y="120"/>
                  <a:pt x="30" y="120"/>
                </a:cubicBezTo>
                <a:cubicBezTo>
                  <a:pt x="19" y="123"/>
                  <a:pt x="19" y="123"/>
                  <a:pt x="19" y="123"/>
                </a:cubicBezTo>
                <a:cubicBezTo>
                  <a:pt x="33" y="122"/>
                  <a:pt x="33" y="122"/>
                  <a:pt x="33" y="122"/>
                </a:cubicBezTo>
                <a:cubicBezTo>
                  <a:pt x="33" y="123"/>
                  <a:pt x="33" y="124"/>
                  <a:pt x="32" y="124"/>
                </a:cubicBezTo>
                <a:cubicBezTo>
                  <a:pt x="14" y="130"/>
                  <a:pt x="14" y="130"/>
                  <a:pt x="14" y="130"/>
                </a:cubicBezTo>
                <a:cubicBezTo>
                  <a:pt x="20" y="129"/>
                  <a:pt x="27" y="128"/>
                  <a:pt x="33" y="128"/>
                </a:cubicBezTo>
                <a:cubicBezTo>
                  <a:pt x="33" y="128"/>
                  <a:pt x="35" y="128"/>
                  <a:pt x="34" y="129"/>
                </a:cubicBezTo>
                <a:cubicBezTo>
                  <a:pt x="28" y="130"/>
                  <a:pt x="22" y="132"/>
                  <a:pt x="16" y="134"/>
                </a:cubicBezTo>
                <a:cubicBezTo>
                  <a:pt x="16" y="134"/>
                  <a:pt x="15" y="134"/>
                  <a:pt x="16" y="134"/>
                </a:cubicBezTo>
                <a:cubicBezTo>
                  <a:pt x="23" y="134"/>
                  <a:pt x="31" y="133"/>
                  <a:pt x="38" y="132"/>
                </a:cubicBezTo>
                <a:cubicBezTo>
                  <a:pt x="38" y="132"/>
                  <a:pt x="39" y="133"/>
                  <a:pt x="38" y="133"/>
                </a:cubicBezTo>
                <a:cubicBezTo>
                  <a:pt x="31" y="134"/>
                  <a:pt x="24" y="136"/>
                  <a:pt x="17" y="138"/>
                </a:cubicBezTo>
                <a:cubicBezTo>
                  <a:pt x="26" y="139"/>
                  <a:pt x="35" y="138"/>
                  <a:pt x="42" y="137"/>
                </a:cubicBezTo>
                <a:cubicBezTo>
                  <a:pt x="43" y="137"/>
                  <a:pt x="42" y="138"/>
                  <a:pt x="42" y="138"/>
                </a:cubicBezTo>
                <a:cubicBezTo>
                  <a:pt x="36" y="139"/>
                  <a:pt x="31" y="140"/>
                  <a:pt x="25" y="142"/>
                </a:cubicBezTo>
                <a:cubicBezTo>
                  <a:pt x="25" y="142"/>
                  <a:pt x="23" y="142"/>
                  <a:pt x="24" y="142"/>
                </a:cubicBezTo>
                <a:cubicBezTo>
                  <a:pt x="31" y="142"/>
                  <a:pt x="37" y="141"/>
                  <a:pt x="44" y="140"/>
                </a:cubicBezTo>
                <a:cubicBezTo>
                  <a:pt x="44" y="140"/>
                  <a:pt x="45" y="141"/>
                  <a:pt x="45" y="141"/>
                </a:cubicBezTo>
                <a:cubicBezTo>
                  <a:pt x="45" y="142"/>
                  <a:pt x="44" y="142"/>
                  <a:pt x="43" y="142"/>
                </a:cubicBezTo>
                <a:cubicBezTo>
                  <a:pt x="37" y="143"/>
                  <a:pt x="32" y="144"/>
                  <a:pt x="27" y="145"/>
                </a:cubicBezTo>
                <a:cubicBezTo>
                  <a:pt x="35" y="145"/>
                  <a:pt x="43" y="145"/>
                  <a:pt x="50" y="143"/>
                </a:cubicBezTo>
                <a:cubicBezTo>
                  <a:pt x="51" y="143"/>
                  <a:pt x="51" y="145"/>
                  <a:pt x="50" y="145"/>
                </a:cubicBezTo>
                <a:cubicBezTo>
                  <a:pt x="48" y="145"/>
                  <a:pt x="44" y="146"/>
                  <a:pt x="41" y="146"/>
                </a:cubicBezTo>
                <a:cubicBezTo>
                  <a:pt x="41" y="146"/>
                  <a:pt x="40" y="146"/>
                  <a:pt x="40" y="147"/>
                </a:cubicBezTo>
                <a:cubicBezTo>
                  <a:pt x="30" y="149"/>
                  <a:pt x="30" y="149"/>
                  <a:pt x="30" y="149"/>
                </a:cubicBezTo>
                <a:cubicBezTo>
                  <a:pt x="39" y="148"/>
                  <a:pt x="47" y="148"/>
                  <a:pt x="56" y="147"/>
                </a:cubicBezTo>
                <a:cubicBezTo>
                  <a:pt x="57" y="147"/>
                  <a:pt x="57" y="148"/>
                  <a:pt x="57" y="148"/>
                </a:cubicBezTo>
                <a:cubicBezTo>
                  <a:pt x="49" y="149"/>
                  <a:pt x="43" y="151"/>
                  <a:pt x="36" y="153"/>
                </a:cubicBezTo>
                <a:cubicBezTo>
                  <a:pt x="37" y="153"/>
                  <a:pt x="38" y="153"/>
                  <a:pt x="38" y="153"/>
                </a:cubicBezTo>
                <a:cubicBezTo>
                  <a:pt x="46" y="153"/>
                  <a:pt x="52" y="152"/>
                  <a:pt x="59" y="151"/>
                </a:cubicBezTo>
                <a:cubicBezTo>
                  <a:pt x="59" y="151"/>
                  <a:pt x="59" y="153"/>
                  <a:pt x="58" y="153"/>
                </a:cubicBezTo>
                <a:cubicBezTo>
                  <a:pt x="54" y="153"/>
                  <a:pt x="49" y="154"/>
                  <a:pt x="45" y="156"/>
                </a:cubicBezTo>
                <a:cubicBezTo>
                  <a:pt x="53" y="156"/>
                  <a:pt x="61" y="154"/>
                  <a:pt x="68" y="153"/>
                </a:cubicBezTo>
                <a:cubicBezTo>
                  <a:pt x="69" y="153"/>
                  <a:pt x="69" y="154"/>
                  <a:pt x="69" y="154"/>
                </a:cubicBezTo>
                <a:cubicBezTo>
                  <a:pt x="67" y="155"/>
                  <a:pt x="62" y="156"/>
                  <a:pt x="61" y="156"/>
                </a:cubicBezTo>
                <a:cubicBezTo>
                  <a:pt x="59" y="156"/>
                  <a:pt x="56" y="157"/>
                  <a:pt x="53" y="158"/>
                </a:cubicBezTo>
                <a:cubicBezTo>
                  <a:pt x="55" y="158"/>
                  <a:pt x="56" y="158"/>
                  <a:pt x="57" y="158"/>
                </a:cubicBezTo>
                <a:cubicBezTo>
                  <a:pt x="62" y="157"/>
                  <a:pt x="68" y="157"/>
                  <a:pt x="73" y="156"/>
                </a:cubicBezTo>
                <a:cubicBezTo>
                  <a:pt x="74" y="156"/>
                  <a:pt x="73" y="157"/>
                  <a:pt x="73" y="157"/>
                </a:cubicBezTo>
                <a:cubicBezTo>
                  <a:pt x="81" y="156"/>
                  <a:pt x="87" y="153"/>
                  <a:pt x="91" y="149"/>
                </a:cubicBezTo>
                <a:cubicBezTo>
                  <a:pt x="92" y="148"/>
                  <a:pt x="94" y="147"/>
                  <a:pt x="94" y="145"/>
                </a:cubicBezTo>
                <a:cubicBezTo>
                  <a:pt x="94" y="145"/>
                  <a:pt x="95" y="144"/>
                  <a:pt x="95" y="145"/>
                </a:cubicBezTo>
                <a:cubicBezTo>
                  <a:pt x="97" y="143"/>
                  <a:pt x="99" y="141"/>
                  <a:pt x="100" y="138"/>
                </a:cubicBezTo>
                <a:cubicBezTo>
                  <a:pt x="99" y="138"/>
                  <a:pt x="98" y="138"/>
                  <a:pt x="98" y="138"/>
                </a:cubicBezTo>
                <a:cubicBezTo>
                  <a:pt x="97" y="138"/>
                  <a:pt x="96" y="137"/>
                  <a:pt x="96" y="137"/>
                </a:cubicBezTo>
                <a:cubicBezTo>
                  <a:pt x="97" y="136"/>
                  <a:pt x="99" y="135"/>
                  <a:pt x="101" y="135"/>
                </a:cubicBezTo>
                <a:cubicBezTo>
                  <a:pt x="102" y="134"/>
                  <a:pt x="103" y="133"/>
                  <a:pt x="103" y="132"/>
                </a:cubicBezTo>
                <a:cubicBezTo>
                  <a:pt x="104" y="131"/>
                  <a:pt x="103" y="130"/>
                  <a:pt x="102" y="130"/>
                </a:cubicBezTo>
                <a:cubicBezTo>
                  <a:pt x="102" y="130"/>
                  <a:pt x="101" y="129"/>
                  <a:pt x="102" y="129"/>
                </a:cubicBezTo>
                <a:cubicBezTo>
                  <a:pt x="103" y="129"/>
                  <a:pt x="104" y="129"/>
                  <a:pt x="104" y="128"/>
                </a:cubicBezTo>
                <a:cubicBezTo>
                  <a:pt x="105" y="128"/>
                  <a:pt x="105" y="127"/>
                  <a:pt x="105" y="126"/>
                </a:cubicBezTo>
                <a:cubicBezTo>
                  <a:pt x="106" y="126"/>
                  <a:pt x="105" y="125"/>
                  <a:pt x="105" y="125"/>
                </a:cubicBezTo>
                <a:cubicBezTo>
                  <a:pt x="104" y="125"/>
                  <a:pt x="103" y="124"/>
                  <a:pt x="103" y="124"/>
                </a:cubicBezTo>
                <a:cubicBezTo>
                  <a:pt x="104" y="123"/>
                  <a:pt x="105" y="123"/>
                  <a:pt x="106" y="123"/>
                </a:cubicBezTo>
                <a:cubicBezTo>
                  <a:pt x="106" y="122"/>
                  <a:pt x="107" y="120"/>
                  <a:pt x="107" y="119"/>
                </a:cubicBezTo>
                <a:cubicBezTo>
                  <a:pt x="107" y="118"/>
                  <a:pt x="106" y="117"/>
                  <a:pt x="106" y="117"/>
                </a:cubicBezTo>
                <a:cubicBezTo>
                  <a:pt x="107" y="117"/>
                  <a:pt x="108" y="117"/>
                  <a:pt x="108" y="116"/>
                </a:cubicBezTo>
                <a:cubicBezTo>
                  <a:pt x="108" y="114"/>
                  <a:pt x="108" y="112"/>
                  <a:pt x="109" y="110"/>
                </a:cubicBezTo>
                <a:cubicBezTo>
                  <a:pt x="109" y="109"/>
                  <a:pt x="107" y="109"/>
                  <a:pt x="107" y="107"/>
                </a:cubicBezTo>
                <a:cubicBezTo>
                  <a:pt x="107" y="106"/>
                  <a:pt x="108" y="106"/>
                  <a:pt x="108" y="106"/>
                </a:cubicBezTo>
                <a:cubicBezTo>
                  <a:pt x="108" y="102"/>
                  <a:pt x="107" y="99"/>
                  <a:pt x="106" y="96"/>
                </a:cubicBezTo>
                <a:cubicBezTo>
                  <a:pt x="101" y="83"/>
                  <a:pt x="93" y="72"/>
                  <a:pt x="77" y="71"/>
                </a:cubicBezTo>
                <a:cubicBezTo>
                  <a:pt x="65" y="70"/>
                  <a:pt x="58" y="75"/>
                  <a:pt x="54" y="83"/>
                </a:cubicBezTo>
                <a:cubicBezTo>
                  <a:pt x="54" y="84"/>
                  <a:pt x="52" y="83"/>
                  <a:pt x="51" y="82"/>
                </a:cubicBezTo>
                <a:cubicBezTo>
                  <a:pt x="51" y="82"/>
                  <a:pt x="50" y="81"/>
                  <a:pt x="50" y="80"/>
                </a:cubicBezTo>
                <a:cubicBezTo>
                  <a:pt x="49" y="76"/>
                  <a:pt x="49" y="70"/>
                  <a:pt x="51" y="66"/>
                </a:cubicBezTo>
                <a:cubicBezTo>
                  <a:pt x="51" y="65"/>
                  <a:pt x="52" y="63"/>
                  <a:pt x="52" y="62"/>
                </a:cubicBezTo>
                <a:cubicBezTo>
                  <a:pt x="52" y="62"/>
                  <a:pt x="51" y="62"/>
                  <a:pt x="51" y="62"/>
                </a:cubicBezTo>
                <a:cubicBezTo>
                  <a:pt x="51" y="62"/>
                  <a:pt x="50" y="61"/>
                  <a:pt x="50" y="61"/>
                </a:cubicBezTo>
                <a:cubicBezTo>
                  <a:pt x="51" y="60"/>
                  <a:pt x="52" y="59"/>
                  <a:pt x="53" y="59"/>
                </a:cubicBezTo>
                <a:cubicBezTo>
                  <a:pt x="54" y="58"/>
                  <a:pt x="54" y="57"/>
                  <a:pt x="54" y="56"/>
                </a:cubicBezTo>
                <a:cubicBezTo>
                  <a:pt x="53" y="56"/>
                  <a:pt x="51" y="57"/>
                  <a:pt x="50" y="56"/>
                </a:cubicBezTo>
                <a:cubicBezTo>
                  <a:pt x="50" y="55"/>
                  <a:pt x="50" y="54"/>
                  <a:pt x="50" y="54"/>
                </a:cubicBezTo>
                <a:cubicBezTo>
                  <a:pt x="52" y="53"/>
                  <a:pt x="54" y="52"/>
                  <a:pt x="56" y="51"/>
                </a:cubicBezTo>
                <a:cubicBezTo>
                  <a:pt x="57" y="51"/>
                  <a:pt x="58" y="51"/>
                  <a:pt x="57" y="51"/>
                </a:cubicBezTo>
                <a:cubicBezTo>
                  <a:pt x="57" y="51"/>
                  <a:pt x="56" y="51"/>
                  <a:pt x="56" y="51"/>
                </a:cubicBezTo>
                <a:cubicBezTo>
                  <a:pt x="56" y="51"/>
                  <a:pt x="55" y="50"/>
                  <a:pt x="55" y="50"/>
                </a:cubicBezTo>
                <a:cubicBezTo>
                  <a:pt x="55" y="49"/>
                  <a:pt x="55" y="48"/>
                  <a:pt x="57" y="47"/>
                </a:cubicBezTo>
                <a:cubicBezTo>
                  <a:pt x="59" y="47"/>
                  <a:pt x="61" y="46"/>
                  <a:pt x="62" y="43"/>
                </a:cubicBezTo>
                <a:cubicBezTo>
                  <a:pt x="62" y="43"/>
                  <a:pt x="63" y="42"/>
                  <a:pt x="62" y="42"/>
                </a:cubicBezTo>
                <a:cubicBezTo>
                  <a:pt x="61" y="42"/>
                  <a:pt x="62" y="41"/>
                  <a:pt x="62" y="40"/>
                </a:cubicBezTo>
                <a:cubicBezTo>
                  <a:pt x="63" y="40"/>
                  <a:pt x="63" y="39"/>
                  <a:pt x="64" y="39"/>
                </a:cubicBezTo>
                <a:cubicBezTo>
                  <a:pt x="66" y="39"/>
                  <a:pt x="67" y="38"/>
                  <a:pt x="67" y="36"/>
                </a:cubicBezTo>
                <a:cubicBezTo>
                  <a:pt x="67" y="36"/>
                  <a:pt x="66" y="37"/>
                  <a:pt x="66" y="36"/>
                </a:cubicBezTo>
                <a:cubicBezTo>
                  <a:pt x="66" y="34"/>
                  <a:pt x="67" y="34"/>
                  <a:pt x="69" y="33"/>
                </a:cubicBezTo>
                <a:cubicBezTo>
                  <a:pt x="70" y="33"/>
                  <a:pt x="72" y="32"/>
                  <a:pt x="73" y="31"/>
                </a:cubicBezTo>
                <a:cubicBezTo>
                  <a:pt x="73" y="31"/>
                  <a:pt x="72" y="31"/>
                  <a:pt x="72" y="31"/>
                </a:cubicBezTo>
                <a:cubicBezTo>
                  <a:pt x="72" y="31"/>
                  <a:pt x="71" y="30"/>
                  <a:pt x="71" y="29"/>
                </a:cubicBezTo>
                <a:cubicBezTo>
                  <a:pt x="73" y="28"/>
                  <a:pt x="75" y="27"/>
                  <a:pt x="77" y="27"/>
                </a:cubicBezTo>
                <a:cubicBezTo>
                  <a:pt x="78" y="27"/>
                  <a:pt x="78" y="27"/>
                  <a:pt x="79" y="26"/>
                </a:cubicBezTo>
                <a:cubicBezTo>
                  <a:pt x="78" y="26"/>
                  <a:pt x="78" y="26"/>
                  <a:pt x="77" y="27"/>
                </a:cubicBezTo>
                <a:cubicBezTo>
                  <a:pt x="77" y="26"/>
                  <a:pt x="76" y="26"/>
                  <a:pt x="75" y="25"/>
                </a:cubicBezTo>
                <a:cubicBezTo>
                  <a:pt x="76" y="25"/>
                  <a:pt x="75" y="24"/>
                  <a:pt x="76" y="24"/>
                </a:cubicBezTo>
                <a:cubicBezTo>
                  <a:pt x="77" y="23"/>
                  <a:pt x="79" y="23"/>
                  <a:pt x="80" y="22"/>
                </a:cubicBezTo>
                <a:close/>
                <a:moveTo>
                  <a:pt x="90" y="38"/>
                </a:moveTo>
                <a:cubicBezTo>
                  <a:pt x="89" y="39"/>
                  <a:pt x="89" y="39"/>
                  <a:pt x="89" y="39"/>
                </a:cubicBezTo>
                <a:cubicBezTo>
                  <a:pt x="91" y="40"/>
                  <a:pt x="92" y="39"/>
                  <a:pt x="93" y="41"/>
                </a:cubicBezTo>
                <a:cubicBezTo>
                  <a:pt x="93" y="41"/>
                  <a:pt x="92" y="42"/>
                  <a:pt x="92" y="42"/>
                </a:cubicBezTo>
                <a:cubicBezTo>
                  <a:pt x="90" y="43"/>
                  <a:pt x="87" y="44"/>
                  <a:pt x="85" y="44"/>
                </a:cubicBezTo>
                <a:cubicBezTo>
                  <a:pt x="84" y="44"/>
                  <a:pt x="83" y="46"/>
                  <a:pt x="84" y="46"/>
                </a:cubicBezTo>
                <a:cubicBezTo>
                  <a:pt x="85" y="47"/>
                  <a:pt x="86" y="46"/>
                  <a:pt x="86" y="47"/>
                </a:cubicBezTo>
                <a:cubicBezTo>
                  <a:pt x="86" y="48"/>
                  <a:pt x="85" y="48"/>
                  <a:pt x="85" y="48"/>
                </a:cubicBezTo>
                <a:cubicBezTo>
                  <a:pt x="81" y="48"/>
                  <a:pt x="79" y="50"/>
                  <a:pt x="78" y="53"/>
                </a:cubicBezTo>
                <a:cubicBezTo>
                  <a:pt x="78" y="53"/>
                  <a:pt x="78" y="54"/>
                  <a:pt x="77" y="54"/>
                </a:cubicBezTo>
                <a:cubicBezTo>
                  <a:pt x="76" y="54"/>
                  <a:pt x="75" y="56"/>
                  <a:pt x="74" y="57"/>
                </a:cubicBezTo>
                <a:cubicBezTo>
                  <a:pt x="74" y="58"/>
                  <a:pt x="75" y="58"/>
                  <a:pt x="75" y="59"/>
                </a:cubicBezTo>
                <a:cubicBezTo>
                  <a:pt x="74" y="60"/>
                  <a:pt x="73" y="60"/>
                  <a:pt x="73" y="61"/>
                </a:cubicBezTo>
                <a:cubicBezTo>
                  <a:pt x="72" y="61"/>
                  <a:pt x="72" y="62"/>
                  <a:pt x="72" y="62"/>
                </a:cubicBezTo>
                <a:cubicBezTo>
                  <a:pt x="85" y="62"/>
                  <a:pt x="93" y="67"/>
                  <a:pt x="101" y="71"/>
                </a:cubicBezTo>
                <a:cubicBezTo>
                  <a:pt x="106" y="74"/>
                  <a:pt x="109" y="77"/>
                  <a:pt x="113" y="80"/>
                </a:cubicBezTo>
                <a:cubicBezTo>
                  <a:pt x="123" y="87"/>
                  <a:pt x="129" y="103"/>
                  <a:pt x="125" y="120"/>
                </a:cubicBezTo>
                <a:cubicBezTo>
                  <a:pt x="123" y="129"/>
                  <a:pt x="120" y="138"/>
                  <a:pt x="115" y="145"/>
                </a:cubicBezTo>
                <a:cubicBezTo>
                  <a:pt x="115" y="145"/>
                  <a:pt x="116" y="145"/>
                  <a:pt x="116" y="144"/>
                </a:cubicBezTo>
                <a:cubicBezTo>
                  <a:pt x="117" y="146"/>
                  <a:pt x="114" y="147"/>
                  <a:pt x="114" y="148"/>
                </a:cubicBezTo>
                <a:cubicBezTo>
                  <a:pt x="109" y="153"/>
                  <a:pt x="104" y="158"/>
                  <a:pt x="96" y="160"/>
                </a:cubicBezTo>
                <a:cubicBezTo>
                  <a:pt x="91" y="165"/>
                  <a:pt x="83" y="168"/>
                  <a:pt x="74" y="170"/>
                </a:cubicBezTo>
                <a:cubicBezTo>
                  <a:pt x="63" y="172"/>
                  <a:pt x="49" y="171"/>
                  <a:pt x="39" y="169"/>
                </a:cubicBezTo>
                <a:cubicBezTo>
                  <a:pt x="29" y="167"/>
                  <a:pt x="20" y="163"/>
                  <a:pt x="15" y="156"/>
                </a:cubicBezTo>
                <a:cubicBezTo>
                  <a:pt x="8" y="148"/>
                  <a:pt x="2" y="138"/>
                  <a:pt x="1" y="125"/>
                </a:cubicBezTo>
                <a:cubicBezTo>
                  <a:pt x="0" y="112"/>
                  <a:pt x="1" y="99"/>
                  <a:pt x="4" y="88"/>
                </a:cubicBezTo>
                <a:cubicBezTo>
                  <a:pt x="10" y="65"/>
                  <a:pt x="21" y="46"/>
                  <a:pt x="35" y="31"/>
                </a:cubicBezTo>
                <a:cubicBezTo>
                  <a:pt x="40" y="23"/>
                  <a:pt x="47" y="16"/>
                  <a:pt x="53" y="10"/>
                </a:cubicBezTo>
                <a:cubicBezTo>
                  <a:pt x="47" y="10"/>
                  <a:pt x="39" y="10"/>
                  <a:pt x="34" y="11"/>
                </a:cubicBezTo>
                <a:cubicBezTo>
                  <a:pt x="34" y="12"/>
                  <a:pt x="34" y="12"/>
                  <a:pt x="34" y="12"/>
                </a:cubicBezTo>
                <a:cubicBezTo>
                  <a:pt x="34" y="12"/>
                  <a:pt x="34" y="12"/>
                  <a:pt x="34" y="11"/>
                </a:cubicBezTo>
                <a:cubicBezTo>
                  <a:pt x="32" y="11"/>
                  <a:pt x="32" y="11"/>
                  <a:pt x="32" y="11"/>
                </a:cubicBezTo>
                <a:cubicBezTo>
                  <a:pt x="32" y="11"/>
                  <a:pt x="31" y="10"/>
                  <a:pt x="32" y="10"/>
                </a:cubicBezTo>
                <a:cubicBezTo>
                  <a:pt x="35" y="9"/>
                  <a:pt x="38" y="9"/>
                  <a:pt x="42" y="9"/>
                </a:cubicBezTo>
                <a:cubicBezTo>
                  <a:pt x="42" y="8"/>
                  <a:pt x="41" y="7"/>
                  <a:pt x="43" y="7"/>
                </a:cubicBezTo>
                <a:cubicBezTo>
                  <a:pt x="59" y="5"/>
                  <a:pt x="59" y="5"/>
                  <a:pt x="59" y="5"/>
                </a:cubicBezTo>
                <a:cubicBezTo>
                  <a:pt x="62" y="3"/>
                  <a:pt x="65" y="1"/>
                  <a:pt x="68" y="0"/>
                </a:cubicBezTo>
                <a:cubicBezTo>
                  <a:pt x="70" y="0"/>
                  <a:pt x="72" y="1"/>
                  <a:pt x="71" y="3"/>
                </a:cubicBezTo>
                <a:cubicBezTo>
                  <a:pt x="80" y="3"/>
                  <a:pt x="87" y="4"/>
                  <a:pt x="95" y="5"/>
                </a:cubicBezTo>
                <a:cubicBezTo>
                  <a:pt x="95" y="4"/>
                  <a:pt x="94" y="3"/>
                  <a:pt x="95" y="3"/>
                </a:cubicBezTo>
                <a:cubicBezTo>
                  <a:pt x="96" y="2"/>
                  <a:pt x="97" y="3"/>
                  <a:pt x="97" y="4"/>
                </a:cubicBezTo>
                <a:cubicBezTo>
                  <a:pt x="97" y="5"/>
                  <a:pt x="97" y="5"/>
                  <a:pt x="98" y="5"/>
                </a:cubicBezTo>
                <a:cubicBezTo>
                  <a:pt x="99" y="5"/>
                  <a:pt x="99" y="5"/>
                  <a:pt x="99" y="5"/>
                </a:cubicBezTo>
                <a:cubicBezTo>
                  <a:pt x="99" y="5"/>
                  <a:pt x="98" y="5"/>
                  <a:pt x="99" y="4"/>
                </a:cubicBezTo>
                <a:cubicBezTo>
                  <a:pt x="99" y="3"/>
                  <a:pt x="98" y="2"/>
                  <a:pt x="99" y="1"/>
                </a:cubicBezTo>
                <a:cubicBezTo>
                  <a:pt x="99" y="1"/>
                  <a:pt x="99" y="0"/>
                  <a:pt x="100" y="1"/>
                </a:cubicBezTo>
                <a:cubicBezTo>
                  <a:pt x="103" y="3"/>
                  <a:pt x="107" y="5"/>
                  <a:pt x="111" y="7"/>
                </a:cubicBezTo>
                <a:cubicBezTo>
                  <a:pt x="111" y="7"/>
                  <a:pt x="111" y="8"/>
                  <a:pt x="110" y="8"/>
                </a:cubicBezTo>
                <a:cubicBezTo>
                  <a:pt x="102" y="7"/>
                  <a:pt x="102" y="7"/>
                  <a:pt x="102" y="7"/>
                </a:cubicBezTo>
                <a:cubicBezTo>
                  <a:pt x="103" y="8"/>
                  <a:pt x="104" y="9"/>
                  <a:pt x="105" y="9"/>
                </a:cubicBezTo>
                <a:cubicBezTo>
                  <a:pt x="105" y="10"/>
                  <a:pt x="104" y="11"/>
                  <a:pt x="105" y="11"/>
                </a:cubicBezTo>
                <a:cubicBezTo>
                  <a:pt x="108" y="11"/>
                  <a:pt x="111" y="12"/>
                  <a:pt x="114" y="13"/>
                </a:cubicBezTo>
                <a:cubicBezTo>
                  <a:pt x="118" y="10"/>
                  <a:pt x="122" y="7"/>
                  <a:pt x="127" y="5"/>
                </a:cubicBezTo>
                <a:cubicBezTo>
                  <a:pt x="123" y="8"/>
                  <a:pt x="119" y="10"/>
                  <a:pt x="116" y="13"/>
                </a:cubicBezTo>
                <a:cubicBezTo>
                  <a:pt x="117" y="14"/>
                  <a:pt x="118" y="14"/>
                  <a:pt x="119" y="15"/>
                </a:cubicBezTo>
                <a:cubicBezTo>
                  <a:pt x="119" y="15"/>
                  <a:pt x="118" y="16"/>
                  <a:pt x="118" y="16"/>
                </a:cubicBezTo>
                <a:cubicBezTo>
                  <a:pt x="117" y="16"/>
                  <a:pt x="116" y="16"/>
                  <a:pt x="115" y="16"/>
                </a:cubicBezTo>
                <a:cubicBezTo>
                  <a:pt x="114" y="16"/>
                  <a:pt x="114" y="15"/>
                  <a:pt x="114" y="16"/>
                </a:cubicBezTo>
                <a:cubicBezTo>
                  <a:pt x="114" y="15"/>
                  <a:pt x="113" y="16"/>
                  <a:pt x="113" y="16"/>
                </a:cubicBezTo>
                <a:cubicBezTo>
                  <a:pt x="111" y="18"/>
                  <a:pt x="109" y="19"/>
                  <a:pt x="108" y="20"/>
                </a:cubicBezTo>
                <a:cubicBezTo>
                  <a:pt x="109" y="24"/>
                  <a:pt x="111" y="26"/>
                  <a:pt x="113" y="30"/>
                </a:cubicBezTo>
                <a:cubicBezTo>
                  <a:pt x="113" y="30"/>
                  <a:pt x="113" y="31"/>
                  <a:pt x="113" y="31"/>
                </a:cubicBezTo>
                <a:cubicBezTo>
                  <a:pt x="112" y="31"/>
                  <a:pt x="112" y="31"/>
                  <a:pt x="111" y="31"/>
                </a:cubicBezTo>
                <a:cubicBezTo>
                  <a:pt x="110" y="28"/>
                  <a:pt x="109" y="26"/>
                  <a:pt x="107" y="24"/>
                </a:cubicBezTo>
                <a:cubicBezTo>
                  <a:pt x="107" y="24"/>
                  <a:pt x="106" y="24"/>
                  <a:pt x="106" y="24"/>
                </a:cubicBezTo>
                <a:cubicBezTo>
                  <a:pt x="108" y="28"/>
                  <a:pt x="110" y="33"/>
                  <a:pt x="110" y="40"/>
                </a:cubicBezTo>
                <a:cubicBezTo>
                  <a:pt x="108" y="34"/>
                  <a:pt x="107" y="29"/>
                  <a:pt x="104" y="25"/>
                </a:cubicBezTo>
                <a:cubicBezTo>
                  <a:pt x="104" y="24"/>
                  <a:pt x="103" y="25"/>
                  <a:pt x="103" y="25"/>
                </a:cubicBezTo>
                <a:cubicBezTo>
                  <a:pt x="101" y="26"/>
                  <a:pt x="99" y="27"/>
                  <a:pt x="98" y="29"/>
                </a:cubicBezTo>
                <a:cubicBezTo>
                  <a:pt x="98" y="30"/>
                  <a:pt x="99" y="31"/>
                  <a:pt x="98" y="31"/>
                </a:cubicBezTo>
                <a:cubicBezTo>
                  <a:pt x="96" y="31"/>
                  <a:pt x="94" y="32"/>
                  <a:pt x="93" y="34"/>
                </a:cubicBezTo>
                <a:cubicBezTo>
                  <a:pt x="94" y="34"/>
                  <a:pt x="94" y="36"/>
                  <a:pt x="93" y="36"/>
                </a:cubicBezTo>
                <a:cubicBezTo>
                  <a:pt x="92" y="36"/>
                  <a:pt x="92" y="37"/>
                  <a:pt x="91" y="37"/>
                </a:cubicBezTo>
                <a:cubicBezTo>
                  <a:pt x="91" y="38"/>
                  <a:pt x="90" y="38"/>
                  <a:pt x="90" y="38"/>
                </a:cubicBezTo>
                <a:close/>
              </a:path>
            </a:pathLst>
          </a:custGeom>
          <a:solidFill>
            <a:schemeClr val="accent6"/>
          </a:solidFill>
          <a:ln>
            <a:noFill/>
          </a:ln>
        </p:spPr>
        <p:txBody>
          <a:bodyPr/>
          <a:lstStyle/>
          <a:p>
            <a:pPr algn="ctr">
              <a:defRPr/>
            </a:pPr>
            <a:endParaRPr lang="zh-CN" altLang="en-US"/>
          </a:p>
        </p:txBody>
      </p:sp>
      <p:sp>
        <p:nvSpPr>
          <p:cNvPr id="16" name="文本框 15"/>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grpSp>
        <p:nvGrpSpPr>
          <p:cNvPr id="19" name="组合 18"/>
          <p:cNvGrpSpPr/>
          <p:nvPr/>
        </p:nvGrpSpPr>
        <p:grpSpPr>
          <a:xfrm>
            <a:off x="1917575" y="2003383"/>
            <a:ext cx="2834120" cy="990881"/>
            <a:chOff x="8602472" y="3626462"/>
            <a:chExt cx="2834120" cy="990881"/>
          </a:xfrm>
        </p:grpSpPr>
        <p:sp>
          <p:nvSpPr>
            <p:cNvPr id="22"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23" name="文本框 22"/>
            <p:cNvSpPr txBox="1"/>
            <p:nvPr/>
          </p:nvSpPr>
          <p:spPr>
            <a:xfrm>
              <a:off x="8602473" y="3971012"/>
              <a:ext cx="2834119"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24" name="组合 23"/>
          <p:cNvGrpSpPr/>
          <p:nvPr/>
        </p:nvGrpSpPr>
        <p:grpSpPr>
          <a:xfrm>
            <a:off x="5221401" y="2003383"/>
            <a:ext cx="2834120" cy="990881"/>
            <a:chOff x="8602472" y="3626462"/>
            <a:chExt cx="2834120" cy="990881"/>
          </a:xfrm>
        </p:grpSpPr>
        <p:sp>
          <p:nvSpPr>
            <p:cNvPr id="25"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26" name="文本框 25"/>
            <p:cNvSpPr txBox="1"/>
            <p:nvPr/>
          </p:nvSpPr>
          <p:spPr>
            <a:xfrm>
              <a:off x="8602473" y="3971012"/>
              <a:ext cx="2834119"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27" name="组合 26"/>
          <p:cNvGrpSpPr/>
          <p:nvPr/>
        </p:nvGrpSpPr>
        <p:grpSpPr>
          <a:xfrm>
            <a:off x="8530729" y="2003383"/>
            <a:ext cx="2834120" cy="990881"/>
            <a:chOff x="8602472" y="3626462"/>
            <a:chExt cx="2834120" cy="990881"/>
          </a:xfrm>
        </p:grpSpPr>
        <p:sp>
          <p:nvSpPr>
            <p:cNvPr id="28"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29" name="文本框 28"/>
            <p:cNvSpPr txBox="1"/>
            <p:nvPr/>
          </p:nvSpPr>
          <p:spPr>
            <a:xfrm>
              <a:off x="8602473" y="3971012"/>
              <a:ext cx="2834119"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30" name="组合 29"/>
          <p:cNvGrpSpPr/>
          <p:nvPr/>
        </p:nvGrpSpPr>
        <p:grpSpPr>
          <a:xfrm>
            <a:off x="1917575" y="3831009"/>
            <a:ext cx="2834120" cy="990881"/>
            <a:chOff x="8602472" y="3626462"/>
            <a:chExt cx="2834120" cy="990881"/>
          </a:xfrm>
        </p:grpSpPr>
        <p:sp>
          <p:nvSpPr>
            <p:cNvPr id="31"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32" name="文本框 31"/>
            <p:cNvSpPr txBox="1"/>
            <p:nvPr/>
          </p:nvSpPr>
          <p:spPr>
            <a:xfrm>
              <a:off x="8602473" y="3971012"/>
              <a:ext cx="2834119"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33" name="组合 32"/>
          <p:cNvGrpSpPr/>
          <p:nvPr/>
        </p:nvGrpSpPr>
        <p:grpSpPr>
          <a:xfrm>
            <a:off x="5221401" y="3831009"/>
            <a:ext cx="2834120" cy="990881"/>
            <a:chOff x="8602472" y="3626462"/>
            <a:chExt cx="2834120" cy="990881"/>
          </a:xfrm>
        </p:grpSpPr>
        <p:sp>
          <p:nvSpPr>
            <p:cNvPr id="34"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35" name="文本框 34"/>
            <p:cNvSpPr txBox="1"/>
            <p:nvPr/>
          </p:nvSpPr>
          <p:spPr>
            <a:xfrm>
              <a:off x="8602473" y="3971012"/>
              <a:ext cx="2834119"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36" name="组合 35"/>
          <p:cNvGrpSpPr/>
          <p:nvPr/>
        </p:nvGrpSpPr>
        <p:grpSpPr>
          <a:xfrm>
            <a:off x="8530729" y="3831009"/>
            <a:ext cx="2834120" cy="990881"/>
            <a:chOff x="8602472" y="3626462"/>
            <a:chExt cx="2834120" cy="990881"/>
          </a:xfrm>
        </p:grpSpPr>
        <p:sp>
          <p:nvSpPr>
            <p:cNvPr id="37"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38" name="文本框 37"/>
            <p:cNvSpPr txBox="1"/>
            <p:nvPr/>
          </p:nvSpPr>
          <p:spPr>
            <a:xfrm>
              <a:off x="8602473" y="3971012"/>
              <a:ext cx="2834119"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spTree>
    <p:custDataLst>
      <p:tags r:id="rId1"/>
    </p:custDataLst>
    <p:extLst>
      <p:ext uri="{BB962C8B-B14F-4D97-AF65-F5344CB8AC3E}">
        <p14:creationId xmlns:p14="http://schemas.microsoft.com/office/powerpoint/2010/main" val="4103979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53"/>
                                        </p:tgtEl>
                                        <p:attrNameLst>
                                          <p:attrName>style.visibility</p:attrName>
                                        </p:attrNameLst>
                                      </p:cBhvr>
                                      <p:to>
                                        <p:strVal val="visible"/>
                                      </p:to>
                                    </p:set>
                                    <p:anim calcmode="lin" valueType="num">
                                      <p:cBhvr>
                                        <p:cTn id="12" dur="500" fill="hold"/>
                                        <p:tgtEl>
                                          <p:spTgt spid="2053"/>
                                        </p:tgtEl>
                                        <p:attrNameLst>
                                          <p:attrName>ppt_w</p:attrName>
                                        </p:attrNameLst>
                                      </p:cBhvr>
                                      <p:tavLst>
                                        <p:tav tm="0">
                                          <p:val>
                                            <p:fltVal val="0"/>
                                          </p:val>
                                        </p:tav>
                                        <p:tav tm="100000">
                                          <p:val>
                                            <p:strVal val="#ppt_w"/>
                                          </p:val>
                                        </p:tav>
                                      </p:tavLst>
                                    </p:anim>
                                    <p:anim calcmode="lin" valueType="num">
                                      <p:cBhvr>
                                        <p:cTn id="13" dur="500" fill="hold"/>
                                        <p:tgtEl>
                                          <p:spTgt spid="2053"/>
                                        </p:tgtEl>
                                        <p:attrNameLst>
                                          <p:attrName>ppt_h</p:attrName>
                                        </p:attrNameLst>
                                      </p:cBhvr>
                                      <p:tavLst>
                                        <p:tav tm="0">
                                          <p:val>
                                            <p:fltVal val="0"/>
                                          </p:val>
                                        </p:tav>
                                        <p:tav tm="100000">
                                          <p:val>
                                            <p:strVal val="#ppt_h"/>
                                          </p:val>
                                        </p:tav>
                                      </p:tavLst>
                                    </p:anim>
                                    <p:animEffect transition="in" filter="fade">
                                      <p:cBhvr>
                                        <p:cTn id="14" dur="500"/>
                                        <p:tgtEl>
                                          <p:spTgt spid="205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par>
                          <p:cTn id="39" fill="hold">
                            <p:stCondLst>
                              <p:cond delay="1000"/>
                            </p:stCondLst>
                            <p:childTnLst>
                              <p:par>
                                <p:cTn id="40" presetID="14" presetClass="entr" presetSubtype="1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par>
                          <p:cTn id="43" fill="hold">
                            <p:stCondLst>
                              <p:cond delay="150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randombar(horizontal)">
                                      <p:cBhvr>
                                        <p:cTn id="50" dur="500"/>
                                        <p:tgtEl>
                                          <p:spTgt spid="30"/>
                                        </p:tgtEl>
                                      </p:cBhvr>
                                    </p:animEffect>
                                  </p:childTnLst>
                                </p:cTn>
                              </p:par>
                            </p:childTnLst>
                          </p:cTn>
                        </p:par>
                        <p:par>
                          <p:cTn id="51" fill="hold">
                            <p:stCondLst>
                              <p:cond delay="2500"/>
                            </p:stCondLst>
                            <p:childTnLst>
                              <p:par>
                                <p:cTn id="52" presetID="14" presetClass="entr" presetSubtype="1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randombar(horizontal)">
                                      <p:cBhvr>
                                        <p:cTn id="54" dur="500"/>
                                        <p:tgtEl>
                                          <p:spTgt spid="33"/>
                                        </p:tgtEl>
                                      </p:cBhvr>
                                    </p:animEffect>
                                  </p:childTnLst>
                                </p:cTn>
                              </p:par>
                            </p:childTnLst>
                          </p:cTn>
                        </p:par>
                        <p:par>
                          <p:cTn id="55" fill="hold">
                            <p:stCondLst>
                              <p:cond delay="3000"/>
                            </p:stCondLst>
                            <p:childTnLst>
                              <p:par>
                                <p:cTn id="56" presetID="14" presetClass="entr" presetSubtype="1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randombar(horizontal)">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3" grpId="0" animBg="1"/>
      <p:bldP spid="11" grpId="0" animBg="1"/>
      <p:bldP spid="14" grpId="0" animBg="1"/>
      <p:bldP spid="17"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grpSp>
        <p:nvGrpSpPr>
          <p:cNvPr id="3" name="组合 2"/>
          <p:cNvGrpSpPr/>
          <p:nvPr/>
        </p:nvGrpSpPr>
        <p:grpSpPr>
          <a:xfrm>
            <a:off x="1055688" y="1817412"/>
            <a:ext cx="10164819" cy="3240364"/>
            <a:chOff x="1055688" y="1817412"/>
            <a:chExt cx="10164819" cy="3240364"/>
          </a:xfrm>
        </p:grpSpPr>
        <p:grpSp>
          <p:nvGrpSpPr>
            <p:cNvPr id="2" name="组合 1"/>
            <p:cNvGrpSpPr/>
            <p:nvPr/>
          </p:nvGrpSpPr>
          <p:grpSpPr>
            <a:xfrm>
              <a:off x="1055688" y="1817412"/>
              <a:ext cx="10080625" cy="3240364"/>
              <a:chOff x="2579688" y="2771776"/>
              <a:chExt cx="7032625" cy="2260600"/>
            </a:xfrm>
          </p:grpSpPr>
          <p:sp>
            <p:nvSpPr>
              <p:cNvPr id="39" name="MH_Other_1"/>
              <p:cNvSpPr/>
              <p:nvPr>
                <p:custDataLst>
                  <p:tags r:id="rId2"/>
                </p:custDataLst>
              </p:nvPr>
            </p:nvSpPr>
            <p:spPr>
              <a:xfrm rot="16200000">
                <a:off x="3163888" y="3732213"/>
                <a:ext cx="2085975" cy="514350"/>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41" name="MH_Other_2"/>
              <p:cNvSpPr/>
              <p:nvPr>
                <p:custDataLst>
                  <p:tags r:id="rId3"/>
                </p:custDataLst>
              </p:nvPr>
            </p:nvSpPr>
            <p:spPr>
              <a:xfrm>
                <a:off x="3132138" y="2771776"/>
                <a:ext cx="184150" cy="174625"/>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2800"/>
              </a:p>
            </p:txBody>
          </p:sp>
          <p:sp>
            <p:nvSpPr>
              <p:cNvPr id="42" name="MH_SubTitle_1"/>
              <p:cNvSpPr/>
              <p:nvPr>
                <p:custDataLst>
                  <p:tags r:id="rId4"/>
                </p:custDataLst>
              </p:nvPr>
            </p:nvSpPr>
            <p:spPr>
              <a:xfrm>
                <a:off x="2579688" y="2946401"/>
                <a:ext cx="1377950" cy="2085975"/>
              </a:xfrm>
              <a:prstGeom prst="rect">
                <a:avLst/>
              </a:prstGeom>
              <a:solidFill>
                <a:srgbClr val="FEFFFF"/>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endParaRPr lang="zh-CN" altLang="en-US" sz="2000" dirty="0">
                  <a:solidFill>
                    <a:schemeClr val="accent1"/>
                  </a:solidFill>
                </a:endParaRPr>
              </a:p>
            </p:txBody>
          </p:sp>
          <p:sp>
            <p:nvSpPr>
              <p:cNvPr id="43" name="MH_Other_3"/>
              <p:cNvSpPr/>
              <p:nvPr>
                <p:custDataLst>
                  <p:tags r:id="rId5"/>
                </p:custDataLst>
              </p:nvPr>
            </p:nvSpPr>
            <p:spPr>
              <a:xfrm>
                <a:off x="2646363" y="2771776"/>
                <a:ext cx="476250" cy="54292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A</a:t>
                </a:r>
                <a:endParaRPr lang="zh-CN" altLang="en-US" sz="2800" dirty="0">
                  <a:solidFill>
                    <a:srgbClr val="FEFFFF"/>
                  </a:solidFill>
                </a:endParaRPr>
              </a:p>
            </p:txBody>
          </p:sp>
          <p:sp>
            <p:nvSpPr>
              <p:cNvPr id="44" name="MH_Other_4"/>
              <p:cNvSpPr/>
              <p:nvPr>
                <p:custDataLst>
                  <p:tags r:id="rId6"/>
                </p:custDataLst>
              </p:nvPr>
            </p:nvSpPr>
            <p:spPr>
              <a:xfrm rot="16200000">
                <a:off x="5049838" y="3732213"/>
                <a:ext cx="2085975" cy="514350"/>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46" name="MH_Other_5"/>
              <p:cNvSpPr/>
              <p:nvPr>
                <p:custDataLst>
                  <p:tags r:id="rId7"/>
                </p:custDataLst>
              </p:nvPr>
            </p:nvSpPr>
            <p:spPr>
              <a:xfrm>
                <a:off x="5018088" y="2771776"/>
                <a:ext cx="184150" cy="174625"/>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2800"/>
              </a:p>
            </p:txBody>
          </p:sp>
          <p:sp>
            <p:nvSpPr>
              <p:cNvPr id="47" name="MH_SubTitle_2"/>
              <p:cNvSpPr/>
              <p:nvPr>
                <p:custDataLst>
                  <p:tags r:id="rId8"/>
                </p:custDataLst>
              </p:nvPr>
            </p:nvSpPr>
            <p:spPr>
              <a:xfrm>
                <a:off x="4464050" y="2946401"/>
                <a:ext cx="1377950" cy="2085975"/>
              </a:xfrm>
              <a:prstGeom prst="rect">
                <a:avLst/>
              </a:prstGeom>
              <a:solidFill>
                <a:srgbClr val="FEFFFF"/>
              </a:solidFill>
              <a:ln w="3175">
                <a:solidFill>
                  <a:schemeClr val="accent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endParaRPr lang="zh-CN" altLang="en-US" sz="2000" dirty="0">
                  <a:solidFill>
                    <a:schemeClr val="accent2"/>
                  </a:solidFill>
                </a:endParaRPr>
              </a:p>
            </p:txBody>
          </p:sp>
          <p:sp>
            <p:nvSpPr>
              <p:cNvPr id="48" name="MH_Other_6"/>
              <p:cNvSpPr/>
              <p:nvPr>
                <p:custDataLst>
                  <p:tags r:id="rId9"/>
                </p:custDataLst>
              </p:nvPr>
            </p:nvSpPr>
            <p:spPr>
              <a:xfrm>
                <a:off x="4532313" y="2771776"/>
                <a:ext cx="476250" cy="54292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B</a:t>
                </a:r>
                <a:endParaRPr lang="zh-CN" altLang="en-US" sz="2800" dirty="0">
                  <a:solidFill>
                    <a:srgbClr val="FEFFFF"/>
                  </a:solidFill>
                </a:endParaRPr>
              </a:p>
            </p:txBody>
          </p:sp>
          <p:sp>
            <p:nvSpPr>
              <p:cNvPr id="49" name="MH_Other_7"/>
              <p:cNvSpPr/>
              <p:nvPr>
                <p:custDataLst>
                  <p:tags r:id="rId10"/>
                </p:custDataLst>
              </p:nvPr>
            </p:nvSpPr>
            <p:spPr>
              <a:xfrm rot="16200000">
                <a:off x="6934201" y="3732213"/>
                <a:ext cx="2085975" cy="514350"/>
              </a:xfrm>
              <a:prstGeom prst="parallelogram">
                <a:avLst>
                  <a:gd name="adj" fmla="val 156667"/>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51" name="MH_Other_8"/>
              <p:cNvSpPr/>
              <p:nvPr>
                <p:custDataLst>
                  <p:tags r:id="rId11"/>
                </p:custDataLst>
              </p:nvPr>
            </p:nvSpPr>
            <p:spPr>
              <a:xfrm>
                <a:off x="6902450" y="2771776"/>
                <a:ext cx="184150" cy="174625"/>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2800"/>
              </a:p>
            </p:txBody>
          </p:sp>
          <p:sp>
            <p:nvSpPr>
              <p:cNvPr id="52" name="MH_SubTitle_3"/>
              <p:cNvSpPr/>
              <p:nvPr>
                <p:custDataLst>
                  <p:tags r:id="rId12"/>
                </p:custDataLst>
              </p:nvPr>
            </p:nvSpPr>
            <p:spPr>
              <a:xfrm>
                <a:off x="6350000" y="2946401"/>
                <a:ext cx="1377950" cy="2085975"/>
              </a:xfrm>
              <a:prstGeom prst="rect">
                <a:avLst/>
              </a:prstGeom>
              <a:solidFill>
                <a:srgbClr val="FEFFFF"/>
              </a:solidFill>
              <a:ln w="3175">
                <a:solidFill>
                  <a:schemeClr val="accent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endParaRPr lang="zh-CN" altLang="en-US" sz="2000" dirty="0">
                  <a:solidFill>
                    <a:schemeClr val="accent3"/>
                  </a:solidFill>
                </a:endParaRPr>
              </a:p>
            </p:txBody>
          </p:sp>
          <p:sp>
            <p:nvSpPr>
              <p:cNvPr id="53" name="MH_Other_9"/>
              <p:cNvSpPr/>
              <p:nvPr>
                <p:custDataLst>
                  <p:tags r:id="rId13"/>
                </p:custDataLst>
              </p:nvPr>
            </p:nvSpPr>
            <p:spPr>
              <a:xfrm>
                <a:off x="6418263" y="2771776"/>
                <a:ext cx="474662" cy="54292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3"/>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C</a:t>
                </a:r>
                <a:endParaRPr lang="zh-CN" altLang="en-US" sz="2800" dirty="0">
                  <a:solidFill>
                    <a:srgbClr val="FEFFFF"/>
                  </a:solidFill>
                </a:endParaRPr>
              </a:p>
            </p:txBody>
          </p:sp>
          <p:sp>
            <p:nvSpPr>
              <p:cNvPr id="55" name="MH_Other_10"/>
              <p:cNvSpPr/>
              <p:nvPr>
                <p:custDataLst>
                  <p:tags r:id="rId14"/>
                </p:custDataLst>
              </p:nvPr>
            </p:nvSpPr>
            <p:spPr>
              <a:xfrm>
                <a:off x="8788400" y="2771776"/>
                <a:ext cx="184150" cy="174625"/>
              </a:xfrm>
              <a:prstGeom prst="rtTriangl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2800"/>
              </a:p>
            </p:txBody>
          </p:sp>
          <p:sp>
            <p:nvSpPr>
              <p:cNvPr id="56" name="MH_SubTitle_4"/>
              <p:cNvSpPr/>
              <p:nvPr>
                <p:custDataLst>
                  <p:tags r:id="rId15"/>
                </p:custDataLst>
              </p:nvPr>
            </p:nvSpPr>
            <p:spPr>
              <a:xfrm>
                <a:off x="8234363" y="2946401"/>
                <a:ext cx="1377950" cy="2085975"/>
              </a:xfrm>
              <a:prstGeom prst="rect">
                <a:avLst/>
              </a:prstGeom>
              <a:solidFill>
                <a:srgbClr val="FEFFFF"/>
              </a:solidFill>
              <a:ln w="3175">
                <a:solidFill>
                  <a:schemeClr val="accent4"/>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endParaRPr lang="zh-CN" altLang="en-US" sz="2000" dirty="0">
                  <a:solidFill>
                    <a:schemeClr val="accent4"/>
                  </a:solidFill>
                </a:endParaRPr>
              </a:p>
            </p:txBody>
          </p:sp>
          <p:sp>
            <p:nvSpPr>
              <p:cNvPr id="57" name="MH_Other_11"/>
              <p:cNvSpPr/>
              <p:nvPr>
                <p:custDataLst>
                  <p:tags r:id="rId16"/>
                </p:custDataLst>
              </p:nvPr>
            </p:nvSpPr>
            <p:spPr>
              <a:xfrm>
                <a:off x="8302625" y="2771776"/>
                <a:ext cx="476250" cy="54292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4"/>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rgbClr val="FEFFFF"/>
                    </a:solidFill>
                  </a:rPr>
                  <a:t>D</a:t>
                </a:r>
                <a:endParaRPr lang="zh-CN" altLang="en-US" sz="2800" dirty="0">
                  <a:solidFill>
                    <a:srgbClr val="FEFFFF"/>
                  </a:solidFill>
                </a:endParaRPr>
              </a:p>
            </p:txBody>
          </p:sp>
        </p:grpSp>
        <p:grpSp>
          <p:nvGrpSpPr>
            <p:cNvPr id="20" name="组合 19"/>
            <p:cNvGrpSpPr/>
            <p:nvPr/>
          </p:nvGrpSpPr>
          <p:grpSpPr>
            <a:xfrm>
              <a:off x="1214762" y="2858654"/>
              <a:ext cx="1877316" cy="1544879"/>
              <a:chOff x="8602473" y="3626462"/>
              <a:chExt cx="1877316" cy="1544879"/>
            </a:xfrm>
          </p:grpSpPr>
          <p:sp>
            <p:nvSpPr>
              <p:cNvPr id="21" name="TextBox 19"/>
              <p:cNvSpPr txBox="1"/>
              <p:nvPr/>
            </p:nvSpPr>
            <p:spPr>
              <a:xfrm>
                <a:off x="8602473" y="3626462"/>
                <a:ext cx="1877316"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文字添加</a:t>
                </a:r>
                <a:endParaRPr lang="en-US" sz="2000" dirty="0">
                  <a:latin typeface="+mn-ea"/>
                </a:endParaRPr>
              </a:p>
            </p:txBody>
          </p:sp>
          <p:sp>
            <p:nvSpPr>
              <p:cNvPr id="22" name="文本框 21"/>
              <p:cNvSpPr txBox="1"/>
              <p:nvPr/>
            </p:nvSpPr>
            <p:spPr>
              <a:xfrm>
                <a:off x="8602474" y="3971012"/>
                <a:ext cx="1707158" cy="120032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23" name="组合 22"/>
            <p:cNvGrpSpPr/>
            <p:nvPr/>
          </p:nvGrpSpPr>
          <p:grpSpPr>
            <a:xfrm>
              <a:off x="3934155" y="2858654"/>
              <a:ext cx="1877316" cy="1544879"/>
              <a:chOff x="8602473" y="3626462"/>
              <a:chExt cx="1877316" cy="1544879"/>
            </a:xfrm>
          </p:grpSpPr>
          <p:sp>
            <p:nvSpPr>
              <p:cNvPr id="24" name="TextBox 19"/>
              <p:cNvSpPr txBox="1"/>
              <p:nvPr/>
            </p:nvSpPr>
            <p:spPr>
              <a:xfrm>
                <a:off x="8602473" y="3626462"/>
                <a:ext cx="1877316"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文字添加</a:t>
                </a:r>
                <a:endParaRPr lang="en-US" sz="2000" dirty="0">
                  <a:latin typeface="+mn-ea"/>
                </a:endParaRPr>
              </a:p>
            </p:txBody>
          </p:sp>
          <p:sp>
            <p:nvSpPr>
              <p:cNvPr id="25" name="文本框 24"/>
              <p:cNvSpPr txBox="1"/>
              <p:nvPr/>
            </p:nvSpPr>
            <p:spPr>
              <a:xfrm>
                <a:off x="8602474" y="3971012"/>
                <a:ext cx="1707158" cy="120032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26" name="组合 25"/>
            <p:cNvGrpSpPr/>
            <p:nvPr/>
          </p:nvGrpSpPr>
          <p:grpSpPr>
            <a:xfrm>
              <a:off x="6650284" y="2858654"/>
              <a:ext cx="1877316" cy="1544879"/>
              <a:chOff x="8602473" y="3626462"/>
              <a:chExt cx="1877316" cy="1544879"/>
            </a:xfrm>
          </p:grpSpPr>
          <p:sp>
            <p:nvSpPr>
              <p:cNvPr id="27" name="TextBox 19"/>
              <p:cNvSpPr txBox="1"/>
              <p:nvPr/>
            </p:nvSpPr>
            <p:spPr>
              <a:xfrm>
                <a:off x="8602473" y="3626462"/>
                <a:ext cx="1877316"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文字添加</a:t>
                </a:r>
                <a:endParaRPr lang="en-US" sz="2000" dirty="0">
                  <a:latin typeface="+mn-ea"/>
                </a:endParaRPr>
              </a:p>
            </p:txBody>
          </p:sp>
          <p:sp>
            <p:nvSpPr>
              <p:cNvPr id="28" name="文本框 27"/>
              <p:cNvSpPr txBox="1"/>
              <p:nvPr/>
            </p:nvSpPr>
            <p:spPr>
              <a:xfrm>
                <a:off x="8602474" y="3971012"/>
                <a:ext cx="1707158" cy="120032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29" name="组合 28"/>
            <p:cNvGrpSpPr/>
            <p:nvPr/>
          </p:nvGrpSpPr>
          <p:grpSpPr>
            <a:xfrm>
              <a:off x="9343191" y="2858654"/>
              <a:ext cx="1877316" cy="1544879"/>
              <a:chOff x="8602473" y="3626462"/>
              <a:chExt cx="1877316" cy="1544879"/>
            </a:xfrm>
          </p:grpSpPr>
          <p:sp>
            <p:nvSpPr>
              <p:cNvPr id="30" name="TextBox 19"/>
              <p:cNvSpPr txBox="1"/>
              <p:nvPr/>
            </p:nvSpPr>
            <p:spPr>
              <a:xfrm>
                <a:off x="8602473" y="3626462"/>
                <a:ext cx="1877316"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文字添加</a:t>
                </a:r>
                <a:endParaRPr lang="en-US" sz="2000" dirty="0">
                  <a:latin typeface="+mn-ea"/>
                </a:endParaRPr>
              </a:p>
            </p:txBody>
          </p:sp>
          <p:sp>
            <p:nvSpPr>
              <p:cNvPr id="31" name="文本框 30"/>
              <p:cNvSpPr txBox="1"/>
              <p:nvPr/>
            </p:nvSpPr>
            <p:spPr>
              <a:xfrm>
                <a:off x="8602474" y="3971012"/>
                <a:ext cx="1707158" cy="120032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spTree>
    <p:custDataLst>
      <p:tags r:id="rId1"/>
    </p:custDataLst>
    <p:extLst>
      <p:ext uri="{BB962C8B-B14F-4D97-AF65-F5344CB8AC3E}">
        <p14:creationId xmlns:p14="http://schemas.microsoft.com/office/powerpoint/2010/main" val="140630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0275" y="253207"/>
            <a:ext cx="2646878" cy="584775"/>
          </a:xfrm>
          <a:prstGeom prst="rect">
            <a:avLst/>
          </a:prstGeom>
          <a:noFill/>
        </p:spPr>
        <p:txBody>
          <a:bodyPr wrap="none" rtlCol="0">
            <a:spAutoFit/>
          </a:bodyPr>
          <a:lstStyle/>
          <a:p>
            <a:pPr lvl="0">
              <a:defRPr/>
            </a:pPr>
            <a:r>
              <a:rPr lang="zh-CN" altLang="en-US" sz="3200" dirty="0">
                <a:solidFill>
                  <a:prstClr val="black">
                    <a:lumMod val="85000"/>
                    <a:lumOff val="15000"/>
                  </a:prstClr>
                </a:solidFill>
                <a:latin typeface="汉仪夏日体W" panose="00020600040101010101" pitchFamily="18" charset="-122"/>
                <a:ea typeface="汉仪夏日体W" panose="00020600040101010101" pitchFamily="18" charset="-122"/>
              </a:rPr>
              <a:t>点击输入标题</a:t>
            </a:r>
          </a:p>
        </p:txBody>
      </p:sp>
      <p:grpSp>
        <p:nvGrpSpPr>
          <p:cNvPr id="3" name="组合 2"/>
          <p:cNvGrpSpPr/>
          <p:nvPr/>
        </p:nvGrpSpPr>
        <p:grpSpPr>
          <a:xfrm>
            <a:off x="3575050" y="2855914"/>
            <a:ext cx="5041900" cy="1246528"/>
            <a:chOff x="3575050" y="2868614"/>
            <a:chExt cx="5041900" cy="1246528"/>
          </a:xfrm>
        </p:grpSpPr>
        <p:sp>
          <p:nvSpPr>
            <p:cNvPr id="14" name="椭圆 13"/>
            <p:cNvSpPr/>
            <p:nvPr>
              <p:custDataLst>
                <p:tags r:id="rId1"/>
              </p:custDataLst>
            </p:nvPr>
          </p:nvSpPr>
          <p:spPr>
            <a:xfrm>
              <a:off x="3575050" y="2906714"/>
              <a:ext cx="1042988" cy="1044575"/>
            </a:xfrm>
            <a:prstGeom prst="ellipse">
              <a:avLst/>
            </a:prstGeom>
            <a:solidFill>
              <a:srgbClr val="FFFFFF"/>
            </a:solidFill>
            <a:ln w="25400" cap="flat" cmpd="sng" algn="ctr">
              <a:solidFill>
                <a:schemeClr val="accent3"/>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Impact" pitchFamily="34" charset="0"/>
                <a:ea typeface="宋体" panose="02010600030101010101" pitchFamily="2" charset="-122"/>
                <a:cs typeface="+mn-cs"/>
              </a:endParaRPr>
            </a:p>
          </p:txBody>
        </p:sp>
        <p:sp>
          <p:nvSpPr>
            <p:cNvPr id="15" name="椭圆 14"/>
            <p:cNvSpPr/>
            <p:nvPr>
              <p:custDataLst>
                <p:tags r:id="rId2"/>
              </p:custDataLst>
            </p:nvPr>
          </p:nvSpPr>
          <p:spPr>
            <a:xfrm>
              <a:off x="3663950" y="2997200"/>
              <a:ext cx="865188" cy="863600"/>
            </a:xfrm>
            <a:prstGeom prst="ellipse">
              <a:avLst/>
            </a:prstGeom>
            <a:solidFill>
              <a:schemeClr val="accent3"/>
            </a:solidFill>
            <a:ln w="635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cs typeface="+mn-cs"/>
                </a:rPr>
                <a:t>3</a:t>
              </a:r>
              <a:endParaRPr kumimoji="0" lang="zh-CN" altLang="en-US" sz="44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cs typeface="+mn-cs"/>
              </a:endParaRPr>
            </a:p>
          </p:txBody>
        </p:sp>
        <p:cxnSp>
          <p:nvCxnSpPr>
            <p:cNvPr id="16" name="直接连接符 16"/>
            <p:cNvCxnSpPr>
              <a:cxnSpLocks noChangeShapeType="1"/>
              <a:stCxn id="14" idx="6"/>
            </p:cNvCxnSpPr>
            <p:nvPr>
              <p:custDataLst>
                <p:tags r:id="rId3"/>
              </p:custDataLst>
            </p:nvPr>
          </p:nvCxnSpPr>
          <p:spPr bwMode="auto">
            <a:xfrm>
              <a:off x="4618038" y="3429000"/>
              <a:ext cx="3998912" cy="0"/>
            </a:xfrm>
            <a:prstGeom prst="line">
              <a:avLst/>
            </a:prstGeom>
            <a:noFill/>
            <a:ln w="28575" algn="ctr">
              <a:solidFill>
                <a:schemeClr val="accent3"/>
              </a:solidFill>
              <a:round/>
              <a:headEnd/>
              <a:tailEnd type="oval" w="lg" len="lg"/>
            </a:ln>
            <a:extLst>
              <a:ext uri="{909E8E84-426E-40DD-AFC4-6F175D3DCCD1}">
                <a14:hiddenFill xmlns:a14="http://schemas.microsoft.com/office/drawing/2010/main">
                  <a:noFill/>
                </a14:hiddenFill>
              </a:ext>
            </a:extLst>
          </p:spPr>
        </p:cxnSp>
        <p:grpSp>
          <p:nvGrpSpPr>
            <p:cNvPr id="17" name="组合 16"/>
            <p:cNvGrpSpPr/>
            <p:nvPr/>
          </p:nvGrpSpPr>
          <p:grpSpPr>
            <a:xfrm>
              <a:off x="4903788" y="2868614"/>
              <a:ext cx="3713162" cy="1246528"/>
              <a:chOff x="8602472" y="3370815"/>
              <a:chExt cx="3713162" cy="1246528"/>
            </a:xfrm>
          </p:grpSpPr>
          <p:sp>
            <p:nvSpPr>
              <p:cNvPr id="18" name="TextBox 19"/>
              <p:cNvSpPr txBox="1"/>
              <p:nvPr/>
            </p:nvSpPr>
            <p:spPr>
              <a:xfrm>
                <a:off x="8602472" y="3370815"/>
                <a:ext cx="3713162" cy="52322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标题文字添加此处</a:t>
                </a:r>
                <a:endParaRPr kumimoji="0" lang="en-US" sz="2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endParaRPr>
              </a:p>
            </p:txBody>
          </p:sp>
          <p:sp>
            <p:nvSpPr>
              <p:cNvPr id="19" name="文本框 18"/>
              <p:cNvSpPr txBox="1"/>
              <p:nvPr/>
            </p:nvSpPr>
            <p:spPr>
              <a:xfrm>
                <a:off x="8602473" y="3971012"/>
                <a:ext cx="3398850"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Arial"/>
                    <a:ea typeface="微软雅黑"/>
                    <a:cs typeface="+mn-cs"/>
                  </a:rPr>
                  <a:t>The user can demonstrate on a projector or computer, or print the presentation and make it into a film</a:t>
                </a:r>
              </a:p>
            </p:txBody>
          </p:sp>
        </p:grpSp>
      </p:grpSp>
    </p:spTree>
    <p:extLst>
      <p:ext uri="{BB962C8B-B14F-4D97-AF65-F5344CB8AC3E}">
        <p14:creationId xmlns:p14="http://schemas.microsoft.com/office/powerpoint/2010/main" val="4188222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Other_1"/>
          <p:cNvSpPr/>
          <p:nvPr>
            <p:custDataLst>
              <p:tags r:id="rId2"/>
            </p:custDataLst>
          </p:nvPr>
        </p:nvSpPr>
        <p:spPr>
          <a:xfrm>
            <a:off x="6254750" y="2135189"/>
            <a:ext cx="858838" cy="858837"/>
          </a:xfrm>
          <a:custGeom>
            <a:avLst/>
            <a:gdLst>
              <a:gd name="connsiteX0" fmla="*/ 429702 w 859404"/>
              <a:gd name="connsiteY0" fmla="*/ 62523 h 859404"/>
              <a:gd name="connsiteX1" fmla="*/ 62523 w 859404"/>
              <a:gd name="connsiteY1" fmla="*/ 429702 h 859404"/>
              <a:gd name="connsiteX2" fmla="*/ 429702 w 859404"/>
              <a:gd name="connsiteY2" fmla="*/ 796881 h 859404"/>
              <a:gd name="connsiteX3" fmla="*/ 796881 w 859404"/>
              <a:gd name="connsiteY3" fmla="*/ 429702 h 859404"/>
              <a:gd name="connsiteX4" fmla="*/ 429702 w 859404"/>
              <a:gd name="connsiteY4" fmla="*/ 62523 h 859404"/>
              <a:gd name="connsiteX5" fmla="*/ 429702 w 859404"/>
              <a:gd name="connsiteY5" fmla="*/ 0 h 859404"/>
              <a:gd name="connsiteX6" fmla="*/ 859404 w 859404"/>
              <a:gd name="connsiteY6" fmla="*/ 429702 h 859404"/>
              <a:gd name="connsiteX7" fmla="*/ 429702 w 859404"/>
              <a:gd name="connsiteY7" fmla="*/ 859404 h 859404"/>
              <a:gd name="connsiteX8" fmla="*/ 0 w 859404"/>
              <a:gd name="connsiteY8" fmla="*/ 429702 h 859404"/>
              <a:gd name="connsiteX9" fmla="*/ 429702 w 859404"/>
              <a:gd name="connsiteY9" fmla="*/ 0 h 85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9404" h="859404">
                <a:moveTo>
                  <a:pt x="429702" y="62523"/>
                </a:moveTo>
                <a:cubicBezTo>
                  <a:pt x="226915" y="62523"/>
                  <a:pt x="62523" y="226915"/>
                  <a:pt x="62523" y="429702"/>
                </a:cubicBezTo>
                <a:cubicBezTo>
                  <a:pt x="62523" y="632489"/>
                  <a:pt x="226915" y="796881"/>
                  <a:pt x="429702" y="796881"/>
                </a:cubicBezTo>
                <a:cubicBezTo>
                  <a:pt x="632489" y="796881"/>
                  <a:pt x="796881" y="632489"/>
                  <a:pt x="796881" y="429702"/>
                </a:cubicBezTo>
                <a:cubicBezTo>
                  <a:pt x="796881" y="226915"/>
                  <a:pt x="632489" y="62523"/>
                  <a:pt x="429702" y="62523"/>
                </a:cubicBezTo>
                <a:close/>
                <a:moveTo>
                  <a:pt x="429702" y="0"/>
                </a:moveTo>
                <a:cubicBezTo>
                  <a:pt x="667020" y="0"/>
                  <a:pt x="859404" y="192384"/>
                  <a:pt x="859404" y="429702"/>
                </a:cubicBezTo>
                <a:cubicBezTo>
                  <a:pt x="859404" y="667020"/>
                  <a:pt x="667020" y="859404"/>
                  <a:pt x="429702" y="859404"/>
                </a:cubicBezTo>
                <a:cubicBezTo>
                  <a:pt x="192384" y="859404"/>
                  <a:pt x="0" y="667020"/>
                  <a:pt x="0" y="429702"/>
                </a:cubicBezTo>
                <a:cubicBezTo>
                  <a:pt x="0" y="192384"/>
                  <a:pt x="192384" y="0"/>
                  <a:pt x="429702" y="0"/>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MH_Other_4"/>
          <p:cNvSpPr/>
          <p:nvPr>
            <p:custDataLst>
              <p:tags r:id="rId3"/>
            </p:custDataLst>
          </p:nvPr>
        </p:nvSpPr>
        <p:spPr>
          <a:xfrm>
            <a:off x="4918868" y="3573463"/>
            <a:ext cx="858838" cy="860425"/>
          </a:xfrm>
          <a:prstGeom prst="ellipse">
            <a:avLst/>
          </a:prstGeom>
          <a:solidFill>
            <a:schemeClr val="accent1">
              <a:alpha val="19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MH_Other_6"/>
          <p:cNvSpPr/>
          <p:nvPr>
            <p:custDataLst>
              <p:tags r:id="rId4"/>
            </p:custDataLst>
          </p:nvPr>
        </p:nvSpPr>
        <p:spPr>
          <a:xfrm>
            <a:off x="5876926" y="4808539"/>
            <a:ext cx="517525" cy="517525"/>
          </a:xfrm>
          <a:prstGeom prst="ellipse">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Other_7"/>
          <p:cNvSpPr/>
          <p:nvPr>
            <p:custDataLst>
              <p:tags r:id="rId5"/>
            </p:custDataLst>
          </p:nvPr>
        </p:nvSpPr>
        <p:spPr>
          <a:xfrm>
            <a:off x="2123284" y="1479550"/>
            <a:ext cx="1435100" cy="1435100"/>
          </a:xfrm>
          <a:prstGeom prst="ellipse">
            <a:avLst/>
          </a:prstGeom>
          <a:solidFill>
            <a:schemeClr val="accent1">
              <a:alpha val="19000"/>
            </a:schemeClr>
          </a:solidFill>
          <a:ln w="28575">
            <a:solidFill>
              <a:srgbClr val="FEFFFF">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MH_Other_8"/>
          <p:cNvSpPr/>
          <p:nvPr>
            <p:custDataLst>
              <p:tags r:id="rId6"/>
            </p:custDataLst>
          </p:nvPr>
        </p:nvSpPr>
        <p:spPr>
          <a:xfrm>
            <a:off x="10607675" y="1792283"/>
            <a:ext cx="379413" cy="379413"/>
          </a:xfrm>
          <a:custGeom>
            <a:avLst/>
            <a:gdLst>
              <a:gd name="connsiteX0" fmla="*/ 429702 w 859404"/>
              <a:gd name="connsiteY0" fmla="*/ 62523 h 859404"/>
              <a:gd name="connsiteX1" fmla="*/ 62523 w 859404"/>
              <a:gd name="connsiteY1" fmla="*/ 429702 h 859404"/>
              <a:gd name="connsiteX2" fmla="*/ 429702 w 859404"/>
              <a:gd name="connsiteY2" fmla="*/ 796881 h 859404"/>
              <a:gd name="connsiteX3" fmla="*/ 796881 w 859404"/>
              <a:gd name="connsiteY3" fmla="*/ 429702 h 859404"/>
              <a:gd name="connsiteX4" fmla="*/ 429702 w 859404"/>
              <a:gd name="connsiteY4" fmla="*/ 62523 h 859404"/>
              <a:gd name="connsiteX5" fmla="*/ 429702 w 859404"/>
              <a:gd name="connsiteY5" fmla="*/ 0 h 859404"/>
              <a:gd name="connsiteX6" fmla="*/ 859404 w 859404"/>
              <a:gd name="connsiteY6" fmla="*/ 429702 h 859404"/>
              <a:gd name="connsiteX7" fmla="*/ 429702 w 859404"/>
              <a:gd name="connsiteY7" fmla="*/ 859404 h 859404"/>
              <a:gd name="connsiteX8" fmla="*/ 0 w 859404"/>
              <a:gd name="connsiteY8" fmla="*/ 429702 h 859404"/>
              <a:gd name="connsiteX9" fmla="*/ 429702 w 859404"/>
              <a:gd name="connsiteY9" fmla="*/ 0 h 85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9404" h="859404">
                <a:moveTo>
                  <a:pt x="429702" y="62523"/>
                </a:moveTo>
                <a:cubicBezTo>
                  <a:pt x="226915" y="62523"/>
                  <a:pt x="62523" y="226915"/>
                  <a:pt x="62523" y="429702"/>
                </a:cubicBezTo>
                <a:cubicBezTo>
                  <a:pt x="62523" y="632489"/>
                  <a:pt x="226915" y="796881"/>
                  <a:pt x="429702" y="796881"/>
                </a:cubicBezTo>
                <a:cubicBezTo>
                  <a:pt x="632489" y="796881"/>
                  <a:pt x="796881" y="632489"/>
                  <a:pt x="796881" y="429702"/>
                </a:cubicBezTo>
                <a:cubicBezTo>
                  <a:pt x="796881" y="226915"/>
                  <a:pt x="632489" y="62523"/>
                  <a:pt x="429702" y="62523"/>
                </a:cubicBezTo>
                <a:close/>
                <a:moveTo>
                  <a:pt x="429702" y="0"/>
                </a:moveTo>
                <a:cubicBezTo>
                  <a:pt x="667020" y="0"/>
                  <a:pt x="859404" y="192384"/>
                  <a:pt x="859404" y="429702"/>
                </a:cubicBezTo>
                <a:cubicBezTo>
                  <a:pt x="859404" y="667020"/>
                  <a:pt x="667020" y="859404"/>
                  <a:pt x="429702" y="859404"/>
                </a:cubicBezTo>
                <a:cubicBezTo>
                  <a:pt x="192384" y="859404"/>
                  <a:pt x="0" y="667020"/>
                  <a:pt x="0" y="429702"/>
                </a:cubicBezTo>
                <a:cubicBezTo>
                  <a:pt x="0" y="192384"/>
                  <a:pt x="192384" y="0"/>
                  <a:pt x="429702" y="0"/>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MH_Other_9"/>
          <p:cNvSpPr/>
          <p:nvPr>
            <p:custDataLst>
              <p:tags r:id="rId7"/>
            </p:custDataLst>
          </p:nvPr>
        </p:nvSpPr>
        <p:spPr>
          <a:xfrm>
            <a:off x="6683376" y="3495676"/>
            <a:ext cx="155575" cy="155575"/>
          </a:xfrm>
          <a:prstGeom prst="ellipse">
            <a:avLst/>
          </a:prstGeom>
          <a:solidFill>
            <a:schemeClr val="accent1">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MH_Other_14"/>
          <p:cNvSpPr/>
          <p:nvPr>
            <p:custDataLst>
              <p:tags r:id="rId8"/>
            </p:custDataLst>
          </p:nvPr>
        </p:nvSpPr>
        <p:spPr>
          <a:xfrm>
            <a:off x="10025858" y="4341813"/>
            <a:ext cx="690562" cy="690563"/>
          </a:xfrm>
          <a:prstGeom prst="ellipse">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MH_Other_15"/>
          <p:cNvSpPr/>
          <p:nvPr>
            <p:custDataLst>
              <p:tags r:id="rId9"/>
            </p:custDataLst>
          </p:nvPr>
        </p:nvSpPr>
        <p:spPr>
          <a:xfrm>
            <a:off x="10145713" y="3646489"/>
            <a:ext cx="169862" cy="168275"/>
          </a:xfrm>
          <a:prstGeom prst="ellipse">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MH_Other_16"/>
          <p:cNvSpPr/>
          <p:nvPr>
            <p:custDataLst>
              <p:tags r:id="rId10"/>
            </p:custDataLst>
          </p:nvPr>
        </p:nvSpPr>
        <p:spPr>
          <a:xfrm>
            <a:off x="9258301" y="4208463"/>
            <a:ext cx="265113" cy="266700"/>
          </a:xfrm>
          <a:custGeom>
            <a:avLst/>
            <a:gdLst>
              <a:gd name="connsiteX0" fmla="*/ 429702 w 859404"/>
              <a:gd name="connsiteY0" fmla="*/ 62523 h 859404"/>
              <a:gd name="connsiteX1" fmla="*/ 62523 w 859404"/>
              <a:gd name="connsiteY1" fmla="*/ 429702 h 859404"/>
              <a:gd name="connsiteX2" fmla="*/ 429702 w 859404"/>
              <a:gd name="connsiteY2" fmla="*/ 796881 h 859404"/>
              <a:gd name="connsiteX3" fmla="*/ 796881 w 859404"/>
              <a:gd name="connsiteY3" fmla="*/ 429702 h 859404"/>
              <a:gd name="connsiteX4" fmla="*/ 429702 w 859404"/>
              <a:gd name="connsiteY4" fmla="*/ 62523 h 859404"/>
              <a:gd name="connsiteX5" fmla="*/ 429702 w 859404"/>
              <a:gd name="connsiteY5" fmla="*/ 0 h 859404"/>
              <a:gd name="connsiteX6" fmla="*/ 859404 w 859404"/>
              <a:gd name="connsiteY6" fmla="*/ 429702 h 859404"/>
              <a:gd name="connsiteX7" fmla="*/ 429702 w 859404"/>
              <a:gd name="connsiteY7" fmla="*/ 859404 h 859404"/>
              <a:gd name="connsiteX8" fmla="*/ 0 w 859404"/>
              <a:gd name="connsiteY8" fmla="*/ 429702 h 859404"/>
              <a:gd name="connsiteX9" fmla="*/ 429702 w 859404"/>
              <a:gd name="connsiteY9" fmla="*/ 0 h 85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9404" h="859404">
                <a:moveTo>
                  <a:pt x="429702" y="62523"/>
                </a:moveTo>
                <a:cubicBezTo>
                  <a:pt x="226915" y="62523"/>
                  <a:pt x="62523" y="226915"/>
                  <a:pt x="62523" y="429702"/>
                </a:cubicBezTo>
                <a:cubicBezTo>
                  <a:pt x="62523" y="632489"/>
                  <a:pt x="226915" y="796881"/>
                  <a:pt x="429702" y="796881"/>
                </a:cubicBezTo>
                <a:cubicBezTo>
                  <a:pt x="632489" y="796881"/>
                  <a:pt x="796881" y="632489"/>
                  <a:pt x="796881" y="429702"/>
                </a:cubicBezTo>
                <a:cubicBezTo>
                  <a:pt x="796881" y="226915"/>
                  <a:pt x="632489" y="62523"/>
                  <a:pt x="429702" y="62523"/>
                </a:cubicBezTo>
                <a:close/>
                <a:moveTo>
                  <a:pt x="429702" y="0"/>
                </a:moveTo>
                <a:cubicBezTo>
                  <a:pt x="667020" y="0"/>
                  <a:pt x="859404" y="192384"/>
                  <a:pt x="859404" y="429702"/>
                </a:cubicBezTo>
                <a:cubicBezTo>
                  <a:pt x="859404" y="667020"/>
                  <a:pt x="667020" y="859404"/>
                  <a:pt x="429702" y="859404"/>
                </a:cubicBezTo>
                <a:cubicBezTo>
                  <a:pt x="192384" y="859404"/>
                  <a:pt x="0" y="667020"/>
                  <a:pt x="0" y="429702"/>
                </a:cubicBezTo>
                <a:cubicBezTo>
                  <a:pt x="0" y="192384"/>
                  <a:pt x="192384" y="0"/>
                  <a:pt x="429702" y="0"/>
                </a:cubicBezTo>
                <a:close/>
              </a:path>
            </a:pathLst>
          </a:custGeom>
          <a:solidFill>
            <a:schemeClr val="accent1">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文本框 24"/>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grpSp>
        <p:nvGrpSpPr>
          <p:cNvPr id="22" name="组合 21"/>
          <p:cNvGrpSpPr/>
          <p:nvPr/>
        </p:nvGrpSpPr>
        <p:grpSpPr>
          <a:xfrm>
            <a:off x="1190624" y="3348817"/>
            <a:ext cx="3276604" cy="461665"/>
            <a:chOff x="1190624" y="3348817"/>
            <a:chExt cx="3276604" cy="461665"/>
          </a:xfrm>
        </p:grpSpPr>
        <p:sp>
          <p:nvSpPr>
            <p:cNvPr id="28" name="MH_Other_12"/>
            <p:cNvSpPr txBox="1"/>
            <p:nvPr>
              <p:custDataLst>
                <p:tags r:id="rId13"/>
              </p:custDataLst>
            </p:nvPr>
          </p:nvSpPr>
          <p:spPr>
            <a:xfrm>
              <a:off x="1190624" y="3492499"/>
              <a:ext cx="311150" cy="234950"/>
            </a:xfrm>
            <a:custGeom>
              <a:avLst/>
              <a:gdLst/>
              <a:ahLst/>
              <a:cxnLst/>
              <a:rect l="l" t="t" r="r" b="b"/>
              <a:pathLst>
                <a:path w="312502" h="234925">
                  <a:moveTo>
                    <a:pt x="282402" y="0"/>
                  </a:moveTo>
                  <a:cubicBezTo>
                    <a:pt x="289496" y="0"/>
                    <a:pt x="295226" y="273"/>
                    <a:pt x="299591" y="818"/>
                  </a:cubicBezTo>
                  <a:cubicBezTo>
                    <a:pt x="303957" y="1364"/>
                    <a:pt x="307163" y="2387"/>
                    <a:pt x="309209" y="3888"/>
                  </a:cubicBezTo>
                  <a:cubicBezTo>
                    <a:pt x="311256" y="5389"/>
                    <a:pt x="312347" y="7230"/>
                    <a:pt x="312484" y="9413"/>
                  </a:cubicBezTo>
                  <a:cubicBezTo>
                    <a:pt x="312620" y="11596"/>
                    <a:pt x="312006" y="14188"/>
                    <a:pt x="310642" y="17190"/>
                  </a:cubicBezTo>
                  <a:lnTo>
                    <a:pt x="262756" y="128922"/>
                  </a:lnTo>
                  <a:lnTo>
                    <a:pt x="262756" y="192360"/>
                  </a:lnTo>
                  <a:cubicBezTo>
                    <a:pt x="262756" y="201637"/>
                    <a:pt x="261733" y="209072"/>
                    <a:pt x="259687" y="214666"/>
                  </a:cubicBezTo>
                  <a:cubicBezTo>
                    <a:pt x="257640" y="220259"/>
                    <a:pt x="254503" y="224557"/>
                    <a:pt x="250273" y="227558"/>
                  </a:cubicBezTo>
                  <a:cubicBezTo>
                    <a:pt x="246044" y="230559"/>
                    <a:pt x="240587" y="232538"/>
                    <a:pt x="233902" y="233493"/>
                  </a:cubicBezTo>
                  <a:cubicBezTo>
                    <a:pt x="227217" y="234448"/>
                    <a:pt x="219509"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5" y="138745"/>
                  </a:cubicBezTo>
                  <a:cubicBezTo>
                    <a:pt x="169168" y="130832"/>
                    <a:pt x="172101" y="123192"/>
                    <a:pt x="175785" y="115825"/>
                  </a:cubicBezTo>
                  <a:cubicBezTo>
                    <a:pt x="179468" y="108458"/>
                    <a:pt x="183902" y="100955"/>
                    <a:pt x="189086" y="93315"/>
                  </a:cubicBezTo>
                  <a:lnTo>
                    <a:pt x="241065" y="15143"/>
                  </a:lnTo>
                  <a:cubicBezTo>
                    <a:pt x="242975" y="12415"/>
                    <a:pt x="244953" y="10095"/>
                    <a:pt x="246999" y="8185"/>
                  </a:cubicBezTo>
                  <a:cubicBezTo>
                    <a:pt x="249046" y="6275"/>
                    <a:pt x="251638" y="4707"/>
                    <a:pt x="254775" y="3479"/>
                  </a:cubicBezTo>
                  <a:cubicBezTo>
                    <a:pt x="257913" y="2251"/>
                    <a:pt x="261665" y="1364"/>
                    <a:pt x="266031" y="818"/>
                  </a:cubicBezTo>
                  <a:cubicBezTo>
                    <a:pt x="270396" y="273"/>
                    <a:pt x="275853" y="0"/>
                    <a:pt x="282402" y="0"/>
                  </a:cubicBezTo>
                  <a:close/>
                  <a:moveTo>
                    <a:pt x="121556" y="0"/>
                  </a:moveTo>
                  <a:cubicBezTo>
                    <a:pt x="128650" y="0"/>
                    <a:pt x="134380" y="273"/>
                    <a:pt x="138745" y="818"/>
                  </a:cubicBezTo>
                  <a:cubicBezTo>
                    <a:pt x="143111" y="1364"/>
                    <a:pt x="146385" y="2387"/>
                    <a:pt x="148568" y="3888"/>
                  </a:cubicBezTo>
                  <a:cubicBezTo>
                    <a:pt x="150751" y="5389"/>
                    <a:pt x="151842" y="7230"/>
                    <a:pt x="151842" y="9413"/>
                  </a:cubicBezTo>
                  <a:cubicBezTo>
                    <a:pt x="151842" y="11596"/>
                    <a:pt x="151296" y="14188"/>
                    <a:pt x="150205" y="17190"/>
                  </a:cubicBezTo>
                  <a:lnTo>
                    <a:pt x="101910" y="128922"/>
                  </a:lnTo>
                  <a:lnTo>
                    <a:pt x="101910" y="192360"/>
                  </a:lnTo>
                  <a:cubicBezTo>
                    <a:pt x="101910" y="201637"/>
                    <a:pt x="100887" y="209072"/>
                    <a:pt x="98841" y="214666"/>
                  </a:cubicBezTo>
                  <a:cubicBezTo>
                    <a:pt x="96794" y="220259"/>
                    <a:pt x="93657" y="224557"/>
                    <a:pt x="89427" y="227558"/>
                  </a:cubicBezTo>
                  <a:cubicBezTo>
                    <a:pt x="85198" y="230559"/>
                    <a:pt x="79809" y="232538"/>
                    <a:pt x="73261" y="233493"/>
                  </a:cubicBezTo>
                  <a:cubicBezTo>
                    <a:pt x="66712" y="234448"/>
                    <a:pt x="58936" y="234925"/>
                    <a:pt x="49932" y="234925"/>
                  </a:cubicBezTo>
                  <a:cubicBezTo>
                    <a:pt x="40928" y="234925"/>
                    <a:pt x="33288" y="234448"/>
                    <a:pt x="27013" y="233493"/>
                  </a:cubicBezTo>
                  <a:cubicBezTo>
                    <a:pt x="20737" y="232538"/>
                    <a:pt x="15621" y="230559"/>
                    <a:pt x="11665" y="227558"/>
                  </a:cubicBezTo>
                  <a:cubicBezTo>
                    <a:pt x="7708" y="224557"/>
                    <a:pt x="4775" y="220259"/>
                    <a:pt x="2865" y="214666"/>
                  </a:cubicBezTo>
                  <a:cubicBezTo>
                    <a:pt x="955" y="209072"/>
                    <a:pt x="0" y="201637"/>
                    <a:pt x="0" y="192360"/>
                  </a:cubicBezTo>
                  <a:cubicBezTo>
                    <a:pt x="0" y="181992"/>
                    <a:pt x="478" y="172442"/>
                    <a:pt x="1433" y="163711"/>
                  </a:cubicBezTo>
                  <a:cubicBezTo>
                    <a:pt x="2388" y="154980"/>
                    <a:pt x="3957" y="146658"/>
                    <a:pt x="6139" y="138745"/>
                  </a:cubicBezTo>
                  <a:cubicBezTo>
                    <a:pt x="8322" y="130832"/>
                    <a:pt x="11255" y="123192"/>
                    <a:pt x="14939" y="115825"/>
                  </a:cubicBezTo>
                  <a:cubicBezTo>
                    <a:pt x="18622" y="108458"/>
                    <a:pt x="23056" y="100955"/>
                    <a:pt x="28240" y="93315"/>
                  </a:cubicBezTo>
                  <a:lnTo>
                    <a:pt x="80628" y="15143"/>
                  </a:lnTo>
                  <a:cubicBezTo>
                    <a:pt x="82538" y="12415"/>
                    <a:pt x="84516" y="10095"/>
                    <a:pt x="86562" y="8185"/>
                  </a:cubicBezTo>
                  <a:cubicBezTo>
                    <a:pt x="88609" y="6275"/>
                    <a:pt x="91201" y="4707"/>
                    <a:pt x="94339" y="3479"/>
                  </a:cubicBezTo>
                  <a:cubicBezTo>
                    <a:pt x="97476" y="2251"/>
                    <a:pt x="101228" y="1364"/>
                    <a:pt x="105594" y="818"/>
                  </a:cubicBezTo>
                  <a:cubicBezTo>
                    <a:pt x="109959" y="273"/>
                    <a:pt x="115280" y="0"/>
                    <a:pt x="121556" y="0"/>
                  </a:cubicBezTo>
                  <a:close/>
                </a:path>
              </a:pathLst>
            </a:custGeom>
            <a:solidFill>
              <a:schemeClr val="accent1"/>
            </a:solidFill>
            <a:ln>
              <a:noFill/>
            </a:ln>
            <a:effectLst/>
          </p:spPr>
          <p:txBody>
            <a:bodyPr/>
            <a:lstStyle/>
            <a:p>
              <a:pPr algn="ctr">
                <a:defRPr/>
              </a:pPr>
              <a:endParaRPr lang="zh-CN" altLang="en-US" sz="6600" b="1" dirty="0">
                <a:solidFill>
                  <a:schemeClr val="accent1">
                    <a:lumMod val="75000"/>
                  </a:schemeClr>
                </a:solidFill>
              </a:endParaRPr>
            </a:p>
          </p:txBody>
        </p:sp>
        <p:sp>
          <p:nvSpPr>
            <p:cNvPr id="31" name="文本框 30"/>
            <p:cNvSpPr txBox="1"/>
            <p:nvPr/>
          </p:nvSpPr>
          <p:spPr>
            <a:xfrm>
              <a:off x="1633109" y="3348817"/>
              <a:ext cx="2834119"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a:t>
              </a:r>
            </a:p>
          </p:txBody>
        </p:sp>
      </p:grpSp>
      <p:grpSp>
        <p:nvGrpSpPr>
          <p:cNvPr id="23" name="组合 22"/>
          <p:cNvGrpSpPr/>
          <p:nvPr/>
        </p:nvGrpSpPr>
        <p:grpSpPr>
          <a:xfrm>
            <a:off x="7108826" y="1591934"/>
            <a:ext cx="3244633" cy="461665"/>
            <a:chOff x="7108826" y="1591934"/>
            <a:chExt cx="3244633" cy="461665"/>
          </a:xfrm>
        </p:grpSpPr>
        <p:sp>
          <p:nvSpPr>
            <p:cNvPr id="29" name="MH_Other_10"/>
            <p:cNvSpPr txBox="1"/>
            <p:nvPr>
              <p:custDataLst>
                <p:tags r:id="rId12"/>
              </p:custDataLst>
            </p:nvPr>
          </p:nvSpPr>
          <p:spPr>
            <a:xfrm>
              <a:off x="7108826" y="1700212"/>
              <a:ext cx="312738" cy="234950"/>
            </a:xfrm>
            <a:custGeom>
              <a:avLst/>
              <a:gdLst/>
              <a:ahLst/>
              <a:cxnLst/>
              <a:rect l="l" t="t" r="r" b="b"/>
              <a:pathLst>
                <a:path w="312502" h="234925">
                  <a:moveTo>
                    <a:pt x="282402" y="0"/>
                  </a:moveTo>
                  <a:cubicBezTo>
                    <a:pt x="289496" y="0"/>
                    <a:pt x="295226" y="273"/>
                    <a:pt x="299591" y="818"/>
                  </a:cubicBezTo>
                  <a:cubicBezTo>
                    <a:pt x="303957" y="1364"/>
                    <a:pt x="307163" y="2387"/>
                    <a:pt x="309210" y="3888"/>
                  </a:cubicBezTo>
                  <a:cubicBezTo>
                    <a:pt x="311256" y="5389"/>
                    <a:pt x="312347" y="7230"/>
                    <a:pt x="312484" y="9413"/>
                  </a:cubicBezTo>
                  <a:cubicBezTo>
                    <a:pt x="312620" y="11596"/>
                    <a:pt x="312006" y="14188"/>
                    <a:pt x="310642" y="17189"/>
                  </a:cubicBezTo>
                  <a:lnTo>
                    <a:pt x="262757" y="128922"/>
                  </a:lnTo>
                  <a:lnTo>
                    <a:pt x="262757" y="192360"/>
                  </a:lnTo>
                  <a:cubicBezTo>
                    <a:pt x="262757" y="201637"/>
                    <a:pt x="261733" y="209072"/>
                    <a:pt x="259687" y="214666"/>
                  </a:cubicBezTo>
                  <a:cubicBezTo>
                    <a:pt x="257641" y="220259"/>
                    <a:pt x="254503" y="224557"/>
                    <a:pt x="250274" y="227558"/>
                  </a:cubicBezTo>
                  <a:cubicBezTo>
                    <a:pt x="246044" y="230559"/>
                    <a:pt x="240587" y="232538"/>
                    <a:pt x="233902" y="233493"/>
                  </a:cubicBezTo>
                  <a:cubicBezTo>
                    <a:pt x="227218" y="234447"/>
                    <a:pt x="219510" y="234925"/>
                    <a:pt x="210778" y="234925"/>
                  </a:cubicBezTo>
                  <a:cubicBezTo>
                    <a:pt x="201774" y="234925"/>
                    <a:pt x="194134" y="234447"/>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79"/>
                    <a:pt x="164803" y="146658"/>
                    <a:pt x="166986" y="138745"/>
                  </a:cubicBezTo>
                  <a:cubicBezTo>
                    <a:pt x="169168" y="130832"/>
                    <a:pt x="172102" y="123192"/>
                    <a:pt x="175785" y="115825"/>
                  </a:cubicBezTo>
                  <a:cubicBezTo>
                    <a:pt x="179469" y="108458"/>
                    <a:pt x="183902" y="100955"/>
                    <a:pt x="189087" y="93315"/>
                  </a:cubicBezTo>
                  <a:lnTo>
                    <a:pt x="241065" y="15143"/>
                  </a:lnTo>
                  <a:cubicBezTo>
                    <a:pt x="242975" y="12415"/>
                    <a:pt x="244953" y="10095"/>
                    <a:pt x="246999" y="8185"/>
                  </a:cubicBezTo>
                  <a:cubicBezTo>
                    <a:pt x="249046" y="6275"/>
                    <a:pt x="251638" y="4706"/>
                    <a:pt x="254776" y="3479"/>
                  </a:cubicBezTo>
                  <a:cubicBezTo>
                    <a:pt x="257913" y="2251"/>
                    <a:pt x="261665" y="1364"/>
                    <a:pt x="266031" y="818"/>
                  </a:cubicBezTo>
                  <a:cubicBezTo>
                    <a:pt x="270396" y="273"/>
                    <a:pt x="275853" y="0"/>
                    <a:pt x="282402" y="0"/>
                  </a:cubicBezTo>
                  <a:close/>
                  <a:moveTo>
                    <a:pt x="121556" y="0"/>
                  </a:moveTo>
                  <a:cubicBezTo>
                    <a:pt x="128650" y="0"/>
                    <a:pt x="134380" y="273"/>
                    <a:pt x="138746" y="818"/>
                  </a:cubicBezTo>
                  <a:cubicBezTo>
                    <a:pt x="143111" y="1364"/>
                    <a:pt x="146385" y="2387"/>
                    <a:pt x="148568" y="3888"/>
                  </a:cubicBezTo>
                  <a:cubicBezTo>
                    <a:pt x="150751" y="5389"/>
                    <a:pt x="151842" y="7230"/>
                    <a:pt x="151842" y="9413"/>
                  </a:cubicBezTo>
                  <a:cubicBezTo>
                    <a:pt x="151842" y="11596"/>
                    <a:pt x="151297" y="14188"/>
                    <a:pt x="150205" y="17189"/>
                  </a:cubicBezTo>
                  <a:lnTo>
                    <a:pt x="101911" y="128922"/>
                  </a:lnTo>
                  <a:lnTo>
                    <a:pt x="101911" y="192360"/>
                  </a:lnTo>
                  <a:cubicBezTo>
                    <a:pt x="101911" y="201637"/>
                    <a:pt x="100887" y="209072"/>
                    <a:pt x="98841" y="214666"/>
                  </a:cubicBezTo>
                  <a:cubicBezTo>
                    <a:pt x="96795" y="220259"/>
                    <a:pt x="93657" y="224557"/>
                    <a:pt x="89428" y="227558"/>
                  </a:cubicBezTo>
                  <a:cubicBezTo>
                    <a:pt x="85198" y="230559"/>
                    <a:pt x="79810" y="232538"/>
                    <a:pt x="73261" y="233493"/>
                  </a:cubicBezTo>
                  <a:cubicBezTo>
                    <a:pt x="66713" y="234447"/>
                    <a:pt x="58936" y="234925"/>
                    <a:pt x="49932" y="234925"/>
                  </a:cubicBezTo>
                  <a:cubicBezTo>
                    <a:pt x="40928" y="234925"/>
                    <a:pt x="33288" y="234447"/>
                    <a:pt x="27013" y="233493"/>
                  </a:cubicBezTo>
                  <a:cubicBezTo>
                    <a:pt x="20737" y="232538"/>
                    <a:pt x="15621" y="230559"/>
                    <a:pt x="11665" y="227558"/>
                  </a:cubicBezTo>
                  <a:cubicBezTo>
                    <a:pt x="7709" y="224557"/>
                    <a:pt x="4775" y="220259"/>
                    <a:pt x="2865" y="214666"/>
                  </a:cubicBezTo>
                  <a:cubicBezTo>
                    <a:pt x="955" y="209072"/>
                    <a:pt x="0" y="201637"/>
                    <a:pt x="0" y="192360"/>
                  </a:cubicBezTo>
                  <a:cubicBezTo>
                    <a:pt x="0" y="181992"/>
                    <a:pt x="478" y="172442"/>
                    <a:pt x="1433" y="163711"/>
                  </a:cubicBezTo>
                  <a:cubicBezTo>
                    <a:pt x="2388" y="154979"/>
                    <a:pt x="3957" y="146658"/>
                    <a:pt x="6140" y="138745"/>
                  </a:cubicBezTo>
                  <a:cubicBezTo>
                    <a:pt x="8322" y="130832"/>
                    <a:pt x="11256" y="123192"/>
                    <a:pt x="14939" y="115825"/>
                  </a:cubicBezTo>
                  <a:cubicBezTo>
                    <a:pt x="18623" y="108458"/>
                    <a:pt x="23056" y="100955"/>
                    <a:pt x="28241" y="93315"/>
                  </a:cubicBezTo>
                  <a:lnTo>
                    <a:pt x="80628" y="15143"/>
                  </a:lnTo>
                  <a:cubicBezTo>
                    <a:pt x="82538" y="12415"/>
                    <a:pt x="84516" y="10095"/>
                    <a:pt x="86563" y="8185"/>
                  </a:cubicBezTo>
                  <a:cubicBezTo>
                    <a:pt x="88609" y="6275"/>
                    <a:pt x="91201" y="4706"/>
                    <a:pt x="94339" y="3479"/>
                  </a:cubicBezTo>
                  <a:cubicBezTo>
                    <a:pt x="97477" y="2251"/>
                    <a:pt x="101228" y="1364"/>
                    <a:pt x="105594" y="818"/>
                  </a:cubicBezTo>
                  <a:cubicBezTo>
                    <a:pt x="109960" y="273"/>
                    <a:pt x="115280" y="0"/>
                    <a:pt x="121556" y="0"/>
                  </a:cubicBezTo>
                  <a:close/>
                </a:path>
              </a:pathLst>
            </a:custGeom>
            <a:solidFill>
              <a:schemeClr val="accent2"/>
            </a:solidFill>
            <a:ln>
              <a:noFill/>
            </a:ln>
            <a:effectLst/>
          </p:spPr>
          <p:txBody>
            <a:bodyPr/>
            <a:lstStyle/>
            <a:p>
              <a:pPr algn="ctr">
                <a:defRPr/>
              </a:pPr>
              <a:endParaRPr lang="zh-CN" altLang="en-US" sz="6600" b="1" dirty="0">
                <a:solidFill>
                  <a:schemeClr val="accent1">
                    <a:lumMod val="75000"/>
                  </a:schemeClr>
                </a:solidFill>
              </a:endParaRPr>
            </a:p>
          </p:txBody>
        </p:sp>
        <p:sp>
          <p:nvSpPr>
            <p:cNvPr id="32" name="文本框 31"/>
            <p:cNvSpPr txBox="1"/>
            <p:nvPr/>
          </p:nvSpPr>
          <p:spPr>
            <a:xfrm>
              <a:off x="7519340" y="1591934"/>
              <a:ext cx="2834119"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a:t>
              </a:r>
            </a:p>
          </p:txBody>
        </p:sp>
      </p:grpSp>
      <p:grpSp>
        <p:nvGrpSpPr>
          <p:cNvPr id="24" name="组合 23"/>
          <p:cNvGrpSpPr/>
          <p:nvPr/>
        </p:nvGrpSpPr>
        <p:grpSpPr>
          <a:xfrm>
            <a:off x="8252835" y="2467912"/>
            <a:ext cx="3190082" cy="461665"/>
            <a:chOff x="8252835" y="2467912"/>
            <a:chExt cx="3190082" cy="461665"/>
          </a:xfrm>
        </p:grpSpPr>
        <p:sp>
          <p:nvSpPr>
            <p:cNvPr id="30" name="MH_Other_11"/>
            <p:cNvSpPr txBox="1"/>
            <p:nvPr>
              <p:custDataLst>
                <p:tags r:id="rId11"/>
              </p:custDataLst>
            </p:nvPr>
          </p:nvSpPr>
          <p:spPr>
            <a:xfrm>
              <a:off x="8252835" y="2582309"/>
              <a:ext cx="312738" cy="234950"/>
            </a:xfrm>
            <a:custGeom>
              <a:avLst/>
              <a:gdLst/>
              <a:ahLst/>
              <a:cxnLst/>
              <a:rect l="l" t="t" r="r" b="b"/>
              <a:pathLst>
                <a:path w="312502" h="234925">
                  <a:moveTo>
                    <a:pt x="282402" y="0"/>
                  </a:moveTo>
                  <a:cubicBezTo>
                    <a:pt x="289496" y="0"/>
                    <a:pt x="295226" y="273"/>
                    <a:pt x="299591" y="818"/>
                  </a:cubicBezTo>
                  <a:cubicBezTo>
                    <a:pt x="303957" y="1364"/>
                    <a:pt x="307163" y="2387"/>
                    <a:pt x="309210" y="3888"/>
                  </a:cubicBezTo>
                  <a:cubicBezTo>
                    <a:pt x="311256" y="5389"/>
                    <a:pt x="312347" y="7230"/>
                    <a:pt x="312484" y="9413"/>
                  </a:cubicBezTo>
                  <a:cubicBezTo>
                    <a:pt x="312620" y="11596"/>
                    <a:pt x="312006" y="14188"/>
                    <a:pt x="310642" y="17190"/>
                  </a:cubicBezTo>
                  <a:lnTo>
                    <a:pt x="262757" y="128922"/>
                  </a:lnTo>
                  <a:lnTo>
                    <a:pt x="262757" y="192360"/>
                  </a:lnTo>
                  <a:cubicBezTo>
                    <a:pt x="262757" y="201637"/>
                    <a:pt x="261733" y="209072"/>
                    <a:pt x="259687" y="214666"/>
                  </a:cubicBezTo>
                  <a:cubicBezTo>
                    <a:pt x="257641" y="220259"/>
                    <a:pt x="254503" y="224557"/>
                    <a:pt x="250274" y="227558"/>
                  </a:cubicBezTo>
                  <a:cubicBezTo>
                    <a:pt x="246044" y="230559"/>
                    <a:pt x="240587" y="232538"/>
                    <a:pt x="233902" y="233493"/>
                  </a:cubicBezTo>
                  <a:cubicBezTo>
                    <a:pt x="227218" y="234448"/>
                    <a:pt x="219510"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6" y="138745"/>
                  </a:cubicBezTo>
                  <a:cubicBezTo>
                    <a:pt x="169168" y="130832"/>
                    <a:pt x="172102" y="123192"/>
                    <a:pt x="175785" y="115825"/>
                  </a:cubicBezTo>
                  <a:cubicBezTo>
                    <a:pt x="179469" y="108458"/>
                    <a:pt x="183902" y="100955"/>
                    <a:pt x="189087" y="93315"/>
                  </a:cubicBezTo>
                  <a:lnTo>
                    <a:pt x="241065" y="15143"/>
                  </a:lnTo>
                  <a:cubicBezTo>
                    <a:pt x="242975" y="12415"/>
                    <a:pt x="244953" y="10095"/>
                    <a:pt x="246999" y="8185"/>
                  </a:cubicBezTo>
                  <a:cubicBezTo>
                    <a:pt x="249046" y="6275"/>
                    <a:pt x="251638" y="4707"/>
                    <a:pt x="254776" y="3479"/>
                  </a:cubicBezTo>
                  <a:cubicBezTo>
                    <a:pt x="257913" y="2251"/>
                    <a:pt x="261665" y="1364"/>
                    <a:pt x="266031" y="818"/>
                  </a:cubicBezTo>
                  <a:cubicBezTo>
                    <a:pt x="270396" y="273"/>
                    <a:pt x="275853" y="0"/>
                    <a:pt x="282402" y="0"/>
                  </a:cubicBezTo>
                  <a:close/>
                  <a:moveTo>
                    <a:pt x="121556" y="0"/>
                  </a:moveTo>
                  <a:cubicBezTo>
                    <a:pt x="128650" y="0"/>
                    <a:pt x="134380" y="273"/>
                    <a:pt x="138746" y="818"/>
                  </a:cubicBezTo>
                  <a:cubicBezTo>
                    <a:pt x="143111" y="1364"/>
                    <a:pt x="146385" y="2387"/>
                    <a:pt x="148568" y="3888"/>
                  </a:cubicBezTo>
                  <a:cubicBezTo>
                    <a:pt x="150751" y="5389"/>
                    <a:pt x="151842" y="7230"/>
                    <a:pt x="151842" y="9413"/>
                  </a:cubicBezTo>
                  <a:cubicBezTo>
                    <a:pt x="151842" y="11596"/>
                    <a:pt x="151297" y="14188"/>
                    <a:pt x="150205" y="17190"/>
                  </a:cubicBezTo>
                  <a:lnTo>
                    <a:pt x="101911" y="128922"/>
                  </a:lnTo>
                  <a:lnTo>
                    <a:pt x="101911" y="192360"/>
                  </a:lnTo>
                  <a:cubicBezTo>
                    <a:pt x="101911" y="201637"/>
                    <a:pt x="100887" y="209072"/>
                    <a:pt x="98841" y="214666"/>
                  </a:cubicBezTo>
                  <a:cubicBezTo>
                    <a:pt x="96795" y="220259"/>
                    <a:pt x="93657" y="224557"/>
                    <a:pt x="89428" y="227558"/>
                  </a:cubicBezTo>
                  <a:cubicBezTo>
                    <a:pt x="85198" y="230559"/>
                    <a:pt x="79810" y="232538"/>
                    <a:pt x="73261" y="233493"/>
                  </a:cubicBezTo>
                  <a:cubicBezTo>
                    <a:pt x="66713" y="234448"/>
                    <a:pt x="58936" y="234925"/>
                    <a:pt x="49932" y="234925"/>
                  </a:cubicBezTo>
                  <a:cubicBezTo>
                    <a:pt x="40928" y="234925"/>
                    <a:pt x="33288" y="234448"/>
                    <a:pt x="27013" y="233493"/>
                  </a:cubicBezTo>
                  <a:cubicBezTo>
                    <a:pt x="20737" y="232538"/>
                    <a:pt x="15621" y="230559"/>
                    <a:pt x="11665" y="227558"/>
                  </a:cubicBezTo>
                  <a:cubicBezTo>
                    <a:pt x="7709" y="224557"/>
                    <a:pt x="4775" y="220259"/>
                    <a:pt x="2865" y="214666"/>
                  </a:cubicBezTo>
                  <a:cubicBezTo>
                    <a:pt x="955" y="209072"/>
                    <a:pt x="0" y="201637"/>
                    <a:pt x="0" y="192360"/>
                  </a:cubicBezTo>
                  <a:cubicBezTo>
                    <a:pt x="0" y="181992"/>
                    <a:pt x="478" y="172442"/>
                    <a:pt x="1433" y="163711"/>
                  </a:cubicBezTo>
                  <a:cubicBezTo>
                    <a:pt x="2388" y="154980"/>
                    <a:pt x="3957" y="146658"/>
                    <a:pt x="6140" y="138745"/>
                  </a:cubicBezTo>
                  <a:cubicBezTo>
                    <a:pt x="8322" y="130832"/>
                    <a:pt x="11256" y="123192"/>
                    <a:pt x="14939" y="115825"/>
                  </a:cubicBezTo>
                  <a:cubicBezTo>
                    <a:pt x="18623" y="108458"/>
                    <a:pt x="23056" y="100955"/>
                    <a:pt x="28241" y="93315"/>
                  </a:cubicBezTo>
                  <a:lnTo>
                    <a:pt x="80628" y="15143"/>
                  </a:lnTo>
                  <a:cubicBezTo>
                    <a:pt x="82538" y="12415"/>
                    <a:pt x="84516" y="10095"/>
                    <a:pt x="86563" y="8185"/>
                  </a:cubicBezTo>
                  <a:cubicBezTo>
                    <a:pt x="88609" y="6275"/>
                    <a:pt x="91201" y="4707"/>
                    <a:pt x="94339" y="3479"/>
                  </a:cubicBezTo>
                  <a:cubicBezTo>
                    <a:pt x="97477" y="2251"/>
                    <a:pt x="101228" y="1364"/>
                    <a:pt x="105594" y="818"/>
                  </a:cubicBezTo>
                  <a:cubicBezTo>
                    <a:pt x="109960" y="273"/>
                    <a:pt x="115280" y="0"/>
                    <a:pt x="121556" y="0"/>
                  </a:cubicBezTo>
                  <a:close/>
                </a:path>
              </a:pathLst>
            </a:custGeom>
            <a:solidFill>
              <a:schemeClr val="accent3"/>
            </a:solidFill>
            <a:ln>
              <a:noFill/>
            </a:ln>
            <a:effectLst/>
          </p:spPr>
          <p:txBody>
            <a:bodyPr/>
            <a:lstStyle/>
            <a:p>
              <a:pPr algn="ctr">
                <a:defRPr/>
              </a:pPr>
              <a:endParaRPr lang="zh-CN" altLang="en-US" sz="6600" b="1" dirty="0">
                <a:solidFill>
                  <a:schemeClr val="accent1">
                    <a:lumMod val="75000"/>
                  </a:schemeClr>
                </a:solidFill>
              </a:endParaRPr>
            </a:p>
          </p:txBody>
        </p:sp>
        <p:sp>
          <p:nvSpPr>
            <p:cNvPr id="33" name="文本框 32"/>
            <p:cNvSpPr txBox="1"/>
            <p:nvPr/>
          </p:nvSpPr>
          <p:spPr>
            <a:xfrm>
              <a:off x="8608798" y="2467912"/>
              <a:ext cx="2834119"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a:t>
              </a:r>
            </a:p>
          </p:txBody>
        </p:sp>
      </p:grpSp>
      <p:pic>
        <p:nvPicPr>
          <p:cNvPr id="14" name="图片占位符 13"/>
          <p:cNvPicPr>
            <a:picLocks noGrp="1" noChangeAspect="1"/>
          </p:cNvPicPr>
          <p:nvPr>
            <p:ph type="pic" sz="quarter" idx="10"/>
          </p:nvPr>
        </p:nvPicPr>
        <p:blipFill>
          <a:blip r:embed="rId16" cstate="print">
            <a:extLst>
              <a:ext uri="{28A0092B-C50C-407E-A947-70E740481C1C}">
                <a14:useLocalDpi xmlns:a14="http://schemas.microsoft.com/office/drawing/2010/main" val="0"/>
              </a:ext>
            </a:extLst>
          </a:blip>
          <a:srcRect l="11300" r="11300"/>
          <a:stretch>
            <a:fillRect/>
          </a:stretch>
        </p:blipFill>
        <p:spPr/>
      </p:pic>
      <p:pic>
        <p:nvPicPr>
          <p:cNvPr id="19" name="图片占位符 18"/>
          <p:cNvPicPr>
            <a:picLocks noGrp="1" noChangeAspect="1"/>
          </p:cNvPicPr>
          <p:nvPr>
            <p:ph type="pic" sz="quarter" idx="11"/>
          </p:nvPr>
        </p:nvPicPr>
        <p:blipFill>
          <a:blip r:embed="rId17" cstate="print">
            <a:extLst>
              <a:ext uri="{28A0092B-C50C-407E-A947-70E740481C1C}">
                <a14:useLocalDpi xmlns:a14="http://schemas.microsoft.com/office/drawing/2010/main" val="0"/>
              </a:ext>
            </a:extLst>
          </a:blip>
          <a:srcRect l="10938" r="10938"/>
          <a:stretch>
            <a:fillRect/>
          </a:stretch>
        </p:blipFill>
        <p:spPr/>
      </p:pic>
      <p:pic>
        <p:nvPicPr>
          <p:cNvPr id="21" name="图片占位符 20"/>
          <p:cNvPicPr>
            <a:picLocks noGrp="1" noChangeAspect="1"/>
          </p:cNvPicPr>
          <p:nvPr>
            <p:ph type="pic" sz="quarter" idx="12"/>
          </p:nvPr>
        </p:nvPicPr>
        <p:blipFill>
          <a:blip r:embed="rId18" cstate="print">
            <a:extLst>
              <a:ext uri="{28A0092B-C50C-407E-A947-70E740481C1C}">
                <a14:useLocalDpi xmlns:a14="http://schemas.microsoft.com/office/drawing/2010/main" val="0"/>
              </a:ext>
            </a:extLst>
          </a:blip>
          <a:srcRect l="12523" r="12523"/>
          <a:stretch>
            <a:fillRect/>
          </a:stretch>
        </p:blipFill>
        <p:spPr/>
      </p:pic>
    </p:spTree>
    <p:custDataLst>
      <p:tags r:id="rId1"/>
    </p:custDataLst>
    <p:extLst>
      <p:ext uri="{BB962C8B-B14F-4D97-AF65-F5344CB8AC3E}">
        <p14:creationId xmlns:p14="http://schemas.microsoft.com/office/powerpoint/2010/main" val="3381952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par>
                          <p:cTn id="65" fill="hold">
                            <p:stCondLst>
                              <p:cond delay="500"/>
                            </p:stCondLst>
                            <p:childTnLst>
                              <p:par>
                                <p:cTn id="66" presetID="2" presetClass="entr" presetSubtype="8"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0-#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1000"/>
                            </p:stCondLst>
                            <p:childTnLst>
                              <p:par>
                                <p:cTn id="71" presetID="2" presetClass="entr" presetSubtype="1"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0-#ppt_h/2"/>
                                          </p:val>
                                        </p:tav>
                                        <p:tav tm="100000">
                                          <p:val>
                                            <p:strVal val="#ppt_y"/>
                                          </p:val>
                                        </p:tav>
                                      </p:tavLst>
                                    </p:anim>
                                  </p:childTnLst>
                                </p:cTn>
                              </p:par>
                            </p:childTnLst>
                          </p:cTn>
                        </p:par>
                        <p:par>
                          <p:cTn id="75" fill="hold">
                            <p:stCondLst>
                              <p:cond delay="1500"/>
                            </p:stCondLst>
                            <p:childTnLst>
                              <p:par>
                                <p:cTn id="76" presetID="2" presetClass="entr" presetSubtype="2"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500" fill="hold"/>
                                        <p:tgtEl>
                                          <p:spTgt spid="24"/>
                                        </p:tgtEl>
                                        <p:attrNameLst>
                                          <p:attrName>ppt_x</p:attrName>
                                        </p:attrNameLst>
                                      </p:cBhvr>
                                      <p:tavLst>
                                        <p:tav tm="0">
                                          <p:val>
                                            <p:strVal val="1+#ppt_w/2"/>
                                          </p:val>
                                        </p:tav>
                                        <p:tav tm="100000">
                                          <p:val>
                                            <p:strVal val="#ppt_x"/>
                                          </p:val>
                                        </p:tav>
                                      </p:tavLst>
                                    </p:anim>
                                    <p:anim calcmode="lin" valueType="num">
                                      <p:cBhvr additive="base">
                                        <p:cTn id="7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7" grpId="0" animBg="1"/>
      <p:bldP spid="9" grpId="0" animBg="1"/>
      <p:bldP spid="17" grpId="0" animBg="1"/>
      <p:bldP spid="18" grpId="0" animBg="1"/>
      <p:bldP spid="45" grpId="0" animBg="1"/>
      <p:bldP spid="46" grpId="0" animBg="1"/>
      <p:bldP spid="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MH_Other_13"/>
          <p:cNvCxnSpPr/>
          <p:nvPr>
            <p:custDataLst>
              <p:tags r:id="rId2"/>
            </p:custDataLst>
          </p:nvPr>
        </p:nvCxnSpPr>
        <p:spPr>
          <a:xfrm flipV="1">
            <a:off x="1524000" y="1698357"/>
            <a:ext cx="9144000" cy="6369"/>
          </a:xfrm>
          <a:prstGeom prst="line">
            <a:avLst/>
          </a:prstGeom>
          <a:ln w="98425">
            <a:gradFill>
              <a:gsLst>
                <a:gs pos="0">
                  <a:schemeClr val="tx1">
                    <a:lumMod val="50000"/>
                    <a:lumOff val="50000"/>
                  </a:schemeClr>
                </a:gs>
                <a:gs pos="50000">
                  <a:schemeClr val="tx1">
                    <a:lumMod val="50000"/>
                    <a:lumOff val="50000"/>
                    <a:alpha val="35000"/>
                  </a:schemeClr>
                </a:gs>
                <a:gs pos="100000">
                  <a:schemeClr val="tx1">
                    <a:lumMod val="50000"/>
                    <a:lumOff val="5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grpSp>
        <p:nvGrpSpPr>
          <p:cNvPr id="2" name="组合 1"/>
          <p:cNvGrpSpPr/>
          <p:nvPr/>
        </p:nvGrpSpPr>
        <p:grpSpPr>
          <a:xfrm>
            <a:off x="2709863" y="1743076"/>
            <a:ext cx="1320800" cy="2317749"/>
            <a:chOff x="2709863" y="1743076"/>
            <a:chExt cx="1320800" cy="2317749"/>
          </a:xfrm>
        </p:grpSpPr>
        <p:cxnSp>
          <p:nvCxnSpPr>
            <p:cNvPr id="9" name="MH_Other_1"/>
            <p:cNvCxnSpPr/>
            <p:nvPr>
              <p:custDataLst>
                <p:tags r:id="rId15"/>
              </p:custDataLst>
            </p:nvPr>
          </p:nvCxnSpPr>
          <p:spPr>
            <a:xfrm>
              <a:off x="3370263" y="1743076"/>
              <a:ext cx="0" cy="1008063"/>
            </a:xfrm>
            <a:prstGeom prst="line">
              <a:avLst/>
            </a:prstGeom>
            <a:ln w="19050">
              <a:solidFill>
                <a:srgbClr val="B0B0B0"/>
              </a:solidFill>
            </a:ln>
          </p:spPr>
          <p:style>
            <a:lnRef idx="1">
              <a:schemeClr val="accent1"/>
            </a:lnRef>
            <a:fillRef idx="0">
              <a:schemeClr val="accent1"/>
            </a:fillRef>
            <a:effectRef idx="0">
              <a:schemeClr val="accent1"/>
            </a:effectRef>
            <a:fontRef idx="minor">
              <a:schemeClr val="tx1"/>
            </a:fontRef>
          </p:style>
        </p:cxnSp>
        <p:sp>
          <p:nvSpPr>
            <p:cNvPr id="7" name="MH_Other_2"/>
            <p:cNvSpPr/>
            <p:nvPr>
              <p:custDataLst>
                <p:tags r:id="rId16"/>
              </p:custDataLst>
            </p:nvPr>
          </p:nvSpPr>
          <p:spPr>
            <a:xfrm>
              <a:off x="2709863" y="2740025"/>
              <a:ext cx="1320800" cy="1320800"/>
            </a:xfrm>
            <a:custGeom>
              <a:avLst/>
              <a:gdLst>
                <a:gd name="connsiteX0" fmla="*/ 32278 w 2309830"/>
                <a:gd name="connsiteY0" fmla="*/ 1267988 h 2312131"/>
                <a:gd name="connsiteX1" fmla="*/ 268121 w 2309830"/>
                <a:gd name="connsiteY1" fmla="*/ 1267988 h 2312131"/>
                <a:gd name="connsiteX2" fmla="*/ 278554 w 2309830"/>
                <a:gd name="connsiteY2" fmla="*/ 1336346 h 2312131"/>
                <a:gd name="connsiteX3" fmla="*/ 1154915 w 2309830"/>
                <a:gd name="connsiteY3" fmla="*/ 2050601 h 2312131"/>
                <a:gd name="connsiteX4" fmla="*/ 2031276 w 2309830"/>
                <a:gd name="connsiteY4" fmla="*/ 1336346 h 2312131"/>
                <a:gd name="connsiteX5" fmla="*/ 2041709 w 2309830"/>
                <a:gd name="connsiteY5" fmla="*/ 1267988 h 2312131"/>
                <a:gd name="connsiteX6" fmla="*/ 2276989 w 2309830"/>
                <a:gd name="connsiteY6" fmla="*/ 1267988 h 2312131"/>
                <a:gd name="connsiteX7" fmla="*/ 2239069 w 2309830"/>
                <a:gd name="connsiteY7" fmla="*/ 1314318 h 2312131"/>
                <a:gd name="connsiteX8" fmla="*/ 2180895 w 2309830"/>
                <a:gd name="connsiteY8" fmla="*/ 1359404 h 2312131"/>
                <a:gd name="connsiteX9" fmla="*/ 2101145 w 2309830"/>
                <a:gd name="connsiteY9" fmla="*/ 1409608 h 2312131"/>
                <a:gd name="connsiteX10" fmla="*/ 2145105 w 2309830"/>
                <a:gd name="connsiteY10" fmla="*/ 1492962 h 2312131"/>
                <a:gd name="connsiteX11" fmla="*/ 2158907 w 2309830"/>
                <a:gd name="connsiteY11" fmla="*/ 1729229 h 2312131"/>
                <a:gd name="connsiteX12" fmla="*/ 2155352 w 2309830"/>
                <a:gd name="connsiteY12" fmla="*/ 1733672 h 2312131"/>
                <a:gd name="connsiteX13" fmla="*/ 1941772 w 2309830"/>
                <a:gd name="connsiteY13" fmla="*/ 1845149 h 2312131"/>
                <a:gd name="connsiteX14" fmla="*/ 1847605 w 2309830"/>
                <a:gd name="connsiteY14" fmla="*/ 1848755 h 2312131"/>
                <a:gd name="connsiteX15" fmla="*/ 1843999 w 2309830"/>
                <a:gd name="connsiteY15" fmla="*/ 1942922 h 2312131"/>
                <a:gd name="connsiteX16" fmla="*/ 1737817 w 2309830"/>
                <a:gd name="connsiteY16" fmla="*/ 2154436 h 2312131"/>
                <a:gd name="connsiteX17" fmla="*/ 1732518 w 2309830"/>
                <a:gd name="connsiteY17" fmla="*/ 2156506 h 2312131"/>
                <a:gd name="connsiteX18" fmla="*/ 1491811 w 2309830"/>
                <a:gd name="connsiteY18" fmla="*/ 2146258 h 2312131"/>
                <a:gd name="connsiteX19" fmla="*/ 1408458 w 2309830"/>
                <a:gd name="connsiteY19" fmla="*/ 2102298 h 2312131"/>
                <a:gd name="connsiteX20" fmla="*/ 1358251 w 2309830"/>
                <a:gd name="connsiteY20" fmla="*/ 2182045 h 2312131"/>
                <a:gd name="connsiteX21" fmla="*/ 1160539 w 2309830"/>
                <a:gd name="connsiteY21" fmla="*/ 2312131 h 2312131"/>
                <a:gd name="connsiteX22" fmla="*/ 1154914 w 2309830"/>
                <a:gd name="connsiteY22" fmla="*/ 2311274 h 2312131"/>
                <a:gd name="connsiteX23" fmla="*/ 951579 w 2309830"/>
                <a:gd name="connsiteY23" fmla="*/ 2182044 h 2312131"/>
                <a:gd name="connsiteX24" fmla="*/ 901373 w 2309830"/>
                <a:gd name="connsiteY24" fmla="*/ 2102296 h 2312131"/>
                <a:gd name="connsiteX25" fmla="*/ 818021 w 2309830"/>
                <a:gd name="connsiteY25" fmla="*/ 2146258 h 2312131"/>
                <a:gd name="connsiteX26" fmla="*/ 581753 w 2309830"/>
                <a:gd name="connsiteY26" fmla="*/ 2160060 h 2312131"/>
                <a:gd name="connsiteX27" fmla="*/ 577311 w 2309830"/>
                <a:gd name="connsiteY27" fmla="*/ 2156504 h 2312131"/>
                <a:gd name="connsiteX28" fmla="*/ 465831 w 2309830"/>
                <a:gd name="connsiteY28" fmla="*/ 1942922 h 2312131"/>
                <a:gd name="connsiteX29" fmla="*/ 462227 w 2309830"/>
                <a:gd name="connsiteY29" fmla="*/ 1848754 h 2312131"/>
                <a:gd name="connsiteX30" fmla="*/ 368061 w 2309830"/>
                <a:gd name="connsiteY30" fmla="*/ 1845151 h 2312131"/>
                <a:gd name="connsiteX31" fmla="*/ 156545 w 2309830"/>
                <a:gd name="connsiteY31" fmla="*/ 1738968 h 2312131"/>
                <a:gd name="connsiteX32" fmla="*/ 154475 w 2309830"/>
                <a:gd name="connsiteY32" fmla="*/ 1733670 h 2312131"/>
                <a:gd name="connsiteX33" fmla="*/ 164723 w 2309830"/>
                <a:gd name="connsiteY33" fmla="*/ 1492960 h 2312131"/>
                <a:gd name="connsiteX34" fmla="*/ 208685 w 2309830"/>
                <a:gd name="connsiteY34" fmla="*/ 1409608 h 2312131"/>
                <a:gd name="connsiteX35" fmla="*/ 128938 w 2309830"/>
                <a:gd name="connsiteY35" fmla="*/ 1359401 h 2312131"/>
                <a:gd name="connsiteX36" fmla="*/ 72026 w 2309830"/>
                <a:gd name="connsiteY36" fmla="*/ 1315539 h 2312131"/>
                <a:gd name="connsiteX37" fmla="*/ 2048784 w 2309830"/>
                <a:gd name="connsiteY37" fmla="*/ 1169247 h 2312131"/>
                <a:gd name="connsiteX38" fmla="*/ 2308594 w 2309830"/>
                <a:gd name="connsiteY38" fmla="*/ 1169247 h 2312131"/>
                <a:gd name="connsiteX39" fmla="*/ 2303755 w 2309830"/>
                <a:gd name="connsiteY39" fmla="*/ 1210931 h 2312131"/>
                <a:gd name="connsiteX40" fmla="*/ 2290107 w 2309830"/>
                <a:gd name="connsiteY40" fmla="*/ 1241626 h 2312131"/>
                <a:gd name="connsiteX41" fmla="*/ 2045130 w 2309830"/>
                <a:gd name="connsiteY41" fmla="*/ 1241626 h 2312131"/>
                <a:gd name="connsiteX42" fmla="*/ 0 w 2309830"/>
                <a:gd name="connsiteY42" fmla="*/ 1169247 h 2312131"/>
                <a:gd name="connsiteX43" fmla="*/ 261046 w 2309830"/>
                <a:gd name="connsiteY43" fmla="*/ 1169247 h 2312131"/>
                <a:gd name="connsiteX44" fmla="*/ 264701 w 2309830"/>
                <a:gd name="connsiteY44" fmla="*/ 1241626 h 2312131"/>
                <a:gd name="connsiteX45" fmla="*/ 19472 w 2309830"/>
                <a:gd name="connsiteY45" fmla="*/ 1241626 h 2312131"/>
                <a:gd name="connsiteX46" fmla="*/ 6981 w 2309830"/>
                <a:gd name="connsiteY46" fmla="*/ 1215092 h 2312131"/>
                <a:gd name="connsiteX47" fmla="*/ 2045130 w 2309830"/>
                <a:gd name="connsiteY47" fmla="*/ 1070506 h 2312131"/>
                <a:gd name="connsiteX48" fmla="*/ 2290359 w 2309830"/>
                <a:gd name="connsiteY48" fmla="*/ 1070506 h 2312131"/>
                <a:gd name="connsiteX49" fmla="*/ 2302850 w 2309830"/>
                <a:gd name="connsiteY49" fmla="*/ 1097041 h 2312131"/>
                <a:gd name="connsiteX50" fmla="*/ 2309830 w 2309830"/>
                <a:gd name="connsiteY50" fmla="*/ 1142885 h 2312131"/>
                <a:gd name="connsiteX51" fmla="*/ 2048784 w 2309830"/>
                <a:gd name="connsiteY51" fmla="*/ 1142885 h 2312131"/>
                <a:gd name="connsiteX52" fmla="*/ 19724 w 2309830"/>
                <a:gd name="connsiteY52" fmla="*/ 1070506 h 2312131"/>
                <a:gd name="connsiteX53" fmla="*/ 264701 w 2309830"/>
                <a:gd name="connsiteY53" fmla="*/ 1070506 h 2312131"/>
                <a:gd name="connsiteX54" fmla="*/ 261046 w 2309830"/>
                <a:gd name="connsiteY54" fmla="*/ 1142885 h 2312131"/>
                <a:gd name="connsiteX55" fmla="*/ 1238 w 2309830"/>
                <a:gd name="connsiteY55" fmla="*/ 1142885 h 2312131"/>
                <a:gd name="connsiteX56" fmla="*/ 6077 w 2309830"/>
                <a:gd name="connsiteY56" fmla="*/ 1101201 h 2312131"/>
                <a:gd name="connsiteX57" fmla="*/ 1154916 w 2309830"/>
                <a:gd name="connsiteY57" fmla="*/ 81063 h 2312131"/>
                <a:gd name="connsiteX58" fmla="*/ 1095649 w 2309830"/>
                <a:gd name="connsiteY58" fmla="*/ 140330 h 2312131"/>
                <a:gd name="connsiteX59" fmla="*/ 1154916 w 2309830"/>
                <a:gd name="connsiteY59" fmla="*/ 199597 h 2312131"/>
                <a:gd name="connsiteX60" fmla="*/ 1214183 w 2309830"/>
                <a:gd name="connsiteY60" fmla="*/ 140330 h 2312131"/>
                <a:gd name="connsiteX61" fmla="*/ 1154916 w 2309830"/>
                <a:gd name="connsiteY61" fmla="*/ 81063 h 2312131"/>
                <a:gd name="connsiteX62" fmla="*/ 1149291 w 2309830"/>
                <a:gd name="connsiteY62" fmla="*/ 0 h 2312131"/>
                <a:gd name="connsiteX63" fmla="*/ 1154917 w 2309830"/>
                <a:gd name="connsiteY63" fmla="*/ 859 h 2312131"/>
                <a:gd name="connsiteX64" fmla="*/ 1358253 w 2309830"/>
                <a:gd name="connsiteY64" fmla="*/ 130088 h 2312131"/>
                <a:gd name="connsiteX65" fmla="*/ 1408458 w 2309830"/>
                <a:gd name="connsiteY65" fmla="*/ 209838 h 2312131"/>
                <a:gd name="connsiteX66" fmla="*/ 1491811 w 2309830"/>
                <a:gd name="connsiteY66" fmla="*/ 165876 h 2312131"/>
                <a:gd name="connsiteX67" fmla="*/ 1728077 w 2309830"/>
                <a:gd name="connsiteY67" fmla="*/ 152076 h 2312131"/>
                <a:gd name="connsiteX68" fmla="*/ 1732521 w 2309830"/>
                <a:gd name="connsiteY68" fmla="*/ 155629 h 2312131"/>
                <a:gd name="connsiteX69" fmla="*/ 1843999 w 2309830"/>
                <a:gd name="connsiteY69" fmla="*/ 369213 h 2312131"/>
                <a:gd name="connsiteX70" fmla="*/ 1847605 w 2309830"/>
                <a:gd name="connsiteY70" fmla="*/ 463378 h 2312131"/>
                <a:gd name="connsiteX71" fmla="*/ 1941774 w 2309830"/>
                <a:gd name="connsiteY71" fmla="*/ 466982 h 2312131"/>
                <a:gd name="connsiteX72" fmla="*/ 2153285 w 2309830"/>
                <a:gd name="connsiteY72" fmla="*/ 573164 h 2312131"/>
                <a:gd name="connsiteX73" fmla="*/ 2155358 w 2309830"/>
                <a:gd name="connsiteY73" fmla="*/ 578463 h 2312131"/>
                <a:gd name="connsiteX74" fmla="*/ 2145107 w 2309830"/>
                <a:gd name="connsiteY74" fmla="*/ 819171 h 2312131"/>
                <a:gd name="connsiteX75" fmla="*/ 2101145 w 2309830"/>
                <a:gd name="connsiteY75" fmla="*/ 902524 h 2312131"/>
                <a:gd name="connsiteX76" fmla="*/ 2180895 w 2309830"/>
                <a:gd name="connsiteY76" fmla="*/ 952730 h 2312131"/>
                <a:gd name="connsiteX77" fmla="*/ 2237807 w 2309830"/>
                <a:gd name="connsiteY77" fmla="*/ 996593 h 2312131"/>
                <a:gd name="connsiteX78" fmla="*/ 2277553 w 2309830"/>
                <a:gd name="connsiteY78" fmla="*/ 1044144 h 2312131"/>
                <a:gd name="connsiteX79" fmla="*/ 2041709 w 2309830"/>
                <a:gd name="connsiteY79" fmla="*/ 1044144 h 2312131"/>
                <a:gd name="connsiteX80" fmla="*/ 2031276 w 2309830"/>
                <a:gd name="connsiteY80" fmla="*/ 975786 h 2312131"/>
                <a:gd name="connsiteX81" fmla="*/ 1154915 w 2309830"/>
                <a:gd name="connsiteY81" fmla="*/ 261531 h 2312131"/>
                <a:gd name="connsiteX82" fmla="*/ 278554 w 2309830"/>
                <a:gd name="connsiteY82" fmla="*/ 975786 h 2312131"/>
                <a:gd name="connsiteX83" fmla="*/ 268121 w 2309830"/>
                <a:gd name="connsiteY83" fmla="*/ 1044144 h 2312131"/>
                <a:gd name="connsiteX84" fmla="*/ 32842 w 2309830"/>
                <a:gd name="connsiteY84" fmla="*/ 1044144 h 2312131"/>
                <a:gd name="connsiteX85" fmla="*/ 70762 w 2309830"/>
                <a:gd name="connsiteY85" fmla="*/ 997815 h 2312131"/>
                <a:gd name="connsiteX86" fmla="*/ 128938 w 2309830"/>
                <a:gd name="connsiteY86" fmla="*/ 952732 h 2312131"/>
                <a:gd name="connsiteX87" fmla="*/ 208685 w 2309830"/>
                <a:gd name="connsiteY87" fmla="*/ 902525 h 2312131"/>
                <a:gd name="connsiteX88" fmla="*/ 164725 w 2309830"/>
                <a:gd name="connsiteY88" fmla="*/ 819171 h 2312131"/>
                <a:gd name="connsiteX89" fmla="*/ 150923 w 2309830"/>
                <a:gd name="connsiteY89" fmla="*/ 582904 h 2312131"/>
                <a:gd name="connsiteX90" fmla="*/ 154478 w 2309830"/>
                <a:gd name="connsiteY90" fmla="*/ 578462 h 2312131"/>
                <a:gd name="connsiteX91" fmla="*/ 368059 w 2309830"/>
                <a:gd name="connsiteY91" fmla="*/ 466982 h 2312131"/>
                <a:gd name="connsiteX92" fmla="*/ 462226 w 2309830"/>
                <a:gd name="connsiteY92" fmla="*/ 463376 h 2312131"/>
                <a:gd name="connsiteX93" fmla="*/ 465831 w 2309830"/>
                <a:gd name="connsiteY93" fmla="*/ 369213 h 2312131"/>
                <a:gd name="connsiteX94" fmla="*/ 572013 w 2309830"/>
                <a:gd name="connsiteY94" fmla="*/ 157697 h 2312131"/>
                <a:gd name="connsiteX95" fmla="*/ 577313 w 2309830"/>
                <a:gd name="connsiteY95" fmla="*/ 155629 h 2312131"/>
                <a:gd name="connsiteX96" fmla="*/ 686045 w 2309830"/>
                <a:gd name="connsiteY96" fmla="*/ 127582 h 2312131"/>
                <a:gd name="connsiteX97" fmla="*/ 818021 w 2309830"/>
                <a:gd name="connsiteY97" fmla="*/ 165876 h 2312131"/>
                <a:gd name="connsiteX98" fmla="*/ 901375 w 2309830"/>
                <a:gd name="connsiteY98" fmla="*/ 209838 h 2312131"/>
                <a:gd name="connsiteX99" fmla="*/ 951579 w 2309830"/>
                <a:gd name="connsiteY99" fmla="*/ 130088 h 2312131"/>
                <a:gd name="connsiteX100" fmla="*/ 1149291 w 2309830"/>
                <a:gd name="connsiteY100" fmla="*/ 0 h 23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309830" h="2312131">
                  <a:moveTo>
                    <a:pt x="32278" y="1267988"/>
                  </a:moveTo>
                  <a:lnTo>
                    <a:pt x="268121" y="1267988"/>
                  </a:lnTo>
                  <a:lnTo>
                    <a:pt x="278554" y="1336346"/>
                  </a:lnTo>
                  <a:cubicBezTo>
                    <a:pt x="361966" y="1743971"/>
                    <a:pt x="722632" y="2050601"/>
                    <a:pt x="1154915" y="2050601"/>
                  </a:cubicBezTo>
                  <a:cubicBezTo>
                    <a:pt x="1587199" y="2050601"/>
                    <a:pt x="1947864" y="1743971"/>
                    <a:pt x="2031276" y="1336346"/>
                  </a:cubicBezTo>
                  <a:lnTo>
                    <a:pt x="2041709" y="1267988"/>
                  </a:lnTo>
                  <a:lnTo>
                    <a:pt x="2276989" y="1267988"/>
                  </a:lnTo>
                  <a:lnTo>
                    <a:pt x="2239069" y="1314318"/>
                  </a:lnTo>
                  <a:cubicBezTo>
                    <a:pt x="2222540" y="1330272"/>
                    <a:pt x="2203145" y="1345396"/>
                    <a:pt x="2180895" y="1359404"/>
                  </a:cubicBezTo>
                  <a:lnTo>
                    <a:pt x="2101145" y="1409608"/>
                  </a:lnTo>
                  <a:lnTo>
                    <a:pt x="2145105" y="1492962"/>
                  </a:lnTo>
                  <a:cubicBezTo>
                    <a:pt x="2192909" y="1583605"/>
                    <a:pt x="2194686" y="1667259"/>
                    <a:pt x="2158907" y="1729229"/>
                  </a:cubicBezTo>
                  <a:cubicBezTo>
                    <a:pt x="2157968" y="1730856"/>
                    <a:pt x="2156998" y="1732464"/>
                    <a:pt x="2155352" y="1733672"/>
                  </a:cubicBezTo>
                  <a:cubicBezTo>
                    <a:pt x="2121331" y="1798800"/>
                    <a:pt x="2046858" y="1841125"/>
                    <a:pt x="1941772" y="1845149"/>
                  </a:cubicBezTo>
                  <a:lnTo>
                    <a:pt x="1847605" y="1848755"/>
                  </a:lnTo>
                  <a:lnTo>
                    <a:pt x="1843999" y="1942922"/>
                  </a:lnTo>
                  <a:cubicBezTo>
                    <a:pt x="1840080" y="2045325"/>
                    <a:pt x="1799787" y="2118658"/>
                    <a:pt x="1737817" y="2154436"/>
                  </a:cubicBezTo>
                  <a:cubicBezTo>
                    <a:pt x="1736193" y="2155376"/>
                    <a:pt x="1734547" y="2156285"/>
                    <a:pt x="1732518" y="2156506"/>
                  </a:cubicBezTo>
                  <a:cubicBezTo>
                    <a:pt x="1670489" y="2195898"/>
                    <a:pt x="1584834" y="2195317"/>
                    <a:pt x="1491811" y="2146258"/>
                  </a:cubicBezTo>
                  <a:lnTo>
                    <a:pt x="1408458" y="2102298"/>
                  </a:lnTo>
                  <a:lnTo>
                    <a:pt x="1358251" y="2182045"/>
                  </a:lnTo>
                  <a:cubicBezTo>
                    <a:pt x="1303654" y="2268767"/>
                    <a:pt x="1232096" y="2312131"/>
                    <a:pt x="1160539" y="2312131"/>
                  </a:cubicBezTo>
                  <a:cubicBezTo>
                    <a:pt x="1158660" y="2312131"/>
                    <a:pt x="1156783" y="2312095"/>
                    <a:pt x="1154914" y="2311274"/>
                  </a:cubicBezTo>
                  <a:cubicBezTo>
                    <a:pt x="1081500" y="2314374"/>
                    <a:pt x="1007609" y="2271044"/>
                    <a:pt x="951579" y="2182044"/>
                  </a:cubicBezTo>
                  <a:lnTo>
                    <a:pt x="901373" y="2102296"/>
                  </a:lnTo>
                  <a:lnTo>
                    <a:pt x="818021" y="2146258"/>
                  </a:lnTo>
                  <a:cubicBezTo>
                    <a:pt x="727378" y="2194064"/>
                    <a:pt x="643722" y="2195837"/>
                    <a:pt x="581753" y="2160060"/>
                  </a:cubicBezTo>
                  <a:cubicBezTo>
                    <a:pt x="580128" y="2159122"/>
                    <a:pt x="578516" y="2158151"/>
                    <a:pt x="577311" y="2156504"/>
                  </a:cubicBezTo>
                  <a:cubicBezTo>
                    <a:pt x="512183" y="2122483"/>
                    <a:pt x="469858" y="2048013"/>
                    <a:pt x="465831" y="1942922"/>
                  </a:cubicBezTo>
                  <a:lnTo>
                    <a:pt x="462227" y="1848754"/>
                  </a:lnTo>
                  <a:lnTo>
                    <a:pt x="368061" y="1845151"/>
                  </a:lnTo>
                  <a:cubicBezTo>
                    <a:pt x="265658" y="1841228"/>
                    <a:pt x="192324" y="1800938"/>
                    <a:pt x="156545" y="1738968"/>
                  </a:cubicBezTo>
                  <a:cubicBezTo>
                    <a:pt x="155607" y="1737342"/>
                    <a:pt x="154698" y="1735695"/>
                    <a:pt x="154475" y="1733670"/>
                  </a:cubicBezTo>
                  <a:cubicBezTo>
                    <a:pt x="115083" y="1671640"/>
                    <a:pt x="115664" y="1585985"/>
                    <a:pt x="164723" y="1492960"/>
                  </a:cubicBezTo>
                  <a:lnTo>
                    <a:pt x="208685" y="1409608"/>
                  </a:lnTo>
                  <a:lnTo>
                    <a:pt x="128938" y="1359401"/>
                  </a:lnTo>
                  <a:cubicBezTo>
                    <a:pt x="107257" y="1345752"/>
                    <a:pt x="88287" y="1331043"/>
                    <a:pt x="72026" y="1315539"/>
                  </a:cubicBezTo>
                  <a:close/>
                  <a:moveTo>
                    <a:pt x="2048784" y="1169247"/>
                  </a:moveTo>
                  <a:lnTo>
                    <a:pt x="2308594" y="1169247"/>
                  </a:lnTo>
                  <a:lnTo>
                    <a:pt x="2303755" y="1210931"/>
                  </a:lnTo>
                  <a:lnTo>
                    <a:pt x="2290107" y="1241626"/>
                  </a:lnTo>
                  <a:lnTo>
                    <a:pt x="2045130" y="1241626"/>
                  </a:lnTo>
                  <a:close/>
                  <a:moveTo>
                    <a:pt x="0" y="1169247"/>
                  </a:moveTo>
                  <a:lnTo>
                    <a:pt x="261046" y="1169247"/>
                  </a:lnTo>
                  <a:lnTo>
                    <a:pt x="264701" y="1241626"/>
                  </a:lnTo>
                  <a:lnTo>
                    <a:pt x="19472" y="1241626"/>
                  </a:lnTo>
                  <a:lnTo>
                    <a:pt x="6981" y="1215092"/>
                  </a:lnTo>
                  <a:close/>
                  <a:moveTo>
                    <a:pt x="2045130" y="1070506"/>
                  </a:moveTo>
                  <a:lnTo>
                    <a:pt x="2290359" y="1070506"/>
                  </a:lnTo>
                  <a:lnTo>
                    <a:pt x="2302850" y="1097041"/>
                  </a:lnTo>
                  <a:lnTo>
                    <a:pt x="2309830" y="1142885"/>
                  </a:lnTo>
                  <a:lnTo>
                    <a:pt x="2048784" y="1142885"/>
                  </a:lnTo>
                  <a:close/>
                  <a:moveTo>
                    <a:pt x="19724" y="1070506"/>
                  </a:moveTo>
                  <a:lnTo>
                    <a:pt x="264701" y="1070506"/>
                  </a:lnTo>
                  <a:lnTo>
                    <a:pt x="261046" y="1142885"/>
                  </a:lnTo>
                  <a:lnTo>
                    <a:pt x="1238" y="1142885"/>
                  </a:lnTo>
                  <a:lnTo>
                    <a:pt x="6077" y="1101201"/>
                  </a:lnTo>
                  <a:close/>
                  <a:moveTo>
                    <a:pt x="1154916" y="81063"/>
                  </a:moveTo>
                  <a:cubicBezTo>
                    <a:pt x="1122184" y="81063"/>
                    <a:pt x="1095649" y="107598"/>
                    <a:pt x="1095649" y="140330"/>
                  </a:cubicBezTo>
                  <a:cubicBezTo>
                    <a:pt x="1095649" y="173062"/>
                    <a:pt x="1122184" y="199597"/>
                    <a:pt x="1154916" y="199597"/>
                  </a:cubicBezTo>
                  <a:cubicBezTo>
                    <a:pt x="1187648" y="199597"/>
                    <a:pt x="1214183" y="173062"/>
                    <a:pt x="1214183" y="140330"/>
                  </a:cubicBezTo>
                  <a:cubicBezTo>
                    <a:pt x="1214183" y="107598"/>
                    <a:pt x="1187648" y="81063"/>
                    <a:pt x="1154916" y="81063"/>
                  </a:cubicBezTo>
                  <a:close/>
                  <a:moveTo>
                    <a:pt x="1149291" y="0"/>
                  </a:moveTo>
                  <a:cubicBezTo>
                    <a:pt x="1151172" y="0"/>
                    <a:pt x="1153051" y="37"/>
                    <a:pt x="1154917" y="859"/>
                  </a:cubicBezTo>
                  <a:cubicBezTo>
                    <a:pt x="1228331" y="-2243"/>
                    <a:pt x="1302221" y="41089"/>
                    <a:pt x="1358253" y="130088"/>
                  </a:cubicBezTo>
                  <a:lnTo>
                    <a:pt x="1408458" y="209838"/>
                  </a:lnTo>
                  <a:lnTo>
                    <a:pt x="1491811" y="165876"/>
                  </a:lnTo>
                  <a:cubicBezTo>
                    <a:pt x="1582454" y="118069"/>
                    <a:pt x="1666109" y="116297"/>
                    <a:pt x="1728077" y="152076"/>
                  </a:cubicBezTo>
                  <a:cubicBezTo>
                    <a:pt x="1729705" y="153013"/>
                    <a:pt x="1731314" y="153985"/>
                    <a:pt x="1732521" y="155629"/>
                  </a:cubicBezTo>
                  <a:cubicBezTo>
                    <a:pt x="1797649" y="189650"/>
                    <a:pt x="1839976" y="264121"/>
                    <a:pt x="1843999" y="369213"/>
                  </a:cubicBezTo>
                  <a:lnTo>
                    <a:pt x="1847605" y="463378"/>
                  </a:lnTo>
                  <a:lnTo>
                    <a:pt x="1941774" y="466982"/>
                  </a:lnTo>
                  <a:cubicBezTo>
                    <a:pt x="2044175" y="470903"/>
                    <a:pt x="2117507" y="511194"/>
                    <a:pt x="2153285" y="573164"/>
                  </a:cubicBezTo>
                  <a:cubicBezTo>
                    <a:pt x="2154226" y="574790"/>
                    <a:pt x="2155134" y="576436"/>
                    <a:pt x="2155358" y="578463"/>
                  </a:cubicBezTo>
                  <a:cubicBezTo>
                    <a:pt x="2194748" y="640492"/>
                    <a:pt x="2194168" y="726146"/>
                    <a:pt x="2145107" y="819171"/>
                  </a:cubicBezTo>
                  <a:lnTo>
                    <a:pt x="2101145" y="902524"/>
                  </a:lnTo>
                  <a:lnTo>
                    <a:pt x="2180895" y="952730"/>
                  </a:lnTo>
                  <a:cubicBezTo>
                    <a:pt x="2202576" y="966379"/>
                    <a:pt x="2221546" y="981089"/>
                    <a:pt x="2237807" y="996593"/>
                  </a:cubicBezTo>
                  <a:lnTo>
                    <a:pt x="2277553" y="1044144"/>
                  </a:lnTo>
                  <a:lnTo>
                    <a:pt x="2041709" y="1044144"/>
                  </a:lnTo>
                  <a:lnTo>
                    <a:pt x="2031276" y="975786"/>
                  </a:lnTo>
                  <a:cubicBezTo>
                    <a:pt x="1947864" y="568161"/>
                    <a:pt x="1587199" y="261531"/>
                    <a:pt x="1154915" y="261531"/>
                  </a:cubicBezTo>
                  <a:cubicBezTo>
                    <a:pt x="722632" y="261531"/>
                    <a:pt x="361966" y="568161"/>
                    <a:pt x="278554" y="975786"/>
                  </a:cubicBezTo>
                  <a:lnTo>
                    <a:pt x="268121" y="1044144"/>
                  </a:lnTo>
                  <a:lnTo>
                    <a:pt x="32842" y="1044144"/>
                  </a:lnTo>
                  <a:lnTo>
                    <a:pt x="70762" y="997815"/>
                  </a:lnTo>
                  <a:cubicBezTo>
                    <a:pt x="87292" y="981863"/>
                    <a:pt x="106688" y="966739"/>
                    <a:pt x="128938" y="952732"/>
                  </a:cubicBezTo>
                  <a:lnTo>
                    <a:pt x="208685" y="902525"/>
                  </a:lnTo>
                  <a:lnTo>
                    <a:pt x="164725" y="819171"/>
                  </a:lnTo>
                  <a:cubicBezTo>
                    <a:pt x="116917" y="728529"/>
                    <a:pt x="115145" y="644874"/>
                    <a:pt x="150923" y="582904"/>
                  </a:cubicBezTo>
                  <a:cubicBezTo>
                    <a:pt x="151863" y="581277"/>
                    <a:pt x="152832" y="579667"/>
                    <a:pt x="154478" y="578462"/>
                  </a:cubicBezTo>
                  <a:cubicBezTo>
                    <a:pt x="188498" y="513333"/>
                    <a:pt x="262969" y="471007"/>
                    <a:pt x="368059" y="466982"/>
                  </a:cubicBezTo>
                  <a:lnTo>
                    <a:pt x="462226" y="463376"/>
                  </a:lnTo>
                  <a:lnTo>
                    <a:pt x="465831" y="369213"/>
                  </a:lnTo>
                  <a:cubicBezTo>
                    <a:pt x="469753" y="266810"/>
                    <a:pt x="510045" y="193476"/>
                    <a:pt x="572013" y="157697"/>
                  </a:cubicBezTo>
                  <a:cubicBezTo>
                    <a:pt x="573639" y="156760"/>
                    <a:pt x="575286" y="155851"/>
                    <a:pt x="577313" y="155629"/>
                  </a:cubicBezTo>
                  <a:cubicBezTo>
                    <a:pt x="608326" y="135931"/>
                    <a:pt x="645248" y="126230"/>
                    <a:pt x="686045" y="127582"/>
                  </a:cubicBezTo>
                  <a:cubicBezTo>
                    <a:pt x="726840" y="128936"/>
                    <a:pt x="771509" y="141345"/>
                    <a:pt x="818021" y="165876"/>
                  </a:cubicBezTo>
                  <a:lnTo>
                    <a:pt x="901375" y="209838"/>
                  </a:lnTo>
                  <a:lnTo>
                    <a:pt x="951579" y="130088"/>
                  </a:lnTo>
                  <a:cubicBezTo>
                    <a:pt x="1006176" y="43366"/>
                    <a:pt x="1077735" y="2"/>
                    <a:pt x="1149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endParaRPr lang="zh-CN" altLang="en-US">
                <a:solidFill>
                  <a:srgbClr val="FFFFFF"/>
                </a:solidFill>
              </a:endParaRPr>
            </a:p>
          </p:txBody>
        </p:sp>
        <p:sp>
          <p:nvSpPr>
            <p:cNvPr id="8" name="MH_SubTitle_1"/>
            <p:cNvSpPr/>
            <p:nvPr>
              <p:custDataLst>
                <p:tags r:id="rId17"/>
              </p:custDataLst>
            </p:nvPr>
          </p:nvSpPr>
          <p:spPr>
            <a:xfrm>
              <a:off x="2898776" y="2928939"/>
              <a:ext cx="942975" cy="941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endParaRPr lang="zh-CN" altLang="en-US" dirty="0">
                <a:solidFill>
                  <a:srgbClr val="FFFFFF"/>
                </a:solidFill>
              </a:endParaRPr>
            </a:p>
          </p:txBody>
        </p:sp>
        <p:sp>
          <p:nvSpPr>
            <p:cNvPr id="29" name="TextBox 19"/>
            <p:cNvSpPr txBox="1"/>
            <p:nvPr/>
          </p:nvSpPr>
          <p:spPr>
            <a:xfrm>
              <a:off x="2813050" y="3076466"/>
              <a:ext cx="1114426" cy="646331"/>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solidFill>
                    <a:schemeClr val="bg1"/>
                  </a:solidFill>
                  <a:latin typeface="+mn-ea"/>
                </a:rPr>
                <a:t>文字</a:t>
              </a:r>
              <a:endParaRPr lang="en-US" altLang="zh-CN" sz="1800" dirty="0">
                <a:solidFill>
                  <a:schemeClr val="bg1"/>
                </a:solidFill>
                <a:latin typeface="+mn-ea"/>
              </a:endParaRPr>
            </a:p>
            <a:p>
              <a:pPr algn="ctr"/>
              <a:r>
                <a:rPr lang="zh-CN" altLang="en-US" sz="1800" dirty="0">
                  <a:solidFill>
                    <a:schemeClr val="bg1"/>
                  </a:solidFill>
                  <a:latin typeface="+mn-ea"/>
                </a:rPr>
                <a:t>添加</a:t>
              </a:r>
              <a:endParaRPr lang="en-US" sz="1800" dirty="0">
                <a:solidFill>
                  <a:schemeClr val="bg1"/>
                </a:solidFill>
                <a:latin typeface="+mn-ea"/>
              </a:endParaRPr>
            </a:p>
          </p:txBody>
        </p:sp>
      </p:grpSp>
      <p:grpSp>
        <p:nvGrpSpPr>
          <p:cNvPr id="4" name="组合 3"/>
          <p:cNvGrpSpPr/>
          <p:nvPr/>
        </p:nvGrpSpPr>
        <p:grpSpPr>
          <a:xfrm>
            <a:off x="5430838" y="1736725"/>
            <a:ext cx="1319212" cy="2324100"/>
            <a:chOff x="5430838" y="1736725"/>
            <a:chExt cx="1319212" cy="2324100"/>
          </a:xfrm>
        </p:grpSpPr>
        <p:cxnSp>
          <p:nvCxnSpPr>
            <p:cNvPr id="17" name="MH_Other_5"/>
            <p:cNvCxnSpPr/>
            <p:nvPr>
              <p:custDataLst>
                <p:tags r:id="rId12"/>
              </p:custDataLst>
            </p:nvPr>
          </p:nvCxnSpPr>
          <p:spPr>
            <a:xfrm>
              <a:off x="6091238" y="1736725"/>
              <a:ext cx="0" cy="1042988"/>
            </a:xfrm>
            <a:prstGeom prst="line">
              <a:avLst/>
            </a:prstGeom>
            <a:ln w="19050">
              <a:solidFill>
                <a:srgbClr val="B0B0B0"/>
              </a:solidFill>
            </a:ln>
          </p:spPr>
          <p:style>
            <a:lnRef idx="1">
              <a:schemeClr val="accent1"/>
            </a:lnRef>
            <a:fillRef idx="0">
              <a:schemeClr val="accent1"/>
            </a:fillRef>
            <a:effectRef idx="0">
              <a:schemeClr val="accent1"/>
            </a:effectRef>
            <a:fontRef idx="minor">
              <a:schemeClr val="tx1"/>
            </a:fontRef>
          </p:style>
        </p:cxnSp>
        <p:sp>
          <p:nvSpPr>
            <p:cNvPr id="15" name="MH_Other_6"/>
            <p:cNvSpPr/>
            <p:nvPr>
              <p:custDataLst>
                <p:tags r:id="rId13"/>
              </p:custDataLst>
            </p:nvPr>
          </p:nvSpPr>
          <p:spPr>
            <a:xfrm>
              <a:off x="5430838" y="2740025"/>
              <a:ext cx="1319212" cy="1320800"/>
            </a:xfrm>
            <a:custGeom>
              <a:avLst/>
              <a:gdLst>
                <a:gd name="connsiteX0" fmla="*/ 32278 w 2309830"/>
                <a:gd name="connsiteY0" fmla="*/ 1267988 h 2312131"/>
                <a:gd name="connsiteX1" fmla="*/ 268121 w 2309830"/>
                <a:gd name="connsiteY1" fmla="*/ 1267988 h 2312131"/>
                <a:gd name="connsiteX2" fmla="*/ 278554 w 2309830"/>
                <a:gd name="connsiteY2" fmla="*/ 1336346 h 2312131"/>
                <a:gd name="connsiteX3" fmla="*/ 1154915 w 2309830"/>
                <a:gd name="connsiteY3" fmla="*/ 2050601 h 2312131"/>
                <a:gd name="connsiteX4" fmla="*/ 2031276 w 2309830"/>
                <a:gd name="connsiteY4" fmla="*/ 1336346 h 2312131"/>
                <a:gd name="connsiteX5" fmla="*/ 2041709 w 2309830"/>
                <a:gd name="connsiteY5" fmla="*/ 1267988 h 2312131"/>
                <a:gd name="connsiteX6" fmla="*/ 2276989 w 2309830"/>
                <a:gd name="connsiteY6" fmla="*/ 1267988 h 2312131"/>
                <a:gd name="connsiteX7" fmla="*/ 2239069 w 2309830"/>
                <a:gd name="connsiteY7" fmla="*/ 1314318 h 2312131"/>
                <a:gd name="connsiteX8" fmla="*/ 2180895 w 2309830"/>
                <a:gd name="connsiteY8" fmla="*/ 1359404 h 2312131"/>
                <a:gd name="connsiteX9" fmla="*/ 2101145 w 2309830"/>
                <a:gd name="connsiteY9" fmla="*/ 1409608 h 2312131"/>
                <a:gd name="connsiteX10" fmla="*/ 2145105 w 2309830"/>
                <a:gd name="connsiteY10" fmla="*/ 1492962 h 2312131"/>
                <a:gd name="connsiteX11" fmla="*/ 2158907 w 2309830"/>
                <a:gd name="connsiteY11" fmla="*/ 1729229 h 2312131"/>
                <a:gd name="connsiteX12" fmla="*/ 2155352 w 2309830"/>
                <a:gd name="connsiteY12" fmla="*/ 1733672 h 2312131"/>
                <a:gd name="connsiteX13" fmla="*/ 1941772 w 2309830"/>
                <a:gd name="connsiteY13" fmla="*/ 1845149 h 2312131"/>
                <a:gd name="connsiteX14" fmla="*/ 1847605 w 2309830"/>
                <a:gd name="connsiteY14" fmla="*/ 1848755 h 2312131"/>
                <a:gd name="connsiteX15" fmla="*/ 1843999 w 2309830"/>
                <a:gd name="connsiteY15" fmla="*/ 1942922 h 2312131"/>
                <a:gd name="connsiteX16" fmla="*/ 1737817 w 2309830"/>
                <a:gd name="connsiteY16" fmla="*/ 2154436 h 2312131"/>
                <a:gd name="connsiteX17" fmla="*/ 1732518 w 2309830"/>
                <a:gd name="connsiteY17" fmla="*/ 2156506 h 2312131"/>
                <a:gd name="connsiteX18" fmla="*/ 1491811 w 2309830"/>
                <a:gd name="connsiteY18" fmla="*/ 2146258 h 2312131"/>
                <a:gd name="connsiteX19" fmla="*/ 1408458 w 2309830"/>
                <a:gd name="connsiteY19" fmla="*/ 2102298 h 2312131"/>
                <a:gd name="connsiteX20" fmla="*/ 1358251 w 2309830"/>
                <a:gd name="connsiteY20" fmla="*/ 2182045 h 2312131"/>
                <a:gd name="connsiteX21" fmla="*/ 1160539 w 2309830"/>
                <a:gd name="connsiteY21" fmla="*/ 2312131 h 2312131"/>
                <a:gd name="connsiteX22" fmla="*/ 1154914 w 2309830"/>
                <a:gd name="connsiteY22" fmla="*/ 2311274 h 2312131"/>
                <a:gd name="connsiteX23" fmla="*/ 951579 w 2309830"/>
                <a:gd name="connsiteY23" fmla="*/ 2182044 h 2312131"/>
                <a:gd name="connsiteX24" fmla="*/ 901373 w 2309830"/>
                <a:gd name="connsiteY24" fmla="*/ 2102296 h 2312131"/>
                <a:gd name="connsiteX25" fmla="*/ 818021 w 2309830"/>
                <a:gd name="connsiteY25" fmla="*/ 2146258 h 2312131"/>
                <a:gd name="connsiteX26" fmla="*/ 581753 w 2309830"/>
                <a:gd name="connsiteY26" fmla="*/ 2160060 h 2312131"/>
                <a:gd name="connsiteX27" fmla="*/ 577311 w 2309830"/>
                <a:gd name="connsiteY27" fmla="*/ 2156504 h 2312131"/>
                <a:gd name="connsiteX28" fmla="*/ 465831 w 2309830"/>
                <a:gd name="connsiteY28" fmla="*/ 1942922 h 2312131"/>
                <a:gd name="connsiteX29" fmla="*/ 462227 w 2309830"/>
                <a:gd name="connsiteY29" fmla="*/ 1848754 h 2312131"/>
                <a:gd name="connsiteX30" fmla="*/ 368061 w 2309830"/>
                <a:gd name="connsiteY30" fmla="*/ 1845151 h 2312131"/>
                <a:gd name="connsiteX31" fmla="*/ 156545 w 2309830"/>
                <a:gd name="connsiteY31" fmla="*/ 1738968 h 2312131"/>
                <a:gd name="connsiteX32" fmla="*/ 154475 w 2309830"/>
                <a:gd name="connsiteY32" fmla="*/ 1733670 h 2312131"/>
                <a:gd name="connsiteX33" fmla="*/ 164723 w 2309830"/>
                <a:gd name="connsiteY33" fmla="*/ 1492960 h 2312131"/>
                <a:gd name="connsiteX34" fmla="*/ 208685 w 2309830"/>
                <a:gd name="connsiteY34" fmla="*/ 1409608 h 2312131"/>
                <a:gd name="connsiteX35" fmla="*/ 128938 w 2309830"/>
                <a:gd name="connsiteY35" fmla="*/ 1359401 h 2312131"/>
                <a:gd name="connsiteX36" fmla="*/ 72026 w 2309830"/>
                <a:gd name="connsiteY36" fmla="*/ 1315539 h 2312131"/>
                <a:gd name="connsiteX37" fmla="*/ 2048784 w 2309830"/>
                <a:gd name="connsiteY37" fmla="*/ 1169247 h 2312131"/>
                <a:gd name="connsiteX38" fmla="*/ 2308594 w 2309830"/>
                <a:gd name="connsiteY38" fmla="*/ 1169247 h 2312131"/>
                <a:gd name="connsiteX39" fmla="*/ 2303755 w 2309830"/>
                <a:gd name="connsiteY39" fmla="*/ 1210931 h 2312131"/>
                <a:gd name="connsiteX40" fmla="*/ 2290107 w 2309830"/>
                <a:gd name="connsiteY40" fmla="*/ 1241626 h 2312131"/>
                <a:gd name="connsiteX41" fmla="*/ 2045130 w 2309830"/>
                <a:gd name="connsiteY41" fmla="*/ 1241626 h 2312131"/>
                <a:gd name="connsiteX42" fmla="*/ 0 w 2309830"/>
                <a:gd name="connsiteY42" fmla="*/ 1169247 h 2312131"/>
                <a:gd name="connsiteX43" fmla="*/ 261046 w 2309830"/>
                <a:gd name="connsiteY43" fmla="*/ 1169247 h 2312131"/>
                <a:gd name="connsiteX44" fmla="*/ 264701 w 2309830"/>
                <a:gd name="connsiteY44" fmla="*/ 1241626 h 2312131"/>
                <a:gd name="connsiteX45" fmla="*/ 19472 w 2309830"/>
                <a:gd name="connsiteY45" fmla="*/ 1241626 h 2312131"/>
                <a:gd name="connsiteX46" fmla="*/ 6981 w 2309830"/>
                <a:gd name="connsiteY46" fmla="*/ 1215092 h 2312131"/>
                <a:gd name="connsiteX47" fmla="*/ 2045130 w 2309830"/>
                <a:gd name="connsiteY47" fmla="*/ 1070506 h 2312131"/>
                <a:gd name="connsiteX48" fmla="*/ 2290359 w 2309830"/>
                <a:gd name="connsiteY48" fmla="*/ 1070506 h 2312131"/>
                <a:gd name="connsiteX49" fmla="*/ 2302850 w 2309830"/>
                <a:gd name="connsiteY49" fmla="*/ 1097041 h 2312131"/>
                <a:gd name="connsiteX50" fmla="*/ 2309830 w 2309830"/>
                <a:gd name="connsiteY50" fmla="*/ 1142885 h 2312131"/>
                <a:gd name="connsiteX51" fmla="*/ 2048784 w 2309830"/>
                <a:gd name="connsiteY51" fmla="*/ 1142885 h 2312131"/>
                <a:gd name="connsiteX52" fmla="*/ 19724 w 2309830"/>
                <a:gd name="connsiteY52" fmla="*/ 1070506 h 2312131"/>
                <a:gd name="connsiteX53" fmla="*/ 264701 w 2309830"/>
                <a:gd name="connsiteY53" fmla="*/ 1070506 h 2312131"/>
                <a:gd name="connsiteX54" fmla="*/ 261046 w 2309830"/>
                <a:gd name="connsiteY54" fmla="*/ 1142885 h 2312131"/>
                <a:gd name="connsiteX55" fmla="*/ 1238 w 2309830"/>
                <a:gd name="connsiteY55" fmla="*/ 1142885 h 2312131"/>
                <a:gd name="connsiteX56" fmla="*/ 6077 w 2309830"/>
                <a:gd name="connsiteY56" fmla="*/ 1101201 h 2312131"/>
                <a:gd name="connsiteX57" fmla="*/ 1154916 w 2309830"/>
                <a:gd name="connsiteY57" fmla="*/ 81063 h 2312131"/>
                <a:gd name="connsiteX58" fmla="*/ 1095649 w 2309830"/>
                <a:gd name="connsiteY58" fmla="*/ 140330 h 2312131"/>
                <a:gd name="connsiteX59" fmla="*/ 1154916 w 2309830"/>
                <a:gd name="connsiteY59" fmla="*/ 199597 h 2312131"/>
                <a:gd name="connsiteX60" fmla="*/ 1214183 w 2309830"/>
                <a:gd name="connsiteY60" fmla="*/ 140330 h 2312131"/>
                <a:gd name="connsiteX61" fmla="*/ 1154916 w 2309830"/>
                <a:gd name="connsiteY61" fmla="*/ 81063 h 2312131"/>
                <a:gd name="connsiteX62" fmla="*/ 1149291 w 2309830"/>
                <a:gd name="connsiteY62" fmla="*/ 0 h 2312131"/>
                <a:gd name="connsiteX63" fmla="*/ 1154917 w 2309830"/>
                <a:gd name="connsiteY63" fmla="*/ 859 h 2312131"/>
                <a:gd name="connsiteX64" fmla="*/ 1358253 w 2309830"/>
                <a:gd name="connsiteY64" fmla="*/ 130088 h 2312131"/>
                <a:gd name="connsiteX65" fmla="*/ 1408458 w 2309830"/>
                <a:gd name="connsiteY65" fmla="*/ 209838 h 2312131"/>
                <a:gd name="connsiteX66" fmla="*/ 1491811 w 2309830"/>
                <a:gd name="connsiteY66" fmla="*/ 165876 h 2312131"/>
                <a:gd name="connsiteX67" fmla="*/ 1728077 w 2309830"/>
                <a:gd name="connsiteY67" fmla="*/ 152076 h 2312131"/>
                <a:gd name="connsiteX68" fmla="*/ 1732521 w 2309830"/>
                <a:gd name="connsiteY68" fmla="*/ 155629 h 2312131"/>
                <a:gd name="connsiteX69" fmla="*/ 1843999 w 2309830"/>
                <a:gd name="connsiteY69" fmla="*/ 369213 h 2312131"/>
                <a:gd name="connsiteX70" fmla="*/ 1847605 w 2309830"/>
                <a:gd name="connsiteY70" fmla="*/ 463378 h 2312131"/>
                <a:gd name="connsiteX71" fmla="*/ 1941774 w 2309830"/>
                <a:gd name="connsiteY71" fmla="*/ 466982 h 2312131"/>
                <a:gd name="connsiteX72" fmla="*/ 2153285 w 2309830"/>
                <a:gd name="connsiteY72" fmla="*/ 573164 h 2312131"/>
                <a:gd name="connsiteX73" fmla="*/ 2155358 w 2309830"/>
                <a:gd name="connsiteY73" fmla="*/ 578463 h 2312131"/>
                <a:gd name="connsiteX74" fmla="*/ 2145107 w 2309830"/>
                <a:gd name="connsiteY74" fmla="*/ 819171 h 2312131"/>
                <a:gd name="connsiteX75" fmla="*/ 2101145 w 2309830"/>
                <a:gd name="connsiteY75" fmla="*/ 902524 h 2312131"/>
                <a:gd name="connsiteX76" fmla="*/ 2180895 w 2309830"/>
                <a:gd name="connsiteY76" fmla="*/ 952730 h 2312131"/>
                <a:gd name="connsiteX77" fmla="*/ 2237807 w 2309830"/>
                <a:gd name="connsiteY77" fmla="*/ 996593 h 2312131"/>
                <a:gd name="connsiteX78" fmla="*/ 2277553 w 2309830"/>
                <a:gd name="connsiteY78" fmla="*/ 1044144 h 2312131"/>
                <a:gd name="connsiteX79" fmla="*/ 2041709 w 2309830"/>
                <a:gd name="connsiteY79" fmla="*/ 1044144 h 2312131"/>
                <a:gd name="connsiteX80" fmla="*/ 2031276 w 2309830"/>
                <a:gd name="connsiteY80" fmla="*/ 975786 h 2312131"/>
                <a:gd name="connsiteX81" fmla="*/ 1154915 w 2309830"/>
                <a:gd name="connsiteY81" fmla="*/ 261531 h 2312131"/>
                <a:gd name="connsiteX82" fmla="*/ 278554 w 2309830"/>
                <a:gd name="connsiteY82" fmla="*/ 975786 h 2312131"/>
                <a:gd name="connsiteX83" fmla="*/ 268121 w 2309830"/>
                <a:gd name="connsiteY83" fmla="*/ 1044144 h 2312131"/>
                <a:gd name="connsiteX84" fmla="*/ 32842 w 2309830"/>
                <a:gd name="connsiteY84" fmla="*/ 1044144 h 2312131"/>
                <a:gd name="connsiteX85" fmla="*/ 70762 w 2309830"/>
                <a:gd name="connsiteY85" fmla="*/ 997815 h 2312131"/>
                <a:gd name="connsiteX86" fmla="*/ 128938 w 2309830"/>
                <a:gd name="connsiteY86" fmla="*/ 952732 h 2312131"/>
                <a:gd name="connsiteX87" fmla="*/ 208685 w 2309830"/>
                <a:gd name="connsiteY87" fmla="*/ 902525 h 2312131"/>
                <a:gd name="connsiteX88" fmla="*/ 164725 w 2309830"/>
                <a:gd name="connsiteY88" fmla="*/ 819171 h 2312131"/>
                <a:gd name="connsiteX89" fmla="*/ 150923 w 2309830"/>
                <a:gd name="connsiteY89" fmla="*/ 582904 h 2312131"/>
                <a:gd name="connsiteX90" fmla="*/ 154478 w 2309830"/>
                <a:gd name="connsiteY90" fmla="*/ 578462 h 2312131"/>
                <a:gd name="connsiteX91" fmla="*/ 368059 w 2309830"/>
                <a:gd name="connsiteY91" fmla="*/ 466982 h 2312131"/>
                <a:gd name="connsiteX92" fmla="*/ 462226 w 2309830"/>
                <a:gd name="connsiteY92" fmla="*/ 463376 h 2312131"/>
                <a:gd name="connsiteX93" fmla="*/ 465831 w 2309830"/>
                <a:gd name="connsiteY93" fmla="*/ 369213 h 2312131"/>
                <a:gd name="connsiteX94" fmla="*/ 572013 w 2309830"/>
                <a:gd name="connsiteY94" fmla="*/ 157697 h 2312131"/>
                <a:gd name="connsiteX95" fmla="*/ 577313 w 2309830"/>
                <a:gd name="connsiteY95" fmla="*/ 155629 h 2312131"/>
                <a:gd name="connsiteX96" fmla="*/ 686045 w 2309830"/>
                <a:gd name="connsiteY96" fmla="*/ 127582 h 2312131"/>
                <a:gd name="connsiteX97" fmla="*/ 818021 w 2309830"/>
                <a:gd name="connsiteY97" fmla="*/ 165876 h 2312131"/>
                <a:gd name="connsiteX98" fmla="*/ 901375 w 2309830"/>
                <a:gd name="connsiteY98" fmla="*/ 209838 h 2312131"/>
                <a:gd name="connsiteX99" fmla="*/ 951579 w 2309830"/>
                <a:gd name="connsiteY99" fmla="*/ 130088 h 2312131"/>
                <a:gd name="connsiteX100" fmla="*/ 1149291 w 2309830"/>
                <a:gd name="connsiteY100" fmla="*/ 0 h 23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309830" h="2312131">
                  <a:moveTo>
                    <a:pt x="32278" y="1267988"/>
                  </a:moveTo>
                  <a:lnTo>
                    <a:pt x="268121" y="1267988"/>
                  </a:lnTo>
                  <a:lnTo>
                    <a:pt x="278554" y="1336346"/>
                  </a:lnTo>
                  <a:cubicBezTo>
                    <a:pt x="361966" y="1743971"/>
                    <a:pt x="722632" y="2050601"/>
                    <a:pt x="1154915" y="2050601"/>
                  </a:cubicBezTo>
                  <a:cubicBezTo>
                    <a:pt x="1587199" y="2050601"/>
                    <a:pt x="1947864" y="1743971"/>
                    <a:pt x="2031276" y="1336346"/>
                  </a:cubicBezTo>
                  <a:lnTo>
                    <a:pt x="2041709" y="1267988"/>
                  </a:lnTo>
                  <a:lnTo>
                    <a:pt x="2276989" y="1267988"/>
                  </a:lnTo>
                  <a:lnTo>
                    <a:pt x="2239069" y="1314318"/>
                  </a:lnTo>
                  <a:cubicBezTo>
                    <a:pt x="2222540" y="1330272"/>
                    <a:pt x="2203145" y="1345396"/>
                    <a:pt x="2180895" y="1359404"/>
                  </a:cubicBezTo>
                  <a:lnTo>
                    <a:pt x="2101145" y="1409608"/>
                  </a:lnTo>
                  <a:lnTo>
                    <a:pt x="2145105" y="1492962"/>
                  </a:lnTo>
                  <a:cubicBezTo>
                    <a:pt x="2192909" y="1583605"/>
                    <a:pt x="2194686" y="1667259"/>
                    <a:pt x="2158907" y="1729229"/>
                  </a:cubicBezTo>
                  <a:cubicBezTo>
                    <a:pt x="2157968" y="1730856"/>
                    <a:pt x="2156998" y="1732464"/>
                    <a:pt x="2155352" y="1733672"/>
                  </a:cubicBezTo>
                  <a:cubicBezTo>
                    <a:pt x="2121331" y="1798800"/>
                    <a:pt x="2046858" y="1841125"/>
                    <a:pt x="1941772" y="1845149"/>
                  </a:cubicBezTo>
                  <a:lnTo>
                    <a:pt x="1847605" y="1848755"/>
                  </a:lnTo>
                  <a:lnTo>
                    <a:pt x="1843999" y="1942922"/>
                  </a:lnTo>
                  <a:cubicBezTo>
                    <a:pt x="1840080" y="2045325"/>
                    <a:pt x="1799787" y="2118658"/>
                    <a:pt x="1737817" y="2154436"/>
                  </a:cubicBezTo>
                  <a:cubicBezTo>
                    <a:pt x="1736193" y="2155376"/>
                    <a:pt x="1734547" y="2156285"/>
                    <a:pt x="1732518" y="2156506"/>
                  </a:cubicBezTo>
                  <a:cubicBezTo>
                    <a:pt x="1670489" y="2195898"/>
                    <a:pt x="1584834" y="2195317"/>
                    <a:pt x="1491811" y="2146258"/>
                  </a:cubicBezTo>
                  <a:lnTo>
                    <a:pt x="1408458" y="2102298"/>
                  </a:lnTo>
                  <a:lnTo>
                    <a:pt x="1358251" y="2182045"/>
                  </a:lnTo>
                  <a:cubicBezTo>
                    <a:pt x="1303654" y="2268767"/>
                    <a:pt x="1232096" y="2312131"/>
                    <a:pt x="1160539" y="2312131"/>
                  </a:cubicBezTo>
                  <a:cubicBezTo>
                    <a:pt x="1158660" y="2312131"/>
                    <a:pt x="1156783" y="2312095"/>
                    <a:pt x="1154914" y="2311274"/>
                  </a:cubicBezTo>
                  <a:cubicBezTo>
                    <a:pt x="1081500" y="2314374"/>
                    <a:pt x="1007609" y="2271044"/>
                    <a:pt x="951579" y="2182044"/>
                  </a:cubicBezTo>
                  <a:lnTo>
                    <a:pt x="901373" y="2102296"/>
                  </a:lnTo>
                  <a:lnTo>
                    <a:pt x="818021" y="2146258"/>
                  </a:lnTo>
                  <a:cubicBezTo>
                    <a:pt x="727378" y="2194064"/>
                    <a:pt x="643722" y="2195837"/>
                    <a:pt x="581753" y="2160060"/>
                  </a:cubicBezTo>
                  <a:cubicBezTo>
                    <a:pt x="580128" y="2159122"/>
                    <a:pt x="578516" y="2158151"/>
                    <a:pt x="577311" y="2156504"/>
                  </a:cubicBezTo>
                  <a:cubicBezTo>
                    <a:pt x="512183" y="2122483"/>
                    <a:pt x="469858" y="2048013"/>
                    <a:pt x="465831" y="1942922"/>
                  </a:cubicBezTo>
                  <a:lnTo>
                    <a:pt x="462227" y="1848754"/>
                  </a:lnTo>
                  <a:lnTo>
                    <a:pt x="368061" y="1845151"/>
                  </a:lnTo>
                  <a:cubicBezTo>
                    <a:pt x="265658" y="1841228"/>
                    <a:pt x="192324" y="1800938"/>
                    <a:pt x="156545" y="1738968"/>
                  </a:cubicBezTo>
                  <a:cubicBezTo>
                    <a:pt x="155607" y="1737342"/>
                    <a:pt x="154698" y="1735695"/>
                    <a:pt x="154475" y="1733670"/>
                  </a:cubicBezTo>
                  <a:cubicBezTo>
                    <a:pt x="115083" y="1671640"/>
                    <a:pt x="115664" y="1585985"/>
                    <a:pt x="164723" y="1492960"/>
                  </a:cubicBezTo>
                  <a:lnTo>
                    <a:pt x="208685" y="1409608"/>
                  </a:lnTo>
                  <a:lnTo>
                    <a:pt x="128938" y="1359401"/>
                  </a:lnTo>
                  <a:cubicBezTo>
                    <a:pt x="107257" y="1345752"/>
                    <a:pt x="88287" y="1331043"/>
                    <a:pt x="72026" y="1315539"/>
                  </a:cubicBezTo>
                  <a:close/>
                  <a:moveTo>
                    <a:pt x="2048784" y="1169247"/>
                  </a:moveTo>
                  <a:lnTo>
                    <a:pt x="2308594" y="1169247"/>
                  </a:lnTo>
                  <a:lnTo>
                    <a:pt x="2303755" y="1210931"/>
                  </a:lnTo>
                  <a:lnTo>
                    <a:pt x="2290107" y="1241626"/>
                  </a:lnTo>
                  <a:lnTo>
                    <a:pt x="2045130" y="1241626"/>
                  </a:lnTo>
                  <a:close/>
                  <a:moveTo>
                    <a:pt x="0" y="1169247"/>
                  </a:moveTo>
                  <a:lnTo>
                    <a:pt x="261046" y="1169247"/>
                  </a:lnTo>
                  <a:lnTo>
                    <a:pt x="264701" y="1241626"/>
                  </a:lnTo>
                  <a:lnTo>
                    <a:pt x="19472" y="1241626"/>
                  </a:lnTo>
                  <a:lnTo>
                    <a:pt x="6981" y="1215092"/>
                  </a:lnTo>
                  <a:close/>
                  <a:moveTo>
                    <a:pt x="2045130" y="1070506"/>
                  </a:moveTo>
                  <a:lnTo>
                    <a:pt x="2290359" y="1070506"/>
                  </a:lnTo>
                  <a:lnTo>
                    <a:pt x="2302850" y="1097041"/>
                  </a:lnTo>
                  <a:lnTo>
                    <a:pt x="2309830" y="1142885"/>
                  </a:lnTo>
                  <a:lnTo>
                    <a:pt x="2048784" y="1142885"/>
                  </a:lnTo>
                  <a:close/>
                  <a:moveTo>
                    <a:pt x="19724" y="1070506"/>
                  </a:moveTo>
                  <a:lnTo>
                    <a:pt x="264701" y="1070506"/>
                  </a:lnTo>
                  <a:lnTo>
                    <a:pt x="261046" y="1142885"/>
                  </a:lnTo>
                  <a:lnTo>
                    <a:pt x="1238" y="1142885"/>
                  </a:lnTo>
                  <a:lnTo>
                    <a:pt x="6077" y="1101201"/>
                  </a:lnTo>
                  <a:close/>
                  <a:moveTo>
                    <a:pt x="1154916" y="81063"/>
                  </a:moveTo>
                  <a:cubicBezTo>
                    <a:pt x="1122184" y="81063"/>
                    <a:pt x="1095649" y="107598"/>
                    <a:pt x="1095649" y="140330"/>
                  </a:cubicBezTo>
                  <a:cubicBezTo>
                    <a:pt x="1095649" y="173062"/>
                    <a:pt x="1122184" y="199597"/>
                    <a:pt x="1154916" y="199597"/>
                  </a:cubicBezTo>
                  <a:cubicBezTo>
                    <a:pt x="1187648" y="199597"/>
                    <a:pt x="1214183" y="173062"/>
                    <a:pt x="1214183" y="140330"/>
                  </a:cubicBezTo>
                  <a:cubicBezTo>
                    <a:pt x="1214183" y="107598"/>
                    <a:pt x="1187648" y="81063"/>
                    <a:pt x="1154916" y="81063"/>
                  </a:cubicBezTo>
                  <a:close/>
                  <a:moveTo>
                    <a:pt x="1149291" y="0"/>
                  </a:moveTo>
                  <a:cubicBezTo>
                    <a:pt x="1151172" y="0"/>
                    <a:pt x="1153051" y="37"/>
                    <a:pt x="1154917" y="859"/>
                  </a:cubicBezTo>
                  <a:cubicBezTo>
                    <a:pt x="1228331" y="-2243"/>
                    <a:pt x="1302221" y="41089"/>
                    <a:pt x="1358253" y="130088"/>
                  </a:cubicBezTo>
                  <a:lnTo>
                    <a:pt x="1408458" y="209838"/>
                  </a:lnTo>
                  <a:lnTo>
                    <a:pt x="1491811" y="165876"/>
                  </a:lnTo>
                  <a:cubicBezTo>
                    <a:pt x="1582454" y="118069"/>
                    <a:pt x="1666109" y="116297"/>
                    <a:pt x="1728077" y="152076"/>
                  </a:cubicBezTo>
                  <a:cubicBezTo>
                    <a:pt x="1729705" y="153013"/>
                    <a:pt x="1731314" y="153985"/>
                    <a:pt x="1732521" y="155629"/>
                  </a:cubicBezTo>
                  <a:cubicBezTo>
                    <a:pt x="1797649" y="189650"/>
                    <a:pt x="1839976" y="264121"/>
                    <a:pt x="1843999" y="369213"/>
                  </a:cubicBezTo>
                  <a:lnTo>
                    <a:pt x="1847605" y="463378"/>
                  </a:lnTo>
                  <a:lnTo>
                    <a:pt x="1941774" y="466982"/>
                  </a:lnTo>
                  <a:cubicBezTo>
                    <a:pt x="2044175" y="470903"/>
                    <a:pt x="2117507" y="511194"/>
                    <a:pt x="2153285" y="573164"/>
                  </a:cubicBezTo>
                  <a:cubicBezTo>
                    <a:pt x="2154226" y="574790"/>
                    <a:pt x="2155134" y="576436"/>
                    <a:pt x="2155358" y="578463"/>
                  </a:cubicBezTo>
                  <a:cubicBezTo>
                    <a:pt x="2194748" y="640492"/>
                    <a:pt x="2194168" y="726146"/>
                    <a:pt x="2145107" y="819171"/>
                  </a:cubicBezTo>
                  <a:lnTo>
                    <a:pt x="2101145" y="902524"/>
                  </a:lnTo>
                  <a:lnTo>
                    <a:pt x="2180895" y="952730"/>
                  </a:lnTo>
                  <a:cubicBezTo>
                    <a:pt x="2202576" y="966379"/>
                    <a:pt x="2221546" y="981089"/>
                    <a:pt x="2237807" y="996593"/>
                  </a:cubicBezTo>
                  <a:lnTo>
                    <a:pt x="2277553" y="1044144"/>
                  </a:lnTo>
                  <a:lnTo>
                    <a:pt x="2041709" y="1044144"/>
                  </a:lnTo>
                  <a:lnTo>
                    <a:pt x="2031276" y="975786"/>
                  </a:lnTo>
                  <a:cubicBezTo>
                    <a:pt x="1947864" y="568161"/>
                    <a:pt x="1587199" y="261531"/>
                    <a:pt x="1154915" y="261531"/>
                  </a:cubicBezTo>
                  <a:cubicBezTo>
                    <a:pt x="722632" y="261531"/>
                    <a:pt x="361966" y="568161"/>
                    <a:pt x="278554" y="975786"/>
                  </a:cubicBezTo>
                  <a:lnTo>
                    <a:pt x="268121" y="1044144"/>
                  </a:lnTo>
                  <a:lnTo>
                    <a:pt x="32842" y="1044144"/>
                  </a:lnTo>
                  <a:lnTo>
                    <a:pt x="70762" y="997815"/>
                  </a:lnTo>
                  <a:cubicBezTo>
                    <a:pt x="87292" y="981863"/>
                    <a:pt x="106688" y="966739"/>
                    <a:pt x="128938" y="952732"/>
                  </a:cubicBezTo>
                  <a:lnTo>
                    <a:pt x="208685" y="902525"/>
                  </a:lnTo>
                  <a:lnTo>
                    <a:pt x="164725" y="819171"/>
                  </a:lnTo>
                  <a:cubicBezTo>
                    <a:pt x="116917" y="728529"/>
                    <a:pt x="115145" y="644874"/>
                    <a:pt x="150923" y="582904"/>
                  </a:cubicBezTo>
                  <a:cubicBezTo>
                    <a:pt x="151863" y="581277"/>
                    <a:pt x="152832" y="579667"/>
                    <a:pt x="154478" y="578462"/>
                  </a:cubicBezTo>
                  <a:cubicBezTo>
                    <a:pt x="188498" y="513333"/>
                    <a:pt x="262969" y="471007"/>
                    <a:pt x="368059" y="466982"/>
                  </a:cubicBezTo>
                  <a:lnTo>
                    <a:pt x="462226" y="463376"/>
                  </a:lnTo>
                  <a:lnTo>
                    <a:pt x="465831" y="369213"/>
                  </a:lnTo>
                  <a:cubicBezTo>
                    <a:pt x="469753" y="266810"/>
                    <a:pt x="510045" y="193476"/>
                    <a:pt x="572013" y="157697"/>
                  </a:cubicBezTo>
                  <a:cubicBezTo>
                    <a:pt x="573639" y="156760"/>
                    <a:pt x="575286" y="155851"/>
                    <a:pt x="577313" y="155629"/>
                  </a:cubicBezTo>
                  <a:cubicBezTo>
                    <a:pt x="608326" y="135931"/>
                    <a:pt x="645248" y="126230"/>
                    <a:pt x="686045" y="127582"/>
                  </a:cubicBezTo>
                  <a:cubicBezTo>
                    <a:pt x="726840" y="128936"/>
                    <a:pt x="771509" y="141345"/>
                    <a:pt x="818021" y="165876"/>
                  </a:cubicBezTo>
                  <a:lnTo>
                    <a:pt x="901375" y="209838"/>
                  </a:lnTo>
                  <a:lnTo>
                    <a:pt x="951579" y="130088"/>
                  </a:lnTo>
                  <a:cubicBezTo>
                    <a:pt x="1006176" y="43366"/>
                    <a:pt x="1077735" y="2"/>
                    <a:pt x="114929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endParaRPr lang="zh-CN" altLang="en-US">
                <a:solidFill>
                  <a:srgbClr val="FFFFFF"/>
                </a:solidFill>
              </a:endParaRPr>
            </a:p>
          </p:txBody>
        </p:sp>
        <p:sp>
          <p:nvSpPr>
            <p:cNvPr id="16" name="MH_SubTitle_3"/>
            <p:cNvSpPr/>
            <p:nvPr>
              <p:custDataLst>
                <p:tags r:id="rId14"/>
              </p:custDataLst>
            </p:nvPr>
          </p:nvSpPr>
          <p:spPr>
            <a:xfrm>
              <a:off x="5619751" y="2928939"/>
              <a:ext cx="942975" cy="9413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endParaRPr lang="zh-CN" altLang="en-US" dirty="0">
                <a:solidFill>
                  <a:srgbClr val="FFFFFF"/>
                </a:solidFill>
              </a:endParaRPr>
            </a:p>
          </p:txBody>
        </p:sp>
        <p:sp>
          <p:nvSpPr>
            <p:cNvPr id="30" name="TextBox 19"/>
            <p:cNvSpPr txBox="1"/>
            <p:nvPr/>
          </p:nvSpPr>
          <p:spPr>
            <a:xfrm>
              <a:off x="5538787" y="3076466"/>
              <a:ext cx="1114426" cy="646331"/>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solidFill>
                    <a:schemeClr val="bg1"/>
                  </a:solidFill>
                  <a:latin typeface="+mn-ea"/>
                </a:rPr>
                <a:t>文字</a:t>
              </a:r>
              <a:endParaRPr lang="en-US" altLang="zh-CN" sz="1800" dirty="0">
                <a:solidFill>
                  <a:schemeClr val="bg1"/>
                </a:solidFill>
                <a:latin typeface="+mn-ea"/>
              </a:endParaRPr>
            </a:p>
            <a:p>
              <a:pPr algn="ctr"/>
              <a:r>
                <a:rPr lang="zh-CN" altLang="en-US" sz="1800" dirty="0">
                  <a:solidFill>
                    <a:schemeClr val="bg1"/>
                  </a:solidFill>
                  <a:latin typeface="+mn-ea"/>
                </a:rPr>
                <a:t>添加</a:t>
              </a:r>
              <a:endParaRPr lang="en-US" sz="1800" dirty="0">
                <a:solidFill>
                  <a:schemeClr val="bg1"/>
                </a:solidFill>
                <a:latin typeface="+mn-ea"/>
              </a:endParaRPr>
            </a:p>
          </p:txBody>
        </p:sp>
      </p:grpSp>
      <p:grpSp>
        <p:nvGrpSpPr>
          <p:cNvPr id="14" name="组合 13"/>
          <p:cNvGrpSpPr/>
          <p:nvPr/>
        </p:nvGrpSpPr>
        <p:grpSpPr>
          <a:xfrm>
            <a:off x="8151813" y="1736725"/>
            <a:ext cx="1319212" cy="2324100"/>
            <a:chOff x="8151813" y="1736725"/>
            <a:chExt cx="1319212" cy="2324100"/>
          </a:xfrm>
        </p:grpSpPr>
        <p:cxnSp>
          <p:nvCxnSpPr>
            <p:cNvPr id="25" name="MH_Other_9"/>
            <p:cNvCxnSpPr/>
            <p:nvPr>
              <p:custDataLst>
                <p:tags r:id="rId9"/>
              </p:custDataLst>
            </p:nvPr>
          </p:nvCxnSpPr>
          <p:spPr>
            <a:xfrm>
              <a:off x="8810625" y="1736725"/>
              <a:ext cx="0" cy="1042988"/>
            </a:xfrm>
            <a:prstGeom prst="line">
              <a:avLst/>
            </a:prstGeom>
            <a:ln w="19050">
              <a:solidFill>
                <a:srgbClr val="B0B0B0"/>
              </a:solidFill>
            </a:ln>
          </p:spPr>
          <p:style>
            <a:lnRef idx="1">
              <a:schemeClr val="accent1"/>
            </a:lnRef>
            <a:fillRef idx="0">
              <a:schemeClr val="accent1"/>
            </a:fillRef>
            <a:effectRef idx="0">
              <a:schemeClr val="accent1"/>
            </a:effectRef>
            <a:fontRef idx="minor">
              <a:schemeClr val="tx1"/>
            </a:fontRef>
          </p:style>
        </p:cxnSp>
        <p:sp>
          <p:nvSpPr>
            <p:cNvPr id="23" name="MH_Other_10"/>
            <p:cNvSpPr/>
            <p:nvPr>
              <p:custDataLst>
                <p:tags r:id="rId10"/>
              </p:custDataLst>
            </p:nvPr>
          </p:nvSpPr>
          <p:spPr>
            <a:xfrm>
              <a:off x="8151813" y="2740025"/>
              <a:ext cx="1319212" cy="1320800"/>
            </a:xfrm>
            <a:custGeom>
              <a:avLst/>
              <a:gdLst>
                <a:gd name="connsiteX0" fmla="*/ 32278 w 2309830"/>
                <a:gd name="connsiteY0" fmla="*/ 1267988 h 2312131"/>
                <a:gd name="connsiteX1" fmla="*/ 268121 w 2309830"/>
                <a:gd name="connsiteY1" fmla="*/ 1267988 h 2312131"/>
                <a:gd name="connsiteX2" fmla="*/ 278554 w 2309830"/>
                <a:gd name="connsiteY2" fmla="*/ 1336346 h 2312131"/>
                <a:gd name="connsiteX3" fmla="*/ 1154915 w 2309830"/>
                <a:gd name="connsiteY3" fmla="*/ 2050601 h 2312131"/>
                <a:gd name="connsiteX4" fmla="*/ 2031276 w 2309830"/>
                <a:gd name="connsiteY4" fmla="*/ 1336346 h 2312131"/>
                <a:gd name="connsiteX5" fmla="*/ 2041709 w 2309830"/>
                <a:gd name="connsiteY5" fmla="*/ 1267988 h 2312131"/>
                <a:gd name="connsiteX6" fmla="*/ 2276989 w 2309830"/>
                <a:gd name="connsiteY6" fmla="*/ 1267988 h 2312131"/>
                <a:gd name="connsiteX7" fmla="*/ 2239069 w 2309830"/>
                <a:gd name="connsiteY7" fmla="*/ 1314318 h 2312131"/>
                <a:gd name="connsiteX8" fmla="*/ 2180895 w 2309830"/>
                <a:gd name="connsiteY8" fmla="*/ 1359404 h 2312131"/>
                <a:gd name="connsiteX9" fmla="*/ 2101145 w 2309830"/>
                <a:gd name="connsiteY9" fmla="*/ 1409608 h 2312131"/>
                <a:gd name="connsiteX10" fmla="*/ 2145105 w 2309830"/>
                <a:gd name="connsiteY10" fmla="*/ 1492962 h 2312131"/>
                <a:gd name="connsiteX11" fmla="*/ 2158907 w 2309830"/>
                <a:gd name="connsiteY11" fmla="*/ 1729229 h 2312131"/>
                <a:gd name="connsiteX12" fmla="*/ 2155352 w 2309830"/>
                <a:gd name="connsiteY12" fmla="*/ 1733672 h 2312131"/>
                <a:gd name="connsiteX13" fmla="*/ 1941772 w 2309830"/>
                <a:gd name="connsiteY13" fmla="*/ 1845149 h 2312131"/>
                <a:gd name="connsiteX14" fmla="*/ 1847605 w 2309830"/>
                <a:gd name="connsiteY14" fmla="*/ 1848755 h 2312131"/>
                <a:gd name="connsiteX15" fmla="*/ 1843999 w 2309830"/>
                <a:gd name="connsiteY15" fmla="*/ 1942922 h 2312131"/>
                <a:gd name="connsiteX16" fmla="*/ 1737817 w 2309830"/>
                <a:gd name="connsiteY16" fmla="*/ 2154436 h 2312131"/>
                <a:gd name="connsiteX17" fmla="*/ 1732518 w 2309830"/>
                <a:gd name="connsiteY17" fmla="*/ 2156506 h 2312131"/>
                <a:gd name="connsiteX18" fmla="*/ 1491811 w 2309830"/>
                <a:gd name="connsiteY18" fmla="*/ 2146258 h 2312131"/>
                <a:gd name="connsiteX19" fmla="*/ 1408458 w 2309830"/>
                <a:gd name="connsiteY19" fmla="*/ 2102298 h 2312131"/>
                <a:gd name="connsiteX20" fmla="*/ 1358251 w 2309830"/>
                <a:gd name="connsiteY20" fmla="*/ 2182045 h 2312131"/>
                <a:gd name="connsiteX21" fmla="*/ 1160539 w 2309830"/>
                <a:gd name="connsiteY21" fmla="*/ 2312131 h 2312131"/>
                <a:gd name="connsiteX22" fmla="*/ 1154914 w 2309830"/>
                <a:gd name="connsiteY22" fmla="*/ 2311274 h 2312131"/>
                <a:gd name="connsiteX23" fmla="*/ 951579 w 2309830"/>
                <a:gd name="connsiteY23" fmla="*/ 2182044 h 2312131"/>
                <a:gd name="connsiteX24" fmla="*/ 901373 w 2309830"/>
                <a:gd name="connsiteY24" fmla="*/ 2102296 h 2312131"/>
                <a:gd name="connsiteX25" fmla="*/ 818021 w 2309830"/>
                <a:gd name="connsiteY25" fmla="*/ 2146258 h 2312131"/>
                <a:gd name="connsiteX26" fmla="*/ 581753 w 2309830"/>
                <a:gd name="connsiteY26" fmla="*/ 2160060 h 2312131"/>
                <a:gd name="connsiteX27" fmla="*/ 577311 w 2309830"/>
                <a:gd name="connsiteY27" fmla="*/ 2156504 h 2312131"/>
                <a:gd name="connsiteX28" fmla="*/ 465831 w 2309830"/>
                <a:gd name="connsiteY28" fmla="*/ 1942922 h 2312131"/>
                <a:gd name="connsiteX29" fmla="*/ 462227 w 2309830"/>
                <a:gd name="connsiteY29" fmla="*/ 1848754 h 2312131"/>
                <a:gd name="connsiteX30" fmla="*/ 368061 w 2309830"/>
                <a:gd name="connsiteY30" fmla="*/ 1845151 h 2312131"/>
                <a:gd name="connsiteX31" fmla="*/ 156545 w 2309830"/>
                <a:gd name="connsiteY31" fmla="*/ 1738968 h 2312131"/>
                <a:gd name="connsiteX32" fmla="*/ 154475 w 2309830"/>
                <a:gd name="connsiteY32" fmla="*/ 1733670 h 2312131"/>
                <a:gd name="connsiteX33" fmla="*/ 164723 w 2309830"/>
                <a:gd name="connsiteY33" fmla="*/ 1492960 h 2312131"/>
                <a:gd name="connsiteX34" fmla="*/ 208685 w 2309830"/>
                <a:gd name="connsiteY34" fmla="*/ 1409608 h 2312131"/>
                <a:gd name="connsiteX35" fmla="*/ 128938 w 2309830"/>
                <a:gd name="connsiteY35" fmla="*/ 1359401 h 2312131"/>
                <a:gd name="connsiteX36" fmla="*/ 72026 w 2309830"/>
                <a:gd name="connsiteY36" fmla="*/ 1315539 h 2312131"/>
                <a:gd name="connsiteX37" fmla="*/ 2048784 w 2309830"/>
                <a:gd name="connsiteY37" fmla="*/ 1169247 h 2312131"/>
                <a:gd name="connsiteX38" fmla="*/ 2308594 w 2309830"/>
                <a:gd name="connsiteY38" fmla="*/ 1169247 h 2312131"/>
                <a:gd name="connsiteX39" fmla="*/ 2303755 w 2309830"/>
                <a:gd name="connsiteY39" fmla="*/ 1210931 h 2312131"/>
                <a:gd name="connsiteX40" fmla="*/ 2290107 w 2309830"/>
                <a:gd name="connsiteY40" fmla="*/ 1241626 h 2312131"/>
                <a:gd name="connsiteX41" fmla="*/ 2045130 w 2309830"/>
                <a:gd name="connsiteY41" fmla="*/ 1241626 h 2312131"/>
                <a:gd name="connsiteX42" fmla="*/ 0 w 2309830"/>
                <a:gd name="connsiteY42" fmla="*/ 1169247 h 2312131"/>
                <a:gd name="connsiteX43" fmla="*/ 261046 w 2309830"/>
                <a:gd name="connsiteY43" fmla="*/ 1169247 h 2312131"/>
                <a:gd name="connsiteX44" fmla="*/ 264701 w 2309830"/>
                <a:gd name="connsiteY44" fmla="*/ 1241626 h 2312131"/>
                <a:gd name="connsiteX45" fmla="*/ 19472 w 2309830"/>
                <a:gd name="connsiteY45" fmla="*/ 1241626 h 2312131"/>
                <a:gd name="connsiteX46" fmla="*/ 6981 w 2309830"/>
                <a:gd name="connsiteY46" fmla="*/ 1215092 h 2312131"/>
                <a:gd name="connsiteX47" fmla="*/ 2045130 w 2309830"/>
                <a:gd name="connsiteY47" fmla="*/ 1070506 h 2312131"/>
                <a:gd name="connsiteX48" fmla="*/ 2290359 w 2309830"/>
                <a:gd name="connsiteY48" fmla="*/ 1070506 h 2312131"/>
                <a:gd name="connsiteX49" fmla="*/ 2302850 w 2309830"/>
                <a:gd name="connsiteY49" fmla="*/ 1097041 h 2312131"/>
                <a:gd name="connsiteX50" fmla="*/ 2309830 w 2309830"/>
                <a:gd name="connsiteY50" fmla="*/ 1142885 h 2312131"/>
                <a:gd name="connsiteX51" fmla="*/ 2048784 w 2309830"/>
                <a:gd name="connsiteY51" fmla="*/ 1142885 h 2312131"/>
                <a:gd name="connsiteX52" fmla="*/ 19724 w 2309830"/>
                <a:gd name="connsiteY52" fmla="*/ 1070506 h 2312131"/>
                <a:gd name="connsiteX53" fmla="*/ 264701 w 2309830"/>
                <a:gd name="connsiteY53" fmla="*/ 1070506 h 2312131"/>
                <a:gd name="connsiteX54" fmla="*/ 261046 w 2309830"/>
                <a:gd name="connsiteY54" fmla="*/ 1142885 h 2312131"/>
                <a:gd name="connsiteX55" fmla="*/ 1238 w 2309830"/>
                <a:gd name="connsiteY55" fmla="*/ 1142885 h 2312131"/>
                <a:gd name="connsiteX56" fmla="*/ 6077 w 2309830"/>
                <a:gd name="connsiteY56" fmla="*/ 1101201 h 2312131"/>
                <a:gd name="connsiteX57" fmla="*/ 1154916 w 2309830"/>
                <a:gd name="connsiteY57" fmla="*/ 81063 h 2312131"/>
                <a:gd name="connsiteX58" fmla="*/ 1095649 w 2309830"/>
                <a:gd name="connsiteY58" fmla="*/ 140330 h 2312131"/>
                <a:gd name="connsiteX59" fmla="*/ 1154916 w 2309830"/>
                <a:gd name="connsiteY59" fmla="*/ 199597 h 2312131"/>
                <a:gd name="connsiteX60" fmla="*/ 1214183 w 2309830"/>
                <a:gd name="connsiteY60" fmla="*/ 140330 h 2312131"/>
                <a:gd name="connsiteX61" fmla="*/ 1154916 w 2309830"/>
                <a:gd name="connsiteY61" fmla="*/ 81063 h 2312131"/>
                <a:gd name="connsiteX62" fmla="*/ 1149291 w 2309830"/>
                <a:gd name="connsiteY62" fmla="*/ 0 h 2312131"/>
                <a:gd name="connsiteX63" fmla="*/ 1154917 w 2309830"/>
                <a:gd name="connsiteY63" fmla="*/ 859 h 2312131"/>
                <a:gd name="connsiteX64" fmla="*/ 1358253 w 2309830"/>
                <a:gd name="connsiteY64" fmla="*/ 130088 h 2312131"/>
                <a:gd name="connsiteX65" fmla="*/ 1408458 w 2309830"/>
                <a:gd name="connsiteY65" fmla="*/ 209838 h 2312131"/>
                <a:gd name="connsiteX66" fmla="*/ 1491811 w 2309830"/>
                <a:gd name="connsiteY66" fmla="*/ 165876 h 2312131"/>
                <a:gd name="connsiteX67" fmla="*/ 1728077 w 2309830"/>
                <a:gd name="connsiteY67" fmla="*/ 152076 h 2312131"/>
                <a:gd name="connsiteX68" fmla="*/ 1732521 w 2309830"/>
                <a:gd name="connsiteY68" fmla="*/ 155629 h 2312131"/>
                <a:gd name="connsiteX69" fmla="*/ 1843999 w 2309830"/>
                <a:gd name="connsiteY69" fmla="*/ 369213 h 2312131"/>
                <a:gd name="connsiteX70" fmla="*/ 1847605 w 2309830"/>
                <a:gd name="connsiteY70" fmla="*/ 463378 h 2312131"/>
                <a:gd name="connsiteX71" fmla="*/ 1941774 w 2309830"/>
                <a:gd name="connsiteY71" fmla="*/ 466982 h 2312131"/>
                <a:gd name="connsiteX72" fmla="*/ 2153285 w 2309830"/>
                <a:gd name="connsiteY72" fmla="*/ 573164 h 2312131"/>
                <a:gd name="connsiteX73" fmla="*/ 2155358 w 2309830"/>
                <a:gd name="connsiteY73" fmla="*/ 578463 h 2312131"/>
                <a:gd name="connsiteX74" fmla="*/ 2145107 w 2309830"/>
                <a:gd name="connsiteY74" fmla="*/ 819171 h 2312131"/>
                <a:gd name="connsiteX75" fmla="*/ 2101145 w 2309830"/>
                <a:gd name="connsiteY75" fmla="*/ 902524 h 2312131"/>
                <a:gd name="connsiteX76" fmla="*/ 2180895 w 2309830"/>
                <a:gd name="connsiteY76" fmla="*/ 952730 h 2312131"/>
                <a:gd name="connsiteX77" fmla="*/ 2237807 w 2309830"/>
                <a:gd name="connsiteY77" fmla="*/ 996593 h 2312131"/>
                <a:gd name="connsiteX78" fmla="*/ 2277553 w 2309830"/>
                <a:gd name="connsiteY78" fmla="*/ 1044144 h 2312131"/>
                <a:gd name="connsiteX79" fmla="*/ 2041709 w 2309830"/>
                <a:gd name="connsiteY79" fmla="*/ 1044144 h 2312131"/>
                <a:gd name="connsiteX80" fmla="*/ 2031276 w 2309830"/>
                <a:gd name="connsiteY80" fmla="*/ 975786 h 2312131"/>
                <a:gd name="connsiteX81" fmla="*/ 1154915 w 2309830"/>
                <a:gd name="connsiteY81" fmla="*/ 261531 h 2312131"/>
                <a:gd name="connsiteX82" fmla="*/ 278554 w 2309830"/>
                <a:gd name="connsiteY82" fmla="*/ 975786 h 2312131"/>
                <a:gd name="connsiteX83" fmla="*/ 268121 w 2309830"/>
                <a:gd name="connsiteY83" fmla="*/ 1044144 h 2312131"/>
                <a:gd name="connsiteX84" fmla="*/ 32842 w 2309830"/>
                <a:gd name="connsiteY84" fmla="*/ 1044144 h 2312131"/>
                <a:gd name="connsiteX85" fmla="*/ 70762 w 2309830"/>
                <a:gd name="connsiteY85" fmla="*/ 997815 h 2312131"/>
                <a:gd name="connsiteX86" fmla="*/ 128938 w 2309830"/>
                <a:gd name="connsiteY86" fmla="*/ 952732 h 2312131"/>
                <a:gd name="connsiteX87" fmla="*/ 208685 w 2309830"/>
                <a:gd name="connsiteY87" fmla="*/ 902525 h 2312131"/>
                <a:gd name="connsiteX88" fmla="*/ 164725 w 2309830"/>
                <a:gd name="connsiteY88" fmla="*/ 819171 h 2312131"/>
                <a:gd name="connsiteX89" fmla="*/ 150923 w 2309830"/>
                <a:gd name="connsiteY89" fmla="*/ 582904 h 2312131"/>
                <a:gd name="connsiteX90" fmla="*/ 154478 w 2309830"/>
                <a:gd name="connsiteY90" fmla="*/ 578462 h 2312131"/>
                <a:gd name="connsiteX91" fmla="*/ 368059 w 2309830"/>
                <a:gd name="connsiteY91" fmla="*/ 466982 h 2312131"/>
                <a:gd name="connsiteX92" fmla="*/ 462226 w 2309830"/>
                <a:gd name="connsiteY92" fmla="*/ 463376 h 2312131"/>
                <a:gd name="connsiteX93" fmla="*/ 465831 w 2309830"/>
                <a:gd name="connsiteY93" fmla="*/ 369213 h 2312131"/>
                <a:gd name="connsiteX94" fmla="*/ 572013 w 2309830"/>
                <a:gd name="connsiteY94" fmla="*/ 157697 h 2312131"/>
                <a:gd name="connsiteX95" fmla="*/ 577313 w 2309830"/>
                <a:gd name="connsiteY95" fmla="*/ 155629 h 2312131"/>
                <a:gd name="connsiteX96" fmla="*/ 686045 w 2309830"/>
                <a:gd name="connsiteY96" fmla="*/ 127582 h 2312131"/>
                <a:gd name="connsiteX97" fmla="*/ 818021 w 2309830"/>
                <a:gd name="connsiteY97" fmla="*/ 165876 h 2312131"/>
                <a:gd name="connsiteX98" fmla="*/ 901375 w 2309830"/>
                <a:gd name="connsiteY98" fmla="*/ 209838 h 2312131"/>
                <a:gd name="connsiteX99" fmla="*/ 951579 w 2309830"/>
                <a:gd name="connsiteY99" fmla="*/ 130088 h 2312131"/>
                <a:gd name="connsiteX100" fmla="*/ 1149291 w 2309830"/>
                <a:gd name="connsiteY100" fmla="*/ 0 h 23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309830" h="2312131">
                  <a:moveTo>
                    <a:pt x="32278" y="1267988"/>
                  </a:moveTo>
                  <a:lnTo>
                    <a:pt x="268121" y="1267988"/>
                  </a:lnTo>
                  <a:lnTo>
                    <a:pt x="278554" y="1336346"/>
                  </a:lnTo>
                  <a:cubicBezTo>
                    <a:pt x="361966" y="1743971"/>
                    <a:pt x="722632" y="2050601"/>
                    <a:pt x="1154915" y="2050601"/>
                  </a:cubicBezTo>
                  <a:cubicBezTo>
                    <a:pt x="1587199" y="2050601"/>
                    <a:pt x="1947864" y="1743971"/>
                    <a:pt x="2031276" y="1336346"/>
                  </a:cubicBezTo>
                  <a:lnTo>
                    <a:pt x="2041709" y="1267988"/>
                  </a:lnTo>
                  <a:lnTo>
                    <a:pt x="2276989" y="1267988"/>
                  </a:lnTo>
                  <a:lnTo>
                    <a:pt x="2239069" y="1314318"/>
                  </a:lnTo>
                  <a:cubicBezTo>
                    <a:pt x="2222540" y="1330272"/>
                    <a:pt x="2203145" y="1345396"/>
                    <a:pt x="2180895" y="1359404"/>
                  </a:cubicBezTo>
                  <a:lnTo>
                    <a:pt x="2101145" y="1409608"/>
                  </a:lnTo>
                  <a:lnTo>
                    <a:pt x="2145105" y="1492962"/>
                  </a:lnTo>
                  <a:cubicBezTo>
                    <a:pt x="2192909" y="1583605"/>
                    <a:pt x="2194686" y="1667259"/>
                    <a:pt x="2158907" y="1729229"/>
                  </a:cubicBezTo>
                  <a:cubicBezTo>
                    <a:pt x="2157968" y="1730856"/>
                    <a:pt x="2156998" y="1732464"/>
                    <a:pt x="2155352" y="1733672"/>
                  </a:cubicBezTo>
                  <a:cubicBezTo>
                    <a:pt x="2121331" y="1798800"/>
                    <a:pt x="2046858" y="1841125"/>
                    <a:pt x="1941772" y="1845149"/>
                  </a:cubicBezTo>
                  <a:lnTo>
                    <a:pt x="1847605" y="1848755"/>
                  </a:lnTo>
                  <a:lnTo>
                    <a:pt x="1843999" y="1942922"/>
                  </a:lnTo>
                  <a:cubicBezTo>
                    <a:pt x="1840080" y="2045325"/>
                    <a:pt x="1799787" y="2118658"/>
                    <a:pt x="1737817" y="2154436"/>
                  </a:cubicBezTo>
                  <a:cubicBezTo>
                    <a:pt x="1736193" y="2155376"/>
                    <a:pt x="1734547" y="2156285"/>
                    <a:pt x="1732518" y="2156506"/>
                  </a:cubicBezTo>
                  <a:cubicBezTo>
                    <a:pt x="1670489" y="2195898"/>
                    <a:pt x="1584834" y="2195317"/>
                    <a:pt x="1491811" y="2146258"/>
                  </a:cubicBezTo>
                  <a:lnTo>
                    <a:pt x="1408458" y="2102298"/>
                  </a:lnTo>
                  <a:lnTo>
                    <a:pt x="1358251" y="2182045"/>
                  </a:lnTo>
                  <a:cubicBezTo>
                    <a:pt x="1303654" y="2268767"/>
                    <a:pt x="1232096" y="2312131"/>
                    <a:pt x="1160539" y="2312131"/>
                  </a:cubicBezTo>
                  <a:cubicBezTo>
                    <a:pt x="1158660" y="2312131"/>
                    <a:pt x="1156783" y="2312095"/>
                    <a:pt x="1154914" y="2311274"/>
                  </a:cubicBezTo>
                  <a:cubicBezTo>
                    <a:pt x="1081500" y="2314374"/>
                    <a:pt x="1007609" y="2271044"/>
                    <a:pt x="951579" y="2182044"/>
                  </a:cubicBezTo>
                  <a:lnTo>
                    <a:pt x="901373" y="2102296"/>
                  </a:lnTo>
                  <a:lnTo>
                    <a:pt x="818021" y="2146258"/>
                  </a:lnTo>
                  <a:cubicBezTo>
                    <a:pt x="727378" y="2194064"/>
                    <a:pt x="643722" y="2195837"/>
                    <a:pt x="581753" y="2160060"/>
                  </a:cubicBezTo>
                  <a:cubicBezTo>
                    <a:pt x="580128" y="2159122"/>
                    <a:pt x="578516" y="2158151"/>
                    <a:pt x="577311" y="2156504"/>
                  </a:cubicBezTo>
                  <a:cubicBezTo>
                    <a:pt x="512183" y="2122483"/>
                    <a:pt x="469858" y="2048013"/>
                    <a:pt x="465831" y="1942922"/>
                  </a:cubicBezTo>
                  <a:lnTo>
                    <a:pt x="462227" y="1848754"/>
                  </a:lnTo>
                  <a:lnTo>
                    <a:pt x="368061" y="1845151"/>
                  </a:lnTo>
                  <a:cubicBezTo>
                    <a:pt x="265658" y="1841228"/>
                    <a:pt x="192324" y="1800938"/>
                    <a:pt x="156545" y="1738968"/>
                  </a:cubicBezTo>
                  <a:cubicBezTo>
                    <a:pt x="155607" y="1737342"/>
                    <a:pt x="154698" y="1735695"/>
                    <a:pt x="154475" y="1733670"/>
                  </a:cubicBezTo>
                  <a:cubicBezTo>
                    <a:pt x="115083" y="1671640"/>
                    <a:pt x="115664" y="1585985"/>
                    <a:pt x="164723" y="1492960"/>
                  </a:cubicBezTo>
                  <a:lnTo>
                    <a:pt x="208685" y="1409608"/>
                  </a:lnTo>
                  <a:lnTo>
                    <a:pt x="128938" y="1359401"/>
                  </a:lnTo>
                  <a:cubicBezTo>
                    <a:pt x="107257" y="1345752"/>
                    <a:pt x="88287" y="1331043"/>
                    <a:pt x="72026" y="1315539"/>
                  </a:cubicBezTo>
                  <a:close/>
                  <a:moveTo>
                    <a:pt x="2048784" y="1169247"/>
                  </a:moveTo>
                  <a:lnTo>
                    <a:pt x="2308594" y="1169247"/>
                  </a:lnTo>
                  <a:lnTo>
                    <a:pt x="2303755" y="1210931"/>
                  </a:lnTo>
                  <a:lnTo>
                    <a:pt x="2290107" y="1241626"/>
                  </a:lnTo>
                  <a:lnTo>
                    <a:pt x="2045130" y="1241626"/>
                  </a:lnTo>
                  <a:close/>
                  <a:moveTo>
                    <a:pt x="0" y="1169247"/>
                  </a:moveTo>
                  <a:lnTo>
                    <a:pt x="261046" y="1169247"/>
                  </a:lnTo>
                  <a:lnTo>
                    <a:pt x="264701" y="1241626"/>
                  </a:lnTo>
                  <a:lnTo>
                    <a:pt x="19472" y="1241626"/>
                  </a:lnTo>
                  <a:lnTo>
                    <a:pt x="6981" y="1215092"/>
                  </a:lnTo>
                  <a:close/>
                  <a:moveTo>
                    <a:pt x="2045130" y="1070506"/>
                  </a:moveTo>
                  <a:lnTo>
                    <a:pt x="2290359" y="1070506"/>
                  </a:lnTo>
                  <a:lnTo>
                    <a:pt x="2302850" y="1097041"/>
                  </a:lnTo>
                  <a:lnTo>
                    <a:pt x="2309830" y="1142885"/>
                  </a:lnTo>
                  <a:lnTo>
                    <a:pt x="2048784" y="1142885"/>
                  </a:lnTo>
                  <a:close/>
                  <a:moveTo>
                    <a:pt x="19724" y="1070506"/>
                  </a:moveTo>
                  <a:lnTo>
                    <a:pt x="264701" y="1070506"/>
                  </a:lnTo>
                  <a:lnTo>
                    <a:pt x="261046" y="1142885"/>
                  </a:lnTo>
                  <a:lnTo>
                    <a:pt x="1238" y="1142885"/>
                  </a:lnTo>
                  <a:lnTo>
                    <a:pt x="6077" y="1101201"/>
                  </a:lnTo>
                  <a:close/>
                  <a:moveTo>
                    <a:pt x="1154916" y="81063"/>
                  </a:moveTo>
                  <a:cubicBezTo>
                    <a:pt x="1122184" y="81063"/>
                    <a:pt x="1095649" y="107598"/>
                    <a:pt x="1095649" y="140330"/>
                  </a:cubicBezTo>
                  <a:cubicBezTo>
                    <a:pt x="1095649" y="173062"/>
                    <a:pt x="1122184" y="199597"/>
                    <a:pt x="1154916" y="199597"/>
                  </a:cubicBezTo>
                  <a:cubicBezTo>
                    <a:pt x="1187648" y="199597"/>
                    <a:pt x="1214183" y="173062"/>
                    <a:pt x="1214183" y="140330"/>
                  </a:cubicBezTo>
                  <a:cubicBezTo>
                    <a:pt x="1214183" y="107598"/>
                    <a:pt x="1187648" y="81063"/>
                    <a:pt x="1154916" y="81063"/>
                  </a:cubicBezTo>
                  <a:close/>
                  <a:moveTo>
                    <a:pt x="1149291" y="0"/>
                  </a:moveTo>
                  <a:cubicBezTo>
                    <a:pt x="1151172" y="0"/>
                    <a:pt x="1153051" y="37"/>
                    <a:pt x="1154917" y="859"/>
                  </a:cubicBezTo>
                  <a:cubicBezTo>
                    <a:pt x="1228331" y="-2243"/>
                    <a:pt x="1302221" y="41089"/>
                    <a:pt x="1358253" y="130088"/>
                  </a:cubicBezTo>
                  <a:lnTo>
                    <a:pt x="1408458" y="209838"/>
                  </a:lnTo>
                  <a:lnTo>
                    <a:pt x="1491811" y="165876"/>
                  </a:lnTo>
                  <a:cubicBezTo>
                    <a:pt x="1582454" y="118069"/>
                    <a:pt x="1666109" y="116297"/>
                    <a:pt x="1728077" y="152076"/>
                  </a:cubicBezTo>
                  <a:cubicBezTo>
                    <a:pt x="1729705" y="153013"/>
                    <a:pt x="1731314" y="153985"/>
                    <a:pt x="1732521" y="155629"/>
                  </a:cubicBezTo>
                  <a:cubicBezTo>
                    <a:pt x="1797649" y="189650"/>
                    <a:pt x="1839976" y="264121"/>
                    <a:pt x="1843999" y="369213"/>
                  </a:cubicBezTo>
                  <a:lnTo>
                    <a:pt x="1847605" y="463378"/>
                  </a:lnTo>
                  <a:lnTo>
                    <a:pt x="1941774" y="466982"/>
                  </a:lnTo>
                  <a:cubicBezTo>
                    <a:pt x="2044175" y="470903"/>
                    <a:pt x="2117507" y="511194"/>
                    <a:pt x="2153285" y="573164"/>
                  </a:cubicBezTo>
                  <a:cubicBezTo>
                    <a:pt x="2154226" y="574790"/>
                    <a:pt x="2155134" y="576436"/>
                    <a:pt x="2155358" y="578463"/>
                  </a:cubicBezTo>
                  <a:cubicBezTo>
                    <a:pt x="2194748" y="640492"/>
                    <a:pt x="2194168" y="726146"/>
                    <a:pt x="2145107" y="819171"/>
                  </a:cubicBezTo>
                  <a:lnTo>
                    <a:pt x="2101145" y="902524"/>
                  </a:lnTo>
                  <a:lnTo>
                    <a:pt x="2180895" y="952730"/>
                  </a:lnTo>
                  <a:cubicBezTo>
                    <a:pt x="2202576" y="966379"/>
                    <a:pt x="2221546" y="981089"/>
                    <a:pt x="2237807" y="996593"/>
                  </a:cubicBezTo>
                  <a:lnTo>
                    <a:pt x="2277553" y="1044144"/>
                  </a:lnTo>
                  <a:lnTo>
                    <a:pt x="2041709" y="1044144"/>
                  </a:lnTo>
                  <a:lnTo>
                    <a:pt x="2031276" y="975786"/>
                  </a:lnTo>
                  <a:cubicBezTo>
                    <a:pt x="1947864" y="568161"/>
                    <a:pt x="1587199" y="261531"/>
                    <a:pt x="1154915" y="261531"/>
                  </a:cubicBezTo>
                  <a:cubicBezTo>
                    <a:pt x="722632" y="261531"/>
                    <a:pt x="361966" y="568161"/>
                    <a:pt x="278554" y="975786"/>
                  </a:cubicBezTo>
                  <a:lnTo>
                    <a:pt x="268121" y="1044144"/>
                  </a:lnTo>
                  <a:lnTo>
                    <a:pt x="32842" y="1044144"/>
                  </a:lnTo>
                  <a:lnTo>
                    <a:pt x="70762" y="997815"/>
                  </a:lnTo>
                  <a:cubicBezTo>
                    <a:pt x="87292" y="981863"/>
                    <a:pt x="106688" y="966739"/>
                    <a:pt x="128938" y="952732"/>
                  </a:cubicBezTo>
                  <a:lnTo>
                    <a:pt x="208685" y="902525"/>
                  </a:lnTo>
                  <a:lnTo>
                    <a:pt x="164725" y="819171"/>
                  </a:lnTo>
                  <a:cubicBezTo>
                    <a:pt x="116917" y="728529"/>
                    <a:pt x="115145" y="644874"/>
                    <a:pt x="150923" y="582904"/>
                  </a:cubicBezTo>
                  <a:cubicBezTo>
                    <a:pt x="151863" y="581277"/>
                    <a:pt x="152832" y="579667"/>
                    <a:pt x="154478" y="578462"/>
                  </a:cubicBezTo>
                  <a:cubicBezTo>
                    <a:pt x="188498" y="513333"/>
                    <a:pt x="262969" y="471007"/>
                    <a:pt x="368059" y="466982"/>
                  </a:cubicBezTo>
                  <a:lnTo>
                    <a:pt x="462226" y="463376"/>
                  </a:lnTo>
                  <a:lnTo>
                    <a:pt x="465831" y="369213"/>
                  </a:lnTo>
                  <a:cubicBezTo>
                    <a:pt x="469753" y="266810"/>
                    <a:pt x="510045" y="193476"/>
                    <a:pt x="572013" y="157697"/>
                  </a:cubicBezTo>
                  <a:cubicBezTo>
                    <a:pt x="573639" y="156760"/>
                    <a:pt x="575286" y="155851"/>
                    <a:pt x="577313" y="155629"/>
                  </a:cubicBezTo>
                  <a:cubicBezTo>
                    <a:pt x="608326" y="135931"/>
                    <a:pt x="645248" y="126230"/>
                    <a:pt x="686045" y="127582"/>
                  </a:cubicBezTo>
                  <a:cubicBezTo>
                    <a:pt x="726840" y="128936"/>
                    <a:pt x="771509" y="141345"/>
                    <a:pt x="818021" y="165876"/>
                  </a:cubicBezTo>
                  <a:lnTo>
                    <a:pt x="901375" y="209838"/>
                  </a:lnTo>
                  <a:lnTo>
                    <a:pt x="951579" y="130088"/>
                  </a:lnTo>
                  <a:cubicBezTo>
                    <a:pt x="1006176" y="43366"/>
                    <a:pt x="1077735" y="2"/>
                    <a:pt x="1149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endParaRPr lang="zh-CN" altLang="en-US">
                <a:solidFill>
                  <a:srgbClr val="FFFFFF"/>
                </a:solidFill>
              </a:endParaRPr>
            </a:p>
          </p:txBody>
        </p:sp>
        <p:sp>
          <p:nvSpPr>
            <p:cNvPr id="24" name="MH_SubTitle_5"/>
            <p:cNvSpPr/>
            <p:nvPr>
              <p:custDataLst>
                <p:tags r:id="rId11"/>
              </p:custDataLst>
            </p:nvPr>
          </p:nvSpPr>
          <p:spPr>
            <a:xfrm>
              <a:off x="8340725" y="2928939"/>
              <a:ext cx="941388" cy="941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endParaRPr lang="zh-CN" altLang="en-US" dirty="0">
                <a:solidFill>
                  <a:srgbClr val="FFFFFF"/>
                </a:solidFill>
              </a:endParaRPr>
            </a:p>
          </p:txBody>
        </p:sp>
        <p:sp>
          <p:nvSpPr>
            <p:cNvPr id="31" name="TextBox 19"/>
            <p:cNvSpPr txBox="1"/>
            <p:nvPr/>
          </p:nvSpPr>
          <p:spPr>
            <a:xfrm>
              <a:off x="8253412" y="3076466"/>
              <a:ext cx="1114426" cy="646331"/>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solidFill>
                    <a:schemeClr val="bg1"/>
                  </a:solidFill>
                  <a:latin typeface="+mn-ea"/>
                </a:rPr>
                <a:t>文字</a:t>
              </a:r>
              <a:endParaRPr lang="en-US" altLang="zh-CN" sz="1800" dirty="0">
                <a:solidFill>
                  <a:schemeClr val="bg1"/>
                </a:solidFill>
                <a:latin typeface="+mn-ea"/>
              </a:endParaRPr>
            </a:p>
            <a:p>
              <a:pPr algn="ctr"/>
              <a:r>
                <a:rPr lang="zh-CN" altLang="en-US" sz="1800" dirty="0">
                  <a:solidFill>
                    <a:schemeClr val="bg1"/>
                  </a:solidFill>
                  <a:latin typeface="+mn-ea"/>
                </a:rPr>
                <a:t>添加</a:t>
              </a:r>
              <a:endParaRPr lang="en-US" sz="1800" dirty="0">
                <a:solidFill>
                  <a:schemeClr val="bg1"/>
                </a:solidFill>
                <a:latin typeface="+mn-ea"/>
              </a:endParaRPr>
            </a:p>
          </p:txBody>
        </p:sp>
      </p:grpSp>
      <p:grpSp>
        <p:nvGrpSpPr>
          <p:cNvPr id="10" name="组合 9"/>
          <p:cNvGrpSpPr/>
          <p:nvPr/>
        </p:nvGrpSpPr>
        <p:grpSpPr>
          <a:xfrm>
            <a:off x="6791326" y="1736726"/>
            <a:ext cx="1319213" cy="3405187"/>
            <a:chOff x="6791326" y="1736726"/>
            <a:chExt cx="1319213" cy="3405187"/>
          </a:xfrm>
        </p:grpSpPr>
        <p:cxnSp>
          <p:nvCxnSpPr>
            <p:cNvPr id="21" name="MH_Other_7"/>
            <p:cNvCxnSpPr/>
            <p:nvPr>
              <p:custDataLst>
                <p:tags r:id="rId6"/>
              </p:custDataLst>
            </p:nvPr>
          </p:nvCxnSpPr>
          <p:spPr>
            <a:xfrm>
              <a:off x="7451725" y="1736726"/>
              <a:ext cx="0" cy="2124075"/>
            </a:xfrm>
            <a:prstGeom prst="line">
              <a:avLst/>
            </a:prstGeom>
            <a:ln w="19050">
              <a:solidFill>
                <a:srgbClr val="B0B0B0"/>
              </a:solidFill>
            </a:ln>
          </p:spPr>
          <p:style>
            <a:lnRef idx="1">
              <a:schemeClr val="accent1"/>
            </a:lnRef>
            <a:fillRef idx="0">
              <a:schemeClr val="accent1"/>
            </a:fillRef>
            <a:effectRef idx="0">
              <a:schemeClr val="accent1"/>
            </a:effectRef>
            <a:fontRef idx="minor">
              <a:schemeClr val="tx1"/>
            </a:fontRef>
          </p:style>
        </p:cxnSp>
        <p:sp>
          <p:nvSpPr>
            <p:cNvPr id="19" name="MH_Other_8"/>
            <p:cNvSpPr/>
            <p:nvPr>
              <p:custDataLst>
                <p:tags r:id="rId7"/>
              </p:custDataLst>
            </p:nvPr>
          </p:nvSpPr>
          <p:spPr>
            <a:xfrm>
              <a:off x="6791326" y="3821113"/>
              <a:ext cx="1319213" cy="1320800"/>
            </a:xfrm>
            <a:custGeom>
              <a:avLst/>
              <a:gdLst>
                <a:gd name="connsiteX0" fmla="*/ 32278 w 2309830"/>
                <a:gd name="connsiteY0" fmla="*/ 1267988 h 2312131"/>
                <a:gd name="connsiteX1" fmla="*/ 268121 w 2309830"/>
                <a:gd name="connsiteY1" fmla="*/ 1267988 h 2312131"/>
                <a:gd name="connsiteX2" fmla="*/ 278554 w 2309830"/>
                <a:gd name="connsiteY2" fmla="*/ 1336346 h 2312131"/>
                <a:gd name="connsiteX3" fmla="*/ 1154915 w 2309830"/>
                <a:gd name="connsiteY3" fmla="*/ 2050601 h 2312131"/>
                <a:gd name="connsiteX4" fmla="*/ 2031276 w 2309830"/>
                <a:gd name="connsiteY4" fmla="*/ 1336346 h 2312131"/>
                <a:gd name="connsiteX5" fmla="*/ 2041709 w 2309830"/>
                <a:gd name="connsiteY5" fmla="*/ 1267988 h 2312131"/>
                <a:gd name="connsiteX6" fmla="*/ 2276989 w 2309830"/>
                <a:gd name="connsiteY6" fmla="*/ 1267988 h 2312131"/>
                <a:gd name="connsiteX7" fmla="*/ 2239069 w 2309830"/>
                <a:gd name="connsiteY7" fmla="*/ 1314318 h 2312131"/>
                <a:gd name="connsiteX8" fmla="*/ 2180895 w 2309830"/>
                <a:gd name="connsiteY8" fmla="*/ 1359404 h 2312131"/>
                <a:gd name="connsiteX9" fmla="*/ 2101145 w 2309830"/>
                <a:gd name="connsiteY9" fmla="*/ 1409608 h 2312131"/>
                <a:gd name="connsiteX10" fmla="*/ 2145105 w 2309830"/>
                <a:gd name="connsiteY10" fmla="*/ 1492962 h 2312131"/>
                <a:gd name="connsiteX11" fmla="*/ 2158907 w 2309830"/>
                <a:gd name="connsiteY11" fmla="*/ 1729229 h 2312131"/>
                <a:gd name="connsiteX12" fmla="*/ 2155352 w 2309830"/>
                <a:gd name="connsiteY12" fmla="*/ 1733672 h 2312131"/>
                <a:gd name="connsiteX13" fmla="*/ 1941772 w 2309830"/>
                <a:gd name="connsiteY13" fmla="*/ 1845149 h 2312131"/>
                <a:gd name="connsiteX14" fmla="*/ 1847605 w 2309830"/>
                <a:gd name="connsiteY14" fmla="*/ 1848755 h 2312131"/>
                <a:gd name="connsiteX15" fmla="*/ 1843999 w 2309830"/>
                <a:gd name="connsiteY15" fmla="*/ 1942922 h 2312131"/>
                <a:gd name="connsiteX16" fmla="*/ 1737817 w 2309830"/>
                <a:gd name="connsiteY16" fmla="*/ 2154436 h 2312131"/>
                <a:gd name="connsiteX17" fmla="*/ 1732518 w 2309830"/>
                <a:gd name="connsiteY17" fmla="*/ 2156506 h 2312131"/>
                <a:gd name="connsiteX18" fmla="*/ 1491811 w 2309830"/>
                <a:gd name="connsiteY18" fmla="*/ 2146258 h 2312131"/>
                <a:gd name="connsiteX19" fmla="*/ 1408458 w 2309830"/>
                <a:gd name="connsiteY19" fmla="*/ 2102298 h 2312131"/>
                <a:gd name="connsiteX20" fmla="*/ 1358251 w 2309830"/>
                <a:gd name="connsiteY20" fmla="*/ 2182045 h 2312131"/>
                <a:gd name="connsiteX21" fmla="*/ 1160539 w 2309830"/>
                <a:gd name="connsiteY21" fmla="*/ 2312131 h 2312131"/>
                <a:gd name="connsiteX22" fmla="*/ 1154914 w 2309830"/>
                <a:gd name="connsiteY22" fmla="*/ 2311274 h 2312131"/>
                <a:gd name="connsiteX23" fmla="*/ 951579 w 2309830"/>
                <a:gd name="connsiteY23" fmla="*/ 2182044 h 2312131"/>
                <a:gd name="connsiteX24" fmla="*/ 901373 w 2309830"/>
                <a:gd name="connsiteY24" fmla="*/ 2102296 h 2312131"/>
                <a:gd name="connsiteX25" fmla="*/ 818021 w 2309830"/>
                <a:gd name="connsiteY25" fmla="*/ 2146258 h 2312131"/>
                <a:gd name="connsiteX26" fmla="*/ 581753 w 2309830"/>
                <a:gd name="connsiteY26" fmla="*/ 2160060 h 2312131"/>
                <a:gd name="connsiteX27" fmla="*/ 577311 w 2309830"/>
                <a:gd name="connsiteY27" fmla="*/ 2156504 h 2312131"/>
                <a:gd name="connsiteX28" fmla="*/ 465831 w 2309830"/>
                <a:gd name="connsiteY28" fmla="*/ 1942922 h 2312131"/>
                <a:gd name="connsiteX29" fmla="*/ 462227 w 2309830"/>
                <a:gd name="connsiteY29" fmla="*/ 1848754 h 2312131"/>
                <a:gd name="connsiteX30" fmla="*/ 368061 w 2309830"/>
                <a:gd name="connsiteY30" fmla="*/ 1845151 h 2312131"/>
                <a:gd name="connsiteX31" fmla="*/ 156545 w 2309830"/>
                <a:gd name="connsiteY31" fmla="*/ 1738968 h 2312131"/>
                <a:gd name="connsiteX32" fmla="*/ 154475 w 2309830"/>
                <a:gd name="connsiteY32" fmla="*/ 1733670 h 2312131"/>
                <a:gd name="connsiteX33" fmla="*/ 164723 w 2309830"/>
                <a:gd name="connsiteY33" fmla="*/ 1492960 h 2312131"/>
                <a:gd name="connsiteX34" fmla="*/ 208685 w 2309830"/>
                <a:gd name="connsiteY34" fmla="*/ 1409608 h 2312131"/>
                <a:gd name="connsiteX35" fmla="*/ 128938 w 2309830"/>
                <a:gd name="connsiteY35" fmla="*/ 1359401 h 2312131"/>
                <a:gd name="connsiteX36" fmla="*/ 72026 w 2309830"/>
                <a:gd name="connsiteY36" fmla="*/ 1315539 h 2312131"/>
                <a:gd name="connsiteX37" fmla="*/ 2048784 w 2309830"/>
                <a:gd name="connsiteY37" fmla="*/ 1169247 h 2312131"/>
                <a:gd name="connsiteX38" fmla="*/ 2308594 w 2309830"/>
                <a:gd name="connsiteY38" fmla="*/ 1169247 h 2312131"/>
                <a:gd name="connsiteX39" fmla="*/ 2303755 w 2309830"/>
                <a:gd name="connsiteY39" fmla="*/ 1210931 h 2312131"/>
                <a:gd name="connsiteX40" fmla="*/ 2290107 w 2309830"/>
                <a:gd name="connsiteY40" fmla="*/ 1241626 h 2312131"/>
                <a:gd name="connsiteX41" fmla="*/ 2045130 w 2309830"/>
                <a:gd name="connsiteY41" fmla="*/ 1241626 h 2312131"/>
                <a:gd name="connsiteX42" fmla="*/ 0 w 2309830"/>
                <a:gd name="connsiteY42" fmla="*/ 1169247 h 2312131"/>
                <a:gd name="connsiteX43" fmla="*/ 261046 w 2309830"/>
                <a:gd name="connsiteY43" fmla="*/ 1169247 h 2312131"/>
                <a:gd name="connsiteX44" fmla="*/ 264701 w 2309830"/>
                <a:gd name="connsiteY44" fmla="*/ 1241626 h 2312131"/>
                <a:gd name="connsiteX45" fmla="*/ 19472 w 2309830"/>
                <a:gd name="connsiteY45" fmla="*/ 1241626 h 2312131"/>
                <a:gd name="connsiteX46" fmla="*/ 6981 w 2309830"/>
                <a:gd name="connsiteY46" fmla="*/ 1215092 h 2312131"/>
                <a:gd name="connsiteX47" fmla="*/ 2045130 w 2309830"/>
                <a:gd name="connsiteY47" fmla="*/ 1070506 h 2312131"/>
                <a:gd name="connsiteX48" fmla="*/ 2290359 w 2309830"/>
                <a:gd name="connsiteY48" fmla="*/ 1070506 h 2312131"/>
                <a:gd name="connsiteX49" fmla="*/ 2302850 w 2309830"/>
                <a:gd name="connsiteY49" fmla="*/ 1097041 h 2312131"/>
                <a:gd name="connsiteX50" fmla="*/ 2309830 w 2309830"/>
                <a:gd name="connsiteY50" fmla="*/ 1142885 h 2312131"/>
                <a:gd name="connsiteX51" fmla="*/ 2048784 w 2309830"/>
                <a:gd name="connsiteY51" fmla="*/ 1142885 h 2312131"/>
                <a:gd name="connsiteX52" fmla="*/ 19724 w 2309830"/>
                <a:gd name="connsiteY52" fmla="*/ 1070506 h 2312131"/>
                <a:gd name="connsiteX53" fmla="*/ 264701 w 2309830"/>
                <a:gd name="connsiteY53" fmla="*/ 1070506 h 2312131"/>
                <a:gd name="connsiteX54" fmla="*/ 261046 w 2309830"/>
                <a:gd name="connsiteY54" fmla="*/ 1142885 h 2312131"/>
                <a:gd name="connsiteX55" fmla="*/ 1238 w 2309830"/>
                <a:gd name="connsiteY55" fmla="*/ 1142885 h 2312131"/>
                <a:gd name="connsiteX56" fmla="*/ 6077 w 2309830"/>
                <a:gd name="connsiteY56" fmla="*/ 1101201 h 2312131"/>
                <a:gd name="connsiteX57" fmla="*/ 1154916 w 2309830"/>
                <a:gd name="connsiteY57" fmla="*/ 81063 h 2312131"/>
                <a:gd name="connsiteX58" fmla="*/ 1095649 w 2309830"/>
                <a:gd name="connsiteY58" fmla="*/ 140330 h 2312131"/>
                <a:gd name="connsiteX59" fmla="*/ 1154916 w 2309830"/>
                <a:gd name="connsiteY59" fmla="*/ 199597 h 2312131"/>
                <a:gd name="connsiteX60" fmla="*/ 1214183 w 2309830"/>
                <a:gd name="connsiteY60" fmla="*/ 140330 h 2312131"/>
                <a:gd name="connsiteX61" fmla="*/ 1154916 w 2309830"/>
                <a:gd name="connsiteY61" fmla="*/ 81063 h 2312131"/>
                <a:gd name="connsiteX62" fmla="*/ 1149291 w 2309830"/>
                <a:gd name="connsiteY62" fmla="*/ 0 h 2312131"/>
                <a:gd name="connsiteX63" fmla="*/ 1154917 w 2309830"/>
                <a:gd name="connsiteY63" fmla="*/ 859 h 2312131"/>
                <a:gd name="connsiteX64" fmla="*/ 1358253 w 2309830"/>
                <a:gd name="connsiteY64" fmla="*/ 130088 h 2312131"/>
                <a:gd name="connsiteX65" fmla="*/ 1408458 w 2309830"/>
                <a:gd name="connsiteY65" fmla="*/ 209838 h 2312131"/>
                <a:gd name="connsiteX66" fmla="*/ 1491811 w 2309830"/>
                <a:gd name="connsiteY66" fmla="*/ 165876 h 2312131"/>
                <a:gd name="connsiteX67" fmla="*/ 1728077 w 2309830"/>
                <a:gd name="connsiteY67" fmla="*/ 152076 h 2312131"/>
                <a:gd name="connsiteX68" fmla="*/ 1732521 w 2309830"/>
                <a:gd name="connsiteY68" fmla="*/ 155629 h 2312131"/>
                <a:gd name="connsiteX69" fmla="*/ 1843999 w 2309830"/>
                <a:gd name="connsiteY69" fmla="*/ 369213 h 2312131"/>
                <a:gd name="connsiteX70" fmla="*/ 1847605 w 2309830"/>
                <a:gd name="connsiteY70" fmla="*/ 463378 h 2312131"/>
                <a:gd name="connsiteX71" fmla="*/ 1941774 w 2309830"/>
                <a:gd name="connsiteY71" fmla="*/ 466982 h 2312131"/>
                <a:gd name="connsiteX72" fmla="*/ 2153285 w 2309830"/>
                <a:gd name="connsiteY72" fmla="*/ 573164 h 2312131"/>
                <a:gd name="connsiteX73" fmla="*/ 2155358 w 2309830"/>
                <a:gd name="connsiteY73" fmla="*/ 578463 h 2312131"/>
                <a:gd name="connsiteX74" fmla="*/ 2145107 w 2309830"/>
                <a:gd name="connsiteY74" fmla="*/ 819171 h 2312131"/>
                <a:gd name="connsiteX75" fmla="*/ 2101145 w 2309830"/>
                <a:gd name="connsiteY75" fmla="*/ 902524 h 2312131"/>
                <a:gd name="connsiteX76" fmla="*/ 2180895 w 2309830"/>
                <a:gd name="connsiteY76" fmla="*/ 952730 h 2312131"/>
                <a:gd name="connsiteX77" fmla="*/ 2237807 w 2309830"/>
                <a:gd name="connsiteY77" fmla="*/ 996593 h 2312131"/>
                <a:gd name="connsiteX78" fmla="*/ 2277553 w 2309830"/>
                <a:gd name="connsiteY78" fmla="*/ 1044144 h 2312131"/>
                <a:gd name="connsiteX79" fmla="*/ 2041709 w 2309830"/>
                <a:gd name="connsiteY79" fmla="*/ 1044144 h 2312131"/>
                <a:gd name="connsiteX80" fmla="*/ 2031276 w 2309830"/>
                <a:gd name="connsiteY80" fmla="*/ 975786 h 2312131"/>
                <a:gd name="connsiteX81" fmla="*/ 1154915 w 2309830"/>
                <a:gd name="connsiteY81" fmla="*/ 261531 h 2312131"/>
                <a:gd name="connsiteX82" fmla="*/ 278554 w 2309830"/>
                <a:gd name="connsiteY82" fmla="*/ 975786 h 2312131"/>
                <a:gd name="connsiteX83" fmla="*/ 268121 w 2309830"/>
                <a:gd name="connsiteY83" fmla="*/ 1044144 h 2312131"/>
                <a:gd name="connsiteX84" fmla="*/ 32842 w 2309830"/>
                <a:gd name="connsiteY84" fmla="*/ 1044144 h 2312131"/>
                <a:gd name="connsiteX85" fmla="*/ 70762 w 2309830"/>
                <a:gd name="connsiteY85" fmla="*/ 997815 h 2312131"/>
                <a:gd name="connsiteX86" fmla="*/ 128938 w 2309830"/>
                <a:gd name="connsiteY86" fmla="*/ 952732 h 2312131"/>
                <a:gd name="connsiteX87" fmla="*/ 208685 w 2309830"/>
                <a:gd name="connsiteY87" fmla="*/ 902525 h 2312131"/>
                <a:gd name="connsiteX88" fmla="*/ 164725 w 2309830"/>
                <a:gd name="connsiteY88" fmla="*/ 819171 h 2312131"/>
                <a:gd name="connsiteX89" fmla="*/ 150923 w 2309830"/>
                <a:gd name="connsiteY89" fmla="*/ 582904 h 2312131"/>
                <a:gd name="connsiteX90" fmla="*/ 154478 w 2309830"/>
                <a:gd name="connsiteY90" fmla="*/ 578462 h 2312131"/>
                <a:gd name="connsiteX91" fmla="*/ 368059 w 2309830"/>
                <a:gd name="connsiteY91" fmla="*/ 466982 h 2312131"/>
                <a:gd name="connsiteX92" fmla="*/ 462226 w 2309830"/>
                <a:gd name="connsiteY92" fmla="*/ 463376 h 2312131"/>
                <a:gd name="connsiteX93" fmla="*/ 465831 w 2309830"/>
                <a:gd name="connsiteY93" fmla="*/ 369213 h 2312131"/>
                <a:gd name="connsiteX94" fmla="*/ 572013 w 2309830"/>
                <a:gd name="connsiteY94" fmla="*/ 157697 h 2312131"/>
                <a:gd name="connsiteX95" fmla="*/ 577313 w 2309830"/>
                <a:gd name="connsiteY95" fmla="*/ 155629 h 2312131"/>
                <a:gd name="connsiteX96" fmla="*/ 686045 w 2309830"/>
                <a:gd name="connsiteY96" fmla="*/ 127582 h 2312131"/>
                <a:gd name="connsiteX97" fmla="*/ 818021 w 2309830"/>
                <a:gd name="connsiteY97" fmla="*/ 165876 h 2312131"/>
                <a:gd name="connsiteX98" fmla="*/ 901375 w 2309830"/>
                <a:gd name="connsiteY98" fmla="*/ 209838 h 2312131"/>
                <a:gd name="connsiteX99" fmla="*/ 951579 w 2309830"/>
                <a:gd name="connsiteY99" fmla="*/ 130088 h 2312131"/>
                <a:gd name="connsiteX100" fmla="*/ 1149291 w 2309830"/>
                <a:gd name="connsiteY100" fmla="*/ 0 h 23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309830" h="2312131">
                  <a:moveTo>
                    <a:pt x="32278" y="1267988"/>
                  </a:moveTo>
                  <a:lnTo>
                    <a:pt x="268121" y="1267988"/>
                  </a:lnTo>
                  <a:lnTo>
                    <a:pt x="278554" y="1336346"/>
                  </a:lnTo>
                  <a:cubicBezTo>
                    <a:pt x="361966" y="1743971"/>
                    <a:pt x="722632" y="2050601"/>
                    <a:pt x="1154915" y="2050601"/>
                  </a:cubicBezTo>
                  <a:cubicBezTo>
                    <a:pt x="1587199" y="2050601"/>
                    <a:pt x="1947864" y="1743971"/>
                    <a:pt x="2031276" y="1336346"/>
                  </a:cubicBezTo>
                  <a:lnTo>
                    <a:pt x="2041709" y="1267988"/>
                  </a:lnTo>
                  <a:lnTo>
                    <a:pt x="2276989" y="1267988"/>
                  </a:lnTo>
                  <a:lnTo>
                    <a:pt x="2239069" y="1314318"/>
                  </a:lnTo>
                  <a:cubicBezTo>
                    <a:pt x="2222540" y="1330272"/>
                    <a:pt x="2203145" y="1345396"/>
                    <a:pt x="2180895" y="1359404"/>
                  </a:cubicBezTo>
                  <a:lnTo>
                    <a:pt x="2101145" y="1409608"/>
                  </a:lnTo>
                  <a:lnTo>
                    <a:pt x="2145105" y="1492962"/>
                  </a:lnTo>
                  <a:cubicBezTo>
                    <a:pt x="2192909" y="1583605"/>
                    <a:pt x="2194686" y="1667259"/>
                    <a:pt x="2158907" y="1729229"/>
                  </a:cubicBezTo>
                  <a:cubicBezTo>
                    <a:pt x="2157968" y="1730856"/>
                    <a:pt x="2156998" y="1732464"/>
                    <a:pt x="2155352" y="1733672"/>
                  </a:cubicBezTo>
                  <a:cubicBezTo>
                    <a:pt x="2121331" y="1798800"/>
                    <a:pt x="2046858" y="1841125"/>
                    <a:pt x="1941772" y="1845149"/>
                  </a:cubicBezTo>
                  <a:lnTo>
                    <a:pt x="1847605" y="1848755"/>
                  </a:lnTo>
                  <a:lnTo>
                    <a:pt x="1843999" y="1942922"/>
                  </a:lnTo>
                  <a:cubicBezTo>
                    <a:pt x="1840080" y="2045325"/>
                    <a:pt x="1799787" y="2118658"/>
                    <a:pt x="1737817" y="2154436"/>
                  </a:cubicBezTo>
                  <a:cubicBezTo>
                    <a:pt x="1736193" y="2155376"/>
                    <a:pt x="1734547" y="2156285"/>
                    <a:pt x="1732518" y="2156506"/>
                  </a:cubicBezTo>
                  <a:cubicBezTo>
                    <a:pt x="1670489" y="2195898"/>
                    <a:pt x="1584834" y="2195317"/>
                    <a:pt x="1491811" y="2146258"/>
                  </a:cubicBezTo>
                  <a:lnTo>
                    <a:pt x="1408458" y="2102298"/>
                  </a:lnTo>
                  <a:lnTo>
                    <a:pt x="1358251" y="2182045"/>
                  </a:lnTo>
                  <a:cubicBezTo>
                    <a:pt x="1303654" y="2268767"/>
                    <a:pt x="1232096" y="2312131"/>
                    <a:pt x="1160539" y="2312131"/>
                  </a:cubicBezTo>
                  <a:cubicBezTo>
                    <a:pt x="1158660" y="2312131"/>
                    <a:pt x="1156783" y="2312095"/>
                    <a:pt x="1154914" y="2311274"/>
                  </a:cubicBezTo>
                  <a:cubicBezTo>
                    <a:pt x="1081500" y="2314374"/>
                    <a:pt x="1007609" y="2271044"/>
                    <a:pt x="951579" y="2182044"/>
                  </a:cubicBezTo>
                  <a:lnTo>
                    <a:pt x="901373" y="2102296"/>
                  </a:lnTo>
                  <a:lnTo>
                    <a:pt x="818021" y="2146258"/>
                  </a:lnTo>
                  <a:cubicBezTo>
                    <a:pt x="727378" y="2194064"/>
                    <a:pt x="643722" y="2195837"/>
                    <a:pt x="581753" y="2160060"/>
                  </a:cubicBezTo>
                  <a:cubicBezTo>
                    <a:pt x="580128" y="2159122"/>
                    <a:pt x="578516" y="2158151"/>
                    <a:pt x="577311" y="2156504"/>
                  </a:cubicBezTo>
                  <a:cubicBezTo>
                    <a:pt x="512183" y="2122483"/>
                    <a:pt x="469858" y="2048013"/>
                    <a:pt x="465831" y="1942922"/>
                  </a:cubicBezTo>
                  <a:lnTo>
                    <a:pt x="462227" y="1848754"/>
                  </a:lnTo>
                  <a:lnTo>
                    <a:pt x="368061" y="1845151"/>
                  </a:lnTo>
                  <a:cubicBezTo>
                    <a:pt x="265658" y="1841228"/>
                    <a:pt x="192324" y="1800938"/>
                    <a:pt x="156545" y="1738968"/>
                  </a:cubicBezTo>
                  <a:cubicBezTo>
                    <a:pt x="155607" y="1737342"/>
                    <a:pt x="154698" y="1735695"/>
                    <a:pt x="154475" y="1733670"/>
                  </a:cubicBezTo>
                  <a:cubicBezTo>
                    <a:pt x="115083" y="1671640"/>
                    <a:pt x="115664" y="1585985"/>
                    <a:pt x="164723" y="1492960"/>
                  </a:cubicBezTo>
                  <a:lnTo>
                    <a:pt x="208685" y="1409608"/>
                  </a:lnTo>
                  <a:lnTo>
                    <a:pt x="128938" y="1359401"/>
                  </a:lnTo>
                  <a:cubicBezTo>
                    <a:pt x="107257" y="1345752"/>
                    <a:pt x="88287" y="1331043"/>
                    <a:pt x="72026" y="1315539"/>
                  </a:cubicBezTo>
                  <a:close/>
                  <a:moveTo>
                    <a:pt x="2048784" y="1169247"/>
                  </a:moveTo>
                  <a:lnTo>
                    <a:pt x="2308594" y="1169247"/>
                  </a:lnTo>
                  <a:lnTo>
                    <a:pt x="2303755" y="1210931"/>
                  </a:lnTo>
                  <a:lnTo>
                    <a:pt x="2290107" y="1241626"/>
                  </a:lnTo>
                  <a:lnTo>
                    <a:pt x="2045130" y="1241626"/>
                  </a:lnTo>
                  <a:close/>
                  <a:moveTo>
                    <a:pt x="0" y="1169247"/>
                  </a:moveTo>
                  <a:lnTo>
                    <a:pt x="261046" y="1169247"/>
                  </a:lnTo>
                  <a:lnTo>
                    <a:pt x="264701" y="1241626"/>
                  </a:lnTo>
                  <a:lnTo>
                    <a:pt x="19472" y="1241626"/>
                  </a:lnTo>
                  <a:lnTo>
                    <a:pt x="6981" y="1215092"/>
                  </a:lnTo>
                  <a:close/>
                  <a:moveTo>
                    <a:pt x="2045130" y="1070506"/>
                  </a:moveTo>
                  <a:lnTo>
                    <a:pt x="2290359" y="1070506"/>
                  </a:lnTo>
                  <a:lnTo>
                    <a:pt x="2302850" y="1097041"/>
                  </a:lnTo>
                  <a:lnTo>
                    <a:pt x="2309830" y="1142885"/>
                  </a:lnTo>
                  <a:lnTo>
                    <a:pt x="2048784" y="1142885"/>
                  </a:lnTo>
                  <a:close/>
                  <a:moveTo>
                    <a:pt x="19724" y="1070506"/>
                  </a:moveTo>
                  <a:lnTo>
                    <a:pt x="264701" y="1070506"/>
                  </a:lnTo>
                  <a:lnTo>
                    <a:pt x="261046" y="1142885"/>
                  </a:lnTo>
                  <a:lnTo>
                    <a:pt x="1238" y="1142885"/>
                  </a:lnTo>
                  <a:lnTo>
                    <a:pt x="6077" y="1101201"/>
                  </a:lnTo>
                  <a:close/>
                  <a:moveTo>
                    <a:pt x="1154916" y="81063"/>
                  </a:moveTo>
                  <a:cubicBezTo>
                    <a:pt x="1122184" y="81063"/>
                    <a:pt x="1095649" y="107598"/>
                    <a:pt x="1095649" y="140330"/>
                  </a:cubicBezTo>
                  <a:cubicBezTo>
                    <a:pt x="1095649" y="173062"/>
                    <a:pt x="1122184" y="199597"/>
                    <a:pt x="1154916" y="199597"/>
                  </a:cubicBezTo>
                  <a:cubicBezTo>
                    <a:pt x="1187648" y="199597"/>
                    <a:pt x="1214183" y="173062"/>
                    <a:pt x="1214183" y="140330"/>
                  </a:cubicBezTo>
                  <a:cubicBezTo>
                    <a:pt x="1214183" y="107598"/>
                    <a:pt x="1187648" y="81063"/>
                    <a:pt x="1154916" y="81063"/>
                  </a:cubicBezTo>
                  <a:close/>
                  <a:moveTo>
                    <a:pt x="1149291" y="0"/>
                  </a:moveTo>
                  <a:cubicBezTo>
                    <a:pt x="1151172" y="0"/>
                    <a:pt x="1153051" y="37"/>
                    <a:pt x="1154917" y="859"/>
                  </a:cubicBezTo>
                  <a:cubicBezTo>
                    <a:pt x="1228331" y="-2243"/>
                    <a:pt x="1302221" y="41089"/>
                    <a:pt x="1358253" y="130088"/>
                  </a:cubicBezTo>
                  <a:lnTo>
                    <a:pt x="1408458" y="209838"/>
                  </a:lnTo>
                  <a:lnTo>
                    <a:pt x="1491811" y="165876"/>
                  </a:lnTo>
                  <a:cubicBezTo>
                    <a:pt x="1582454" y="118069"/>
                    <a:pt x="1666109" y="116297"/>
                    <a:pt x="1728077" y="152076"/>
                  </a:cubicBezTo>
                  <a:cubicBezTo>
                    <a:pt x="1729705" y="153013"/>
                    <a:pt x="1731314" y="153985"/>
                    <a:pt x="1732521" y="155629"/>
                  </a:cubicBezTo>
                  <a:cubicBezTo>
                    <a:pt x="1797649" y="189650"/>
                    <a:pt x="1839976" y="264121"/>
                    <a:pt x="1843999" y="369213"/>
                  </a:cubicBezTo>
                  <a:lnTo>
                    <a:pt x="1847605" y="463378"/>
                  </a:lnTo>
                  <a:lnTo>
                    <a:pt x="1941774" y="466982"/>
                  </a:lnTo>
                  <a:cubicBezTo>
                    <a:pt x="2044175" y="470903"/>
                    <a:pt x="2117507" y="511194"/>
                    <a:pt x="2153285" y="573164"/>
                  </a:cubicBezTo>
                  <a:cubicBezTo>
                    <a:pt x="2154226" y="574790"/>
                    <a:pt x="2155134" y="576436"/>
                    <a:pt x="2155358" y="578463"/>
                  </a:cubicBezTo>
                  <a:cubicBezTo>
                    <a:pt x="2194748" y="640492"/>
                    <a:pt x="2194168" y="726146"/>
                    <a:pt x="2145107" y="819171"/>
                  </a:cubicBezTo>
                  <a:lnTo>
                    <a:pt x="2101145" y="902524"/>
                  </a:lnTo>
                  <a:lnTo>
                    <a:pt x="2180895" y="952730"/>
                  </a:lnTo>
                  <a:cubicBezTo>
                    <a:pt x="2202576" y="966379"/>
                    <a:pt x="2221546" y="981089"/>
                    <a:pt x="2237807" y="996593"/>
                  </a:cubicBezTo>
                  <a:lnTo>
                    <a:pt x="2277553" y="1044144"/>
                  </a:lnTo>
                  <a:lnTo>
                    <a:pt x="2041709" y="1044144"/>
                  </a:lnTo>
                  <a:lnTo>
                    <a:pt x="2031276" y="975786"/>
                  </a:lnTo>
                  <a:cubicBezTo>
                    <a:pt x="1947864" y="568161"/>
                    <a:pt x="1587199" y="261531"/>
                    <a:pt x="1154915" y="261531"/>
                  </a:cubicBezTo>
                  <a:cubicBezTo>
                    <a:pt x="722632" y="261531"/>
                    <a:pt x="361966" y="568161"/>
                    <a:pt x="278554" y="975786"/>
                  </a:cubicBezTo>
                  <a:lnTo>
                    <a:pt x="268121" y="1044144"/>
                  </a:lnTo>
                  <a:lnTo>
                    <a:pt x="32842" y="1044144"/>
                  </a:lnTo>
                  <a:lnTo>
                    <a:pt x="70762" y="997815"/>
                  </a:lnTo>
                  <a:cubicBezTo>
                    <a:pt x="87292" y="981863"/>
                    <a:pt x="106688" y="966739"/>
                    <a:pt x="128938" y="952732"/>
                  </a:cubicBezTo>
                  <a:lnTo>
                    <a:pt x="208685" y="902525"/>
                  </a:lnTo>
                  <a:lnTo>
                    <a:pt x="164725" y="819171"/>
                  </a:lnTo>
                  <a:cubicBezTo>
                    <a:pt x="116917" y="728529"/>
                    <a:pt x="115145" y="644874"/>
                    <a:pt x="150923" y="582904"/>
                  </a:cubicBezTo>
                  <a:cubicBezTo>
                    <a:pt x="151863" y="581277"/>
                    <a:pt x="152832" y="579667"/>
                    <a:pt x="154478" y="578462"/>
                  </a:cubicBezTo>
                  <a:cubicBezTo>
                    <a:pt x="188498" y="513333"/>
                    <a:pt x="262969" y="471007"/>
                    <a:pt x="368059" y="466982"/>
                  </a:cubicBezTo>
                  <a:lnTo>
                    <a:pt x="462226" y="463376"/>
                  </a:lnTo>
                  <a:lnTo>
                    <a:pt x="465831" y="369213"/>
                  </a:lnTo>
                  <a:cubicBezTo>
                    <a:pt x="469753" y="266810"/>
                    <a:pt x="510045" y="193476"/>
                    <a:pt x="572013" y="157697"/>
                  </a:cubicBezTo>
                  <a:cubicBezTo>
                    <a:pt x="573639" y="156760"/>
                    <a:pt x="575286" y="155851"/>
                    <a:pt x="577313" y="155629"/>
                  </a:cubicBezTo>
                  <a:cubicBezTo>
                    <a:pt x="608326" y="135931"/>
                    <a:pt x="645248" y="126230"/>
                    <a:pt x="686045" y="127582"/>
                  </a:cubicBezTo>
                  <a:cubicBezTo>
                    <a:pt x="726840" y="128936"/>
                    <a:pt x="771509" y="141345"/>
                    <a:pt x="818021" y="165876"/>
                  </a:cubicBezTo>
                  <a:lnTo>
                    <a:pt x="901375" y="209838"/>
                  </a:lnTo>
                  <a:lnTo>
                    <a:pt x="951579" y="130088"/>
                  </a:lnTo>
                  <a:cubicBezTo>
                    <a:pt x="1006176" y="43366"/>
                    <a:pt x="1077735" y="2"/>
                    <a:pt x="114929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endParaRPr lang="zh-CN" altLang="en-US">
                <a:solidFill>
                  <a:srgbClr val="FFFFFF"/>
                </a:solidFill>
              </a:endParaRPr>
            </a:p>
          </p:txBody>
        </p:sp>
        <p:sp>
          <p:nvSpPr>
            <p:cNvPr id="20" name="MH_SubTitle_4"/>
            <p:cNvSpPr/>
            <p:nvPr>
              <p:custDataLst>
                <p:tags r:id="rId8"/>
              </p:custDataLst>
            </p:nvPr>
          </p:nvSpPr>
          <p:spPr>
            <a:xfrm>
              <a:off x="6980239" y="4010026"/>
              <a:ext cx="941387" cy="9429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endParaRPr lang="zh-CN" altLang="en-US" dirty="0">
                <a:solidFill>
                  <a:srgbClr val="FFFFFF"/>
                </a:solidFill>
              </a:endParaRPr>
            </a:p>
          </p:txBody>
        </p:sp>
        <p:sp>
          <p:nvSpPr>
            <p:cNvPr id="32" name="TextBox 19"/>
            <p:cNvSpPr txBox="1"/>
            <p:nvPr/>
          </p:nvSpPr>
          <p:spPr>
            <a:xfrm>
              <a:off x="6893719" y="4158347"/>
              <a:ext cx="1114426" cy="646331"/>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solidFill>
                    <a:schemeClr val="bg1"/>
                  </a:solidFill>
                  <a:latin typeface="+mn-ea"/>
                </a:rPr>
                <a:t>文字</a:t>
              </a:r>
              <a:endParaRPr lang="en-US" altLang="zh-CN" sz="1800" dirty="0">
                <a:solidFill>
                  <a:schemeClr val="bg1"/>
                </a:solidFill>
                <a:latin typeface="+mn-ea"/>
              </a:endParaRPr>
            </a:p>
            <a:p>
              <a:pPr algn="ctr"/>
              <a:r>
                <a:rPr lang="zh-CN" altLang="en-US" sz="1800" dirty="0">
                  <a:solidFill>
                    <a:schemeClr val="bg1"/>
                  </a:solidFill>
                  <a:latin typeface="+mn-ea"/>
                </a:rPr>
                <a:t>添加</a:t>
              </a:r>
              <a:endParaRPr lang="en-US" sz="1800" dirty="0">
                <a:solidFill>
                  <a:schemeClr val="bg1"/>
                </a:solidFill>
                <a:latin typeface="+mn-ea"/>
              </a:endParaRPr>
            </a:p>
          </p:txBody>
        </p:sp>
      </p:grpSp>
      <p:grpSp>
        <p:nvGrpSpPr>
          <p:cNvPr id="3" name="组合 2"/>
          <p:cNvGrpSpPr/>
          <p:nvPr/>
        </p:nvGrpSpPr>
        <p:grpSpPr>
          <a:xfrm>
            <a:off x="4070350" y="1736726"/>
            <a:ext cx="1320800" cy="3405187"/>
            <a:chOff x="4070350" y="1736726"/>
            <a:chExt cx="1320800" cy="3405187"/>
          </a:xfrm>
        </p:grpSpPr>
        <p:cxnSp>
          <p:nvCxnSpPr>
            <p:cNvPr id="13" name="MH_Other_3"/>
            <p:cNvCxnSpPr/>
            <p:nvPr>
              <p:custDataLst>
                <p:tags r:id="rId3"/>
              </p:custDataLst>
            </p:nvPr>
          </p:nvCxnSpPr>
          <p:spPr>
            <a:xfrm>
              <a:off x="4730750" y="1736726"/>
              <a:ext cx="0" cy="2124075"/>
            </a:xfrm>
            <a:prstGeom prst="line">
              <a:avLst/>
            </a:prstGeom>
            <a:ln w="19050">
              <a:solidFill>
                <a:srgbClr val="B0B0B0"/>
              </a:solidFill>
            </a:ln>
          </p:spPr>
          <p:style>
            <a:lnRef idx="1">
              <a:schemeClr val="accent1"/>
            </a:lnRef>
            <a:fillRef idx="0">
              <a:schemeClr val="accent1"/>
            </a:fillRef>
            <a:effectRef idx="0">
              <a:schemeClr val="accent1"/>
            </a:effectRef>
            <a:fontRef idx="minor">
              <a:schemeClr val="tx1"/>
            </a:fontRef>
          </p:style>
        </p:cxnSp>
        <p:sp>
          <p:nvSpPr>
            <p:cNvPr id="11" name="MH_Other_4"/>
            <p:cNvSpPr/>
            <p:nvPr>
              <p:custDataLst>
                <p:tags r:id="rId4"/>
              </p:custDataLst>
            </p:nvPr>
          </p:nvSpPr>
          <p:spPr>
            <a:xfrm>
              <a:off x="4070350" y="3821113"/>
              <a:ext cx="1320800" cy="1320800"/>
            </a:xfrm>
            <a:custGeom>
              <a:avLst/>
              <a:gdLst>
                <a:gd name="connsiteX0" fmla="*/ 32278 w 2309830"/>
                <a:gd name="connsiteY0" fmla="*/ 1267988 h 2312131"/>
                <a:gd name="connsiteX1" fmla="*/ 268121 w 2309830"/>
                <a:gd name="connsiteY1" fmla="*/ 1267988 h 2312131"/>
                <a:gd name="connsiteX2" fmla="*/ 278554 w 2309830"/>
                <a:gd name="connsiteY2" fmla="*/ 1336346 h 2312131"/>
                <a:gd name="connsiteX3" fmla="*/ 1154915 w 2309830"/>
                <a:gd name="connsiteY3" fmla="*/ 2050601 h 2312131"/>
                <a:gd name="connsiteX4" fmla="*/ 2031276 w 2309830"/>
                <a:gd name="connsiteY4" fmla="*/ 1336346 h 2312131"/>
                <a:gd name="connsiteX5" fmla="*/ 2041709 w 2309830"/>
                <a:gd name="connsiteY5" fmla="*/ 1267988 h 2312131"/>
                <a:gd name="connsiteX6" fmla="*/ 2276989 w 2309830"/>
                <a:gd name="connsiteY6" fmla="*/ 1267988 h 2312131"/>
                <a:gd name="connsiteX7" fmla="*/ 2239069 w 2309830"/>
                <a:gd name="connsiteY7" fmla="*/ 1314318 h 2312131"/>
                <a:gd name="connsiteX8" fmla="*/ 2180895 w 2309830"/>
                <a:gd name="connsiteY8" fmla="*/ 1359404 h 2312131"/>
                <a:gd name="connsiteX9" fmla="*/ 2101145 w 2309830"/>
                <a:gd name="connsiteY9" fmla="*/ 1409608 h 2312131"/>
                <a:gd name="connsiteX10" fmla="*/ 2145105 w 2309830"/>
                <a:gd name="connsiteY10" fmla="*/ 1492962 h 2312131"/>
                <a:gd name="connsiteX11" fmla="*/ 2158907 w 2309830"/>
                <a:gd name="connsiteY11" fmla="*/ 1729229 h 2312131"/>
                <a:gd name="connsiteX12" fmla="*/ 2155352 w 2309830"/>
                <a:gd name="connsiteY12" fmla="*/ 1733672 h 2312131"/>
                <a:gd name="connsiteX13" fmla="*/ 1941772 w 2309830"/>
                <a:gd name="connsiteY13" fmla="*/ 1845149 h 2312131"/>
                <a:gd name="connsiteX14" fmla="*/ 1847605 w 2309830"/>
                <a:gd name="connsiteY14" fmla="*/ 1848755 h 2312131"/>
                <a:gd name="connsiteX15" fmla="*/ 1843999 w 2309830"/>
                <a:gd name="connsiteY15" fmla="*/ 1942922 h 2312131"/>
                <a:gd name="connsiteX16" fmla="*/ 1737817 w 2309830"/>
                <a:gd name="connsiteY16" fmla="*/ 2154436 h 2312131"/>
                <a:gd name="connsiteX17" fmla="*/ 1732518 w 2309830"/>
                <a:gd name="connsiteY17" fmla="*/ 2156506 h 2312131"/>
                <a:gd name="connsiteX18" fmla="*/ 1491811 w 2309830"/>
                <a:gd name="connsiteY18" fmla="*/ 2146258 h 2312131"/>
                <a:gd name="connsiteX19" fmla="*/ 1408458 w 2309830"/>
                <a:gd name="connsiteY19" fmla="*/ 2102298 h 2312131"/>
                <a:gd name="connsiteX20" fmla="*/ 1358251 w 2309830"/>
                <a:gd name="connsiteY20" fmla="*/ 2182045 h 2312131"/>
                <a:gd name="connsiteX21" fmla="*/ 1160539 w 2309830"/>
                <a:gd name="connsiteY21" fmla="*/ 2312131 h 2312131"/>
                <a:gd name="connsiteX22" fmla="*/ 1154914 w 2309830"/>
                <a:gd name="connsiteY22" fmla="*/ 2311274 h 2312131"/>
                <a:gd name="connsiteX23" fmla="*/ 951579 w 2309830"/>
                <a:gd name="connsiteY23" fmla="*/ 2182044 h 2312131"/>
                <a:gd name="connsiteX24" fmla="*/ 901373 w 2309830"/>
                <a:gd name="connsiteY24" fmla="*/ 2102296 h 2312131"/>
                <a:gd name="connsiteX25" fmla="*/ 818021 w 2309830"/>
                <a:gd name="connsiteY25" fmla="*/ 2146258 h 2312131"/>
                <a:gd name="connsiteX26" fmla="*/ 581753 w 2309830"/>
                <a:gd name="connsiteY26" fmla="*/ 2160060 h 2312131"/>
                <a:gd name="connsiteX27" fmla="*/ 577311 w 2309830"/>
                <a:gd name="connsiteY27" fmla="*/ 2156504 h 2312131"/>
                <a:gd name="connsiteX28" fmla="*/ 465831 w 2309830"/>
                <a:gd name="connsiteY28" fmla="*/ 1942922 h 2312131"/>
                <a:gd name="connsiteX29" fmla="*/ 462227 w 2309830"/>
                <a:gd name="connsiteY29" fmla="*/ 1848754 h 2312131"/>
                <a:gd name="connsiteX30" fmla="*/ 368061 w 2309830"/>
                <a:gd name="connsiteY30" fmla="*/ 1845151 h 2312131"/>
                <a:gd name="connsiteX31" fmla="*/ 156545 w 2309830"/>
                <a:gd name="connsiteY31" fmla="*/ 1738968 h 2312131"/>
                <a:gd name="connsiteX32" fmla="*/ 154475 w 2309830"/>
                <a:gd name="connsiteY32" fmla="*/ 1733670 h 2312131"/>
                <a:gd name="connsiteX33" fmla="*/ 164723 w 2309830"/>
                <a:gd name="connsiteY33" fmla="*/ 1492960 h 2312131"/>
                <a:gd name="connsiteX34" fmla="*/ 208685 w 2309830"/>
                <a:gd name="connsiteY34" fmla="*/ 1409608 h 2312131"/>
                <a:gd name="connsiteX35" fmla="*/ 128938 w 2309830"/>
                <a:gd name="connsiteY35" fmla="*/ 1359401 h 2312131"/>
                <a:gd name="connsiteX36" fmla="*/ 72026 w 2309830"/>
                <a:gd name="connsiteY36" fmla="*/ 1315539 h 2312131"/>
                <a:gd name="connsiteX37" fmla="*/ 2048784 w 2309830"/>
                <a:gd name="connsiteY37" fmla="*/ 1169247 h 2312131"/>
                <a:gd name="connsiteX38" fmla="*/ 2308594 w 2309830"/>
                <a:gd name="connsiteY38" fmla="*/ 1169247 h 2312131"/>
                <a:gd name="connsiteX39" fmla="*/ 2303755 w 2309830"/>
                <a:gd name="connsiteY39" fmla="*/ 1210931 h 2312131"/>
                <a:gd name="connsiteX40" fmla="*/ 2290107 w 2309830"/>
                <a:gd name="connsiteY40" fmla="*/ 1241626 h 2312131"/>
                <a:gd name="connsiteX41" fmla="*/ 2045130 w 2309830"/>
                <a:gd name="connsiteY41" fmla="*/ 1241626 h 2312131"/>
                <a:gd name="connsiteX42" fmla="*/ 0 w 2309830"/>
                <a:gd name="connsiteY42" fmla="*/ 1169247 h 2312131"/>
                <a:gd name="connsiteX43" fmla="*/ 261046 w 2309830"/>
                <a:gd name="connsiteY43" fmla="*/ 1169247 h 2312131"/>
                <a:gd name="connsiteX44" fmla="*/ 264701 w 2309830"/>
                <a:gd name="connsiteY44" fmla="*/ 1241626 h 2312131"/>
                <a:gd name="connsiteX45" fmla="*/ 19472 w 2309830"/>
                <a:gd name="connsiteY45" fmla="*/ 1241626 h 2312131"/>
                <a:gd name="connsiteX46" fmla="*/ 6981 w 2309830"/>
                <a:gd name="connsiteY46" fmla="*/ 1215092 h 2312131"/>
                <a:gd name="connsiteX47" fmla="*/ 2045130 w 2309830"/>
                <a:gd name="connsiteY47" fmla="*/ 1070506 h 2312131"/>
                <a:gd name="connsiteX48" fmla="*/ 2290359 w 2309830"/>
                <a:gd name="connsiteY48" fmla="*/ 1070506 h 2312131"/>
                <a:gd name="connsiteX49" fmla="*/ 2302850 w 2309830"/>
                <a:gd name="connsiteY49" fmla="*/ 1097041 h 2312131"/>
                <a:gd name="connsiteX50" fmla="*/ 2309830 w 2309830"/>
                <a:gd name="connsiteY50" fmla="*/ 1142885 h 2312131"/>
                <a:gd name="connsiteX51" fmla="*/ 2048784 w 2309830"/>
                <a:gd name="connsiteY51" fmla="*/ 1142885 h 2312131"/>
                <a:gd name="connsiteX52" fmla="*/ 19724 w 2309830"/>
                <a:gd name="connsiteY52" fmla="*/ 1070506 h 2312131"/>
                <a:gd name="connsiteX53" fmla="*/ 264701 w 2309830"/>
                <a:gd name="connsiteY53" fmla="*/ 1070506 h 2312131"/>
                <a:gd name="connsiteX54" fmla="*/ 261046 w 2309830"/>
                <a:gd name="connsiteY54" fmla="*/ 1142885 h 2312131"/>
                <a:gd name="connsiteX55" fmla="*/ 1238 w 2309830"/>
                <a:gd name="connsiteY55" fmla="*/ 1142885 h 2312131"/>
                <a:gd name="connsiteX56" fmla="*/ 6077 w 2309830"/>
                <a:gd name="connsiteY56" fmla="*/ 1101201 h 2312131"/>
                <a:gd name="connsiteX57" fmla="*/ 1154916 w 2309830"/>
                <a:gd name="connsiteY57" fmla="*/ 81063 h 2312131"/>
                <a:gd name="connsiteX58" fmla="*/ 1095649 w 2309830"/>
                <a:gd name="connsiteY58" fmla="*/ 140330 h 2312131"/>
                <a:gd name="connsiteX59" fmla="*/ 1154916 w 2309830"/>
                <a:gd name="connsiteY59" fmla="*/ 199597 h 2312131"/>
                <a:gd name="connsiteX60" fmla="*/ 1214183 w 2309830"/>
                <a:gd name="connsiteY60" fmla="*/ 140330 h 2312131"/>
                <a:gd name="connsiteX61" fmla="*/ 1154916 w 2309830"/>
                <a:gd name="connsiteY61" fmla="*/ 81063 h 2312131"/>
                <a:gd name="connsiteX62" fmla="*/ 1149291 w 2309830"/>
                <a:gd name="connsiteY62" fmla="*/ 0 h 2312131"/>
                <a:gd name="connsiteX63" fmla="*/ 1154917 w 2309830"/>
                <a:gd name="connsiteY63" fmla="*/ 859 h 2312131"/>
                <a:gd name="connsiteX64" fmla="*/ 1358253 w 2309830"/>
                <a:gd name="connsiteY64" fmla="*/ 130088 h 2312131"/>
                <a:gd name="connsiteX65" fmla="*/ 1408458 w 2309830"/>
                <a:gd name="connsiteY65" fmla="*/ 209838 h 2312131"/>
                <a:gd name="connsiteX66" fmla="*/ 1491811 w 2309830"/>
                <a:gd name="connsiteY66" fmla="*/ 165876 h 2312131"/>
                <a:gd name="connsiteX67" fmla="*/ 1728077 w 2309830"/>
                <a:gd name="connsiteY67" fmla="*/ 152076 h 2312131"/>
                <a:gd name="connsiteX68" fmla="*/ 1732521 w 2309830"/>
                <a:gd name="connsiteY68" fmla="*/ 155629 h 2312131"/>
                <a:gd name="connsiteX69" fmla="*/ 1843999 w 2309830"/>
                <a:gd name="connsiteY69" fmla="*/ 369213 h 2312131"/>
                <a:gd name="connsiteX70" fmla="*/ 1847605 w 2309830"/>
                <a:gd name="connsiteY70" fmla="*/ 463378 h 2312131"/>
                <a:gd name="connsiteX71" fmla="*/ 1941774 w 2309830"/>
                <a:gd name="connsiteY71" fmla="*/ 466982 h 2312131"/>
                <a:gd name="connsiteX72" fmla="*/ 2153285 w 2309830"/>
                <a:gd name="connsiteY72" fmla="*/ 573164 h 2312131"/>
                <a:gd name="connsiteX73" fmla="*/ 2155358 w 2309830"/>
                <a:gd name="connsiteY73" fmla="*/ 578463 h 2312131"/>
                <a:gd name="connsiteX74" fmla="*/ 2145107 w 2309830"/>
                <a:gd name="connsiteY74" fmla="*/ 819171 h 2312131"/>
                <a:gd name="connsiteX75" fmla="*/ 2101145 w 2309830"/>
                <a:gd name="connsiteY75" fmla="*/ 902524 h 2312131"/>
                <a:gd name="connsiteX76" fmla="*/ 2180895 w 2309830"/>
                <a:gd name="connsiteY76" fmla="*/ 952730 h 2312131"/>
                <a:gd name="connsiteX77" fmla="*/ 2237807 w 2309830"/>
                <a:gd name="connsiteY77" fmla="*/ 996593 h 2312131"/>
                <a:gd name="connsiteX78" fmla="*/ 2277553 w 2309830"/>
                <a:gd name="connsiteY78" fmla="*/ 1044144 h 2312131"/>
                <a:gd name="connsiteX79" fmla="*/ 2041709 w 2309830"/>
                <a:gd name="connsiteY79" fmla="*/ 1044144 h 2312131"/>
                <a:gd name="connsiteX80" fmla="*/ 2031276 w 2309830"/>
                <a:gd name="connsiteY80" fmla="*/ 975786 h 2312131"/>
                <a:gd name="connsiteX81" fmla="*/ 1154915 w 2309830"/>
                <a:gd name="connsiteY81" fmla="*/ 261531 h 2312131"/>
                <a:gd name="connsiteX82" fmla="*/ 278554 w 2309830"/>
                <a:gd name="connsiteY82" fmla="*/ 975786 h 2312131"/>
                <a:gd name="connsiteX83" fmla="*/ 268121 w 2309830"/>
                <a:gd name="connsiteY83" fmla="*/ 1044144 h 2312131"/>
                <a:gd name="connsiteX84" fmla="*/ 32842 w 2309830"/>
                <a:gd name="connsiteY84" fmla="*/ 1044144 h 2312131"/>
                <a:gd name="connsiteX85" fmla="*/ 70762 w 2309830"/>
                <a:gd name="connsiteY85" fmla="*/ 997815 h 2312131"/>
                <a:gd name="connsiteX86" fmla="*/ 128938 w 2309830"/>
                <a:gd name="connsiteY86" fmla="*/ 952732 h 2312131"/>
                <a:gd name="connsiteX87" fmla="*/ 208685 w 2309830"/>
                <a:gd name="connsiteY87" fmla="*/ 902525 h 2312131"/>
                <a:gd name="connsiteX88" fmla="*/ 164725 w 2309830"/>
                <a:gd name="connsiteY88" fmla="*/ 819171 h 2312131"/>
                <a:gd name="connsiteX89" fmla="*/ 150923 w 2309830"/>
                <a:gd name="connsiteY89" fmla="*/ 582904 h 2312131"/>
                <a:gd name="connsiteX90" fmla="*/ 154478 w 2309830"/>
                <a:gd name="connsiteY90" fmla="*/ 578462 h 2312131"/>
                <a:gd name="connsiteX91" fmla="*/ 368059 w 2309830"/>
                <a:gd name="connsiteY91" fmla="*/ 466982 h 2312131"/>
                <a:gd name="connsiteX92" fmla="*/ 462226 w 2309830"/>
                <a:gd name="connsiteY92" fmla="*/ 463376 h 2312131"/>
                <a:gd name="connsiteX93" fmla="*/ 465831 w 2309830"/>
                <a:gd name="connsiteY93" fmla="*/ 369213 h 2312131"/>
                <a:gd name="connsiteX94" fmla="*/ 572013 w 2309830"/>
                <a:gd name="connsiteY94" fmla="*/ 157697 h 2312131"/>
                <a:gd name="connsiteX95" fmla="*/ 577313 w 2309830"/>
                <a:gd name="connsiteY95" fmla="*/ 155629 h 2312131"/>
                <a:gd name="connsiteX96" fmla="*/ 686045 w 2309830"/>
                <a:gd name="connsiteY96" fmla="*/ 127582 h 2312131"/>
                <a:gd name="connsiteX97" fmla="*/ 818021 w 2309830"/>
                <a:gd name="connsiteY97" fmla="*/ 165876 h 2312131"/>
                <a:gd name="connsiteX98" fmla="*/ 901375 w 2309830"/>
                <a:gd name="connsiteY98" fmla="*/ 209838 h 2312131"/>
                <a:gd name="connsiteX99" fmla="*/ 951579 w 2309830"/>
                <a:gd name="connsiteY99" fmla="*/ 130088 h 2312131"/>
                <a:gd name="connsiteX100" fmla="*/ 1149291 w 2309830"/>
                <a:gd name="connsiteY100" fmla="*/ 0 h 23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309830" h="2312131">
                  <a:moveTo>
                    <a:pt x="32278" y="1267988"/>
                  </a:moveTo>
                  <a:lnTo>
                    <a:pt x="268121" y="1267988"/>
                  </a:lnTo>
                  <a:lnTo>
                    <a:pt x="278554" y="1336346"/>
                  </a:lnTo>
                  <a:cubicBezTo>
                    <a:pt x="361966" y="1743971"/>
                    <a:pt x="722632" y="2050601"/>
                    <a:pt x="1154915" y="2050601"/>
                  </a:cubicBezTo>
                  <a:cubicBezTo>
                    <a:pt x="1587199" y="2050601"/>
                    <a:pt x="1947864" y="1743971"/>
                    <a:pt x="2031276" y="1336346"/>
                  </a:cubicBezTo>
                  <a:lnTo>
                    <a:pt x="2041709" y="1267988"/>
                  </a:lnTo>
                  <a:lnTo>
                    <a:pt x="2276989" y="1267988"/>
                  </a:lnTo>
                  <a:lnTo>
                    <a:pt x="2239069" y="1314318"/>
                  </a:lnTo>
                  <a:cubicBezTo>
                    <a:pt x="2222540" y="1330272"/>
                    <a:pt x="2203145" y="1345396"/>
                    <a:pt x="2180895" y="1359404"/>
                  </a:cubicBezTo>
                  <a:lnTo>
                    <a:pt x="2101145" y="1409608"/>
                  </a:lnTo>
                  <a:lnTo>
                    <a:pt x="2145105" y="1492962"/>
                  </a:lnTo>
                  <a:cubicBezTo>
                    <a:pt x="2192909" y="1583605"/>
                    <a:pt x="2194686" y="1667259"/>
                    <a:pt x="2158907" y="1729229"/>
                  </a:cubicBezTo>
                  <a:cubicBezTo>
                    <a:pt x="2157968" y="1730856"/>
                    <a:pt x="2156998" y="1732464"/>
                    <a:pt x="2155352" y="1733672"/>
                  </a:cubicBezTo>
                  <a:cubicBezTo>
                    <a:pt x="2121331" y="1798800"/>
                    <a:pt x="2046858" y="1841125"/>
                    <a:pt x="1941772" y="1845149"/>
                  </a:cubicBezTo>
                  <a:lnTo>
                    <a:pt x="1847605" y="1848755"/>
                  </a:lnTo>
                  <a:lnTo>
                    <a:pt x="1843999" y="1942922"/>
                  </a:lnTo>
                  <a:cubicBezTo>
                    <a:pt x="1840080" y="2045325"/>
                    <a:pt x="1799787" y="2118658"/>
                    <a:pt x="1737817" y="2154436"/>
                  </a:cubicBezTo>
                  <a:cubicBezTo>
                    <a:pt x="1736193" y="2155376"/>
                    <a:pt x="1734547" y="2156285"/>
                    <a:pt x="1732518" y="2156506"/>
                  </a:cubicBezTo>
                  <a:cubicBezTo>
                    <a:pt x="1670489" y="2195898"/>
                    <a:pt x="1584834" y="2195317"/>
                    <a:pt x="1491811" y="2146258"/>
                  </a:cubicBezTo>
                  <a:lnTo>
                    <a:pt x="1408458" y="2102298"/>
                  </a:lnTo>
                  <a:lnTo>
                    <a:pt x="1358251" y="2182045"/>
                  </a:lnTo>
                  <a:cubicBezTo>
                    <a:pt x="1303654" y="2268767"/>
                    <a:pt x="1232096" y="2312131"/>
                    <a:pt x="1160539" y="2312131"/>
                  </a:cubicBezTo>
                  <a:cubicBezTo>
                    <a:pt x="1158660" y="2312131"/>
                    <a:pt x="1156783" y="2312095"/>
                    <a:pt x="1154914" y="2311274"/>
                  </a:cubicBezTo>
                  <a:cubicBezTo>
                    <a:pt x="1081500" y="2314374"/>
                    <a:pt x="1007609" y="2271044"/>
                    <a:pt x="951579" y="2182044"/>
                  </a:cubicBezTo>
                  <a:lnTo>
                    <a:pt x="901373" y="2102296"/>
                  </a:lnTo>
                  <a:lnTo>
                    <a:pt x="818021" y="2146258"/>
                  </a:lnTo>
                  <a:cubicBezTo>
                    <a:pt x="727378" y="2194064"/>
                    <a:pt x="643722" y="2195837"/>
                    <a:pt x="581753" y="2160060"/>
                  </a:cubicBezTo>
                  <a:cubicBezTo>
                    <a:pt x="580128" y="2159122"/>
                    <a:pt x="578516" y="2158151"/>
                    <a:pt x="577311" y="2156504"/>
                  </a:cubicBezTo>
                  <a:cubicBezTo>
                    <a:pt x="512183" y="2122483"/>
                    <a:pt x="469858" y="2048013"/>
                    <a:pt x="465831" y="1942922"/>
                  </a:cubicBezTo>
                  <a:lnTo>
                    <a:pt x="462227" y="1848754"/>
                  </a:lnTo>
                  <a:lnTo>
                    <a:pt x="368061" y="1845151"/>
                  </a:lnTo>
                  <a:cubicBezTo>
                    <a:pt x="265658" y="1841228"/>
                    <a:pt x="192324" y="1800938"/>
                    <a:pt x="156545" y="1738968"/>
                  </a:cubicBezTo>
                  <a:cubicBezTo>
                    <a:pt x="155607" y="1737342"/>
                    <a:pt x="154698" y="1735695"/>
                    <a:pt x="154475" y="1733670"/>
                  </a:cubicBezTo>
                  <a:cubicBezTo>
                    <a:pt x="115083" y="1671640"/>
                    <a:pt x="115664" y="1585985"/>
                    <a:pt x="164723" y="1492960"/>
                  </a:cubicBezTo>
                  <a:lnTo>
                    <a:pt x="208685" y="1409608"/>
                  </a:lnTo>
                  <a:lnTo>
                    <a:pt x="128938" y="1359401"/>
                  </a:lnTo>
                  <a:cubicBezTo>
                    <a:pt x="107257" y="1345752"/>
                    <a:pt x="88287" y="1331043"/>
                    <a:pt x="72026" y="1315539"/>
                  </a:cubicBezTo>
                  <a:close/>
                  <a:moveTo>
                    <a:pt x="2048784" y="1169247"/>
                  </a:moveTo>
                  <a:lnTo>
                    <a:pt x="2308594" y="1169247"/>
                  </a:lnTo>
                  <a:lnTo>
                    <a:pt x="2303755" y="1210931"/>
                  </a:lnTo>
                  <a:lnTo>
                    <a:pt x="2290107" y="1241626"/>
                  </a:lnTo>
                  <a:lnTo>
                    <a:pt x="2045130" y="1241626"/>
                  </a:lnTo>
                  <a:close/>
                  <a:moveTo>
                    <a:pt x="0" y="1169247"/>
                  </a:moveTo>
                  <a:lnTo>
                    <a:pt x="261046" y="1169247"/>
                  </a:lnTo>
                  <a:lnTo>
                    <a:pt x="264701" y="1241626"/>
                  </a:lnTo>
                  <a:lnTo>
                    <a:pt x="19472" y="1241626"/>
                  </a:lnTo>
                  <a:lnTo>
                    <a:pt x="6981" y="1215092"/>
                  </a:lnTo>
                  <a:close/>
                  <a:moveTo>
                    <a:pt x="2045130" y="1070506"/>
                  </a:moveTo>
                  <a:lnTo>
                    <a:pt x="2290359" y="1070506"/>
                  </a:lnTo>
                  <a:lnTo>
                    <a:pt x="2302850" y="1097041"/>
                  </a:lnTo>
                  <a:lnTo>
                    <a:pt x="2309830" y="1142885"/>
                  </a:lnTo>
                  <a:lnTo>
                    <a:pt x="2048784" y="1142885"/>
                  </a:lnTo>
                  <a:close/>
                  <a:moveTo>
                    <a:pt x="19724" y="1070506"/>
                  </a:moveTo>
                  <a:lnTo>
                    <a:pt x="264701" y="1070506"/>
                  </a:lnTo>
                  <a:lnTo>
                    <a:pt x="261046" y="1142885"/>
                  </a:lnTo>
                  <a:lnTo>
                    <a:pt x="1238" y="1142885"/>
                  </a:lnTo>
                  <a:lnTo>
                    <a:pt x="6077" y="1101201"/>
                  </a:lnTo>
                  <a:close/>
                  <a:moveTo>
                    <a:pt x="1154916" y="81063"/>
                  </a:moveTo>
                  <a:cubicBezTo>
                    <a:pt x="1122184" y="81063"/>
                    <a:pt x="1095649" y="107598"/>
                    <a:pt x="1095649" y="140330"/>
                  </a:cubicBezTo>
                  <a:cubicBezTo>
                    <a:pt x="1095649" y="173062"/>
                    <a:pt x="1122184" y="199597"/>
                    <a:pt x="1154916" y="199597"/>
                  </a:cubicBezTo>
                  <a:cubicBezTo>
                    <a:pt x="1187648" y="199597"/>
                    <a:pt x="1214183" y="173062"/>
                    <a:pt x="1214183" y="140330"/>
                  </a:cubicBezTo>
                  <a:cubicBezTo>
                    <a:pt x="1214183" y="107598"/>
                    <a:pt x="1187648" y="81063"/>
                    <a:pt x="1154916" y="81063"/>
                  </a:cubicBezTo>
                  <a:close/>
                  <a:moveTo>
                    <a:pt x="1149291" y="0"/>
                  </a:moveTo>
                  <a:cubicBezTo>
                    <a:pt x="1151172" y="0"/>
                    <a:pt x="1153051" y="37"/>
                    <a:pt x="1154917" y="859"/>
                  </a:cubicBezTo>
                  <a:cubicBezTo>
                    <a:pt x="1228331" y="-2243"/>
                    <a:pt x="1302221" y="41089"/>
                    <a:pt x="1358253" y="130088"/>
                  </a:cubicBezTo>
                  <a:lnTo>
                    <a:pt x="1408458" y="209838"/>
                  </a:lnTo>
                  <a:lnTo>
                    <a:pt x="1491811" y="165876"/>
                  </a:lnTo>
                  <a:cubicBezTo>
                    <a:pt x="1582454" y="118069"/>
                    <a:pt x="1666109" y="116297"/>
                    <a:pt x="1728077" y="152076"/>
                  </a:cubicBezTo>
                  <a:cubicBezTo>
                    <a:pt x="1729705" y="153013"/>
                    <a:pt x="1731314" y="153985"/>
                    <a:pt x="1732521" y="155629"/>
                  </a:cubicBezTo>
                  <a:cubicBezTo>
                    <a:pt x="1797649" y="189650"/>
                    <a:pt x="1839976" y="264121"/>
                    <a:pt x="1843999" y="369213"/>
                  </a:cubicBezTo>
                  <a:lnTo>
                    <a:pt x="1847605" y="463378"/>
                  </a:lnTo>
                  <a:lnTo>
                    <a:pt x="1941774" y="466982"/>
                  </a:lnTo>
                  <a:cubicBezTo>
                    <a:pt x="2044175" y="470903"/>
                    <a:pt x="2117507" y="511194"/>
                    <a:pt x="2153285" y="573164"/>
                  </a:cubicBezTo>
                  <a:cubicBezTo>
                    <a:pt x="2154226" y="574790"/>
                    <a:pt x="2155134" y="576436"/>
                    <a:pt x="2155358" y="578463"/>
                  </a:cubicBezTo>
                  <a:cubicBezTo>
                    <a:pt x="2194748" y="640492"/>
                    <a:pt x="2194168" y="726146"/>
                    <a:pt x="2145107" y="819171"/>
                  </a:cubicBezTo>
                  <a:lnTo>
                    <a:pt x="2101145" y="902524"/>
                  </a:lnTo>
                  <a:lnTo>
                    <a:pt x="2180895" y="952730"/>
                  </a:lnTo>
                  <a:cubicBezTo>
                    <a:pt x="2202576" y="966379"/>
                    <a:pt x="2221546" y="981089"/>
                    <a:pt x="2237807" y="996593"/>
                  </a:cubicBezTo>
                  <a:lnTo>
                    <a:pt x="2277553" y="1044144"/>
                  </a:lnTo>
                  <a:lnTo>
                    <a:pt x="2041709" y="1044144"/>
                  </a:lnTo>
                  <a:lnTo>
                    <a:pt x="2031276" y="975786"/>
                  </a:lnTo>
                  <a:cubicBezTo>
                    <a:pt x="1947864" y="568161"/>
                    <a:pt x="1587199" y="261531"/>
                    <a:pt x="1154915" y="261531"/>
                  </a:cubicBezTo>
                  <a:cubicBezTo>
                    <a:pt x="722632" y="261531"/>
                    <a:pt x="361966" y="568161"/>
                    <a:pt x="278554" y="975786"/>
                  </a:cubicBezTo>
                  <a:lnTo>
                    <a:pt x="268121" y="1044144"/>
                  </a:lnTo>
                  <a:lnTo>
                    <a:pt x="32842" y="1044144"/>
                  </a:lnTo>
                  <a:lnTo>
                    <a:pt x="70762" y="997815"/>
                  </a:lnTo>
                  <a:cubicBezTo>
                    <a:pt x="87292" y="981863"/>
                    <a:pt x="106688" y="966739"/>
                    <a:pt x="128938" y="952732"/>
                  </a:cubicBezTo>
                  <a:lnTo>
                    <a:pt x="208685" y="902525"/>
                  </a:lnTo>
                  <a:lnTo>
                    <a:pt x="164725" y="819171"/>
                  </a:lnTo>
                  <a:cubicBezTo>
                    <a:pt x="116917" y="728529"/>
                    <a:pt x="115145" y="644874"/>
                    <a:pt x="150923" y="582904"/>
                  </a:cubicBezTo>
                  <a:cubicBezTo>
                    <a:pt x="151863" y="581277"/>
                    <a:pt x="152832" y="579667"/>
                    <a:pt x="154478" y="578462"/>
                  </a:cubicBezTo>
                  <a:cubicBezTo>
                    <a:pt x="188498" y="513333"/>
                    <a:pt x="262969" y="471007"/>
                    <a:pt x="368059" y="466982"/>
                  </a:cubicBezTo>
                  <a:lnTo>
                    <a:pt x="462226" y="463376"/>
                  </a:lnTo>
                  <a:lnTo>
                    <a:pt x="465831" y="369213"/>
                  </a:lnTo>
                  <a:cubicBezTo>
                    <a:pt x="469753" y="266810"/>
                    <a:pt x="510045" y="193476"/>
                    <a:pt x="572013" y="157697"/>
                  </a:cubicBezTo>
                  <a:cubicBezTo>
                    <a:pt x="573639" y="156760"/>
                    <a:pt x="575286" y="155851"/>
                    <a:pt x="577313" y="155629"/>
                  </a:cubicBezTo>
                  <a:cubicBezTo>
                    <a:pt x="608326" y="135931"/>
                    <a:pt x="645248" y="126230"/>
                    <a:pt x="686045" y="127582"/>
                  </a:cubicBezTo>
                  <a:cubicBezTo>
                    <a:pt x="726840" y="128936"/>
                    <a:pt x="771509" y="141345"/>
                    <a:pt x="818021" y="165876"/>
                  </a:cubicBezTo>
                  <a:lnTo>
                    <a:pt x="901375" y="209838"/>
                  </a:lnTo>
                  <a:lnTo>
                    <a:pt x="951579" y="130088"/>
                  </a:lnTo>
                  <a:cubicBezTo>
                    <a:pt x="1006176" y="43366"/>
                    <a:pt x="1077735" y="2"/>
                    <a:pt x="1149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endParaRPr lang="zh-CN" altLang="en-US">
                <a:solidFill>
                  <a:srgbClr val="FFFFFF"/>
                </a:solidFill>
              </a:endParaRPr>
            </a:p>
          </p:txBody>
        </p:sp>
        <p:sp>
          <p:nvSpPr>
            <p:cNvPr id="12" name="MH_SubTitle_2"/>
            <p:cNvSpPr/>
            <p:nvPr>
              <p:custDataLst>
                <p:tags r:id="rId5"/>
              </p:custDataLst>
            </p:nvPr>
          </p:nvSpPr>
          <p:spPr>
            <a:xfrm>
              <a:off x="4259264" y="4010026"/>
              <a:ext cx="942975" cy="942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endParaRPr lang="zh-CN" altLang="en-US" dirty="0">
                <a:solidFill>
                  <a:srgbClr val="FFFFFF"/>
                </a:solidFill>
              </a:endParaRPr>
            </a:p>
          </p:txBody>
        </p:sp>
        <p:sp>
          <p:nvSpPr>
            <p:cNvPr id="33" name="TextBox 19"/>
            <p:cNvSpPr txBox="1"/>
            <p:nvPr/>
          </p:nvSpPr>
          <p:spPr>
            <a:xfrm>
              <a:off x="4173537" y="4158347"/>
              <a:ext cx="1114426" cy="646331"/>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solidFill>
                    <a:schemeClr val="bg1"/>
                  </a:solidFill>
                  <a:latin typeface="+mn-ea"/>
                </a:rPr>
                <a:t>文字</a:t>
              </a:r>
              <a:endParaRPr lang="en-US" altLang="zh-CN" sz="1800" dirty="0">
                <a:solidFill>
                  <a:schemeClr val="bg1"/>
                </a:solidFill>
                <a:latin typeface="+mn-ea"/>
              </a:endParaRPr>
            </a:p>
            <a:p>
              <a:pPr algn="ctr"/>
              <a:r>
                <a:rPr lang="zh-CN" altLang="en-US" sz="1800" dirty="0">
                  <a:solidFill>
                    <a:schemeClr val="bg1"/>
                  </a:solidFill>
                  <a:latin typeface="+mn-ea"/>
                </a:rPr>
                <a:t>添加</a:t>
              </a:r>
              <a:endParaRPr lang="en-US" sz="1800" dirty="0">
                <a:solidFill>
                  <a:schemeClr val="bg1"/>
                </a:solidFill>
                <a:latin typeface="+mn-ea"/>
              </a:endParaRPr>
            </a:p>
          </p:txBody>
        </p:sp>
      </p:grpSp>
    </p:spTree>
    <p:custDataLst>
      <p:tags r:id="rId1"/>
    </p:custDataLst>
    <p:extLst>
      <p:ext uri="{BB962C8B-B14F-4D97-AF65-F5344CB8AC3E}">
        <p14:creationId xmlns:p14="http://schemas.microsoft.com/office/powerpoint/2010/main" val="3188934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t="4948" b="4948"/>
          <a:stretch>
            <a:fillRect/>
          </a:stretch>
        </p:blipFill>
        <p:spPr/>
      </p:pic>
      <p:pic>
        <p:nvPicPr>
          <p:cNvPr id="12" name="图片占位符 11"/>
          <p:cNvPicPr>
            <a:picLocks noGrp="1" noChangeAspect="1"/>
          </p:cNvPicPr>
          <p:nvPr>
            <p:ph type="pic" sz="quarter" idx="11"/>
          </p:nvPr>
        </p:nvPicPr>
        <p:blipFill>
          <a:blip r:embed="rId9" cstate="print">
            <a:extLst>
              <a:ext uri="{28A0092B-C50C-407E-A947-70E740481C1C}">
                <a14:useLocalDpi xmlns:a14="http://schemas.microsoft.com/office/drawing/2010/main" val="0"/>
              </a:ext>
            </a:extLst>
          </a:blip>
          <a:srcRect t="6412" b="6412"/>
          <a:stretch>
            <a:fillRect/>
          </a:stretch>
        </p:blipFill>
        <p:spPr/>
      </p:pic>
      <p:pic>
        <p:nvPicPr>
          <p:cNvPr id="10" name="图片占位符 9"/>
          <p:cNvPicPr>
            <a:picLocks noGrp="1" noChangeAspect="1"/>
          </p:cNvPicPr>
          <p:nvPr>
            <p:ph type="pic" sz="quarter" idx="12"/>
          </p:nvPr>
        </p:nvPicPr>
        <p:blipFill>
          <a:blip r:embed="rId10" cstate="print">
            <a:extLst>
              <a:ext uri="{28A0092B-C50C-407E-A947-70E740481C1C}">
                <a14:useLocalDpi xmlns:a14="http://schemas.microsoft.com/office/drawing/2010/main" val="0"/>
              </a:ext>
            </a:extLst>
          </a:blip>
          <a:srcRect t="5366" b="5366"/>
          <a:stretch>
            <a:fillRect/>
          </a:stretch>
        </p:blipFill>
        <p:spPr/>
      </p:pic>
      <p:pic>
        <p:nvPicPr>
          <p:cNvPr id="14" name="图片占位符 13"/>
          <p:cNvPicPr>
            <a:picLocks noGrp="1" noChangeAspect="1"/>
          </p:cNvPicPr>
          <p:nvPr>
            <p:ph type="pic" sz="quarter" idx="13"/>
          </p:nvPr>
        </p:nvPicPr>
        <p:blipFill>
          <a:blip r:embed="rId11" cstate="print">
            <a:extLst>
              <a:ext uri="{28A0092B-C50C-407E-A947-70E740481C1C}">
                <a14:useLocalDpi xmlns:a14="http://schemas.microsoft.com/office/drawing/2010/main" val="0"/>
              </a:ext>
            </a:extLst>
          </a:blip>
          <a:srcRect t="3506" b="3506"/>
          <a:stretch>
            <a:fillRect/>
          </a:stretch>
        </p:blipFill>
        <p:spPr/>
      </p:pic>
      <p:sp>
        <p:nvSpPr>
          <p:cNvPr id="5132" name="MH_SubTitle_1"/>
          <p:cNvSpPr>
            <a:spLocks noChangeArrowheads="1"/>
          </p:cNvSpPr>
          <p:nvPr>
            <p:custDataLst>
              <p:tags r:id="rId2"/>
            </p:custDataLst>
          </p:nvPr>
        </p:nvSpPr>
        <p:spPr bwMode="auto">
          <a:xfrm>
            <a:off x="1509917" y="2887101"/>
            <a:ext cx="2082899" cy="215800"/>
          </a:xfrm>
          <a:prstGeom prst="rect">
            <a:avLst/>
          </a:prstGeom>
          <a:solidFill>
            <a:schemeClr val="accent1">
              <a:alpha val="84000"/>
            </a:schemeClr>
          </a:solidFill>
          <a:ln>
            <a:noFill/>
          </a:ln>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400" dirty="0">
              <a:solidFill>
                <a:srgbClr val="FFFFFF"/>
              </a:solidFill>
              <a:latin typeface="+mn-lt"/>
              <a:ea typeface="+mn-ea"/>
            </a:endParaRPr>
          </a:p>
        </p:txBody>
      </p:sp>
      <p:sp>
        <p:nvSpPr>
          <p:cNvPr id="5133" name="MH_SubTitle_2"/>
          <p:cNvSpPr>
            <a:spLocks noChangeArrowheads="1"/>
          </p:cNvSpPr>
          <p:nvPr>
            <p:custDataLst>
              <p:tags r:id="rId3"/>
            </p:custDataLst>
          </p:nvPr>
        </p:nvSpPr>
        <p:spPr bwMode="auto">
          <a:xfrm>
            <a:off x="6354412" y="2887101"/>
            <a:ext cx="2082899" cy="215800"/>
          </a:xfrm>
          <a:prstGeom prst="rect">
            <a:avLst/>
          </a:prstGeom>
          <a:solidFill>
            <a:schemeClr val="accent2">
              <a:alpha val="84000"/>
            </a:schemeClr>
          </a:solidFill>
          <a:ln>
            <a:noFill/>
          </a:ln>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400" dirty="0">
              <a:solidFill>
                <a:srgbClr val="FFFFFF"/>
              </a:solidFill>
              <a:latin typeface="+mn-lt"/>
              <a:ea typeface="+mn-ea"/>
            </a:endParaRPr>
          </a:p>
        </p:txBody>
      </p:sp>
      <p:sp>
        <p:nvSpPr>
          <p:cNvPr id="5134" name="MH_SubTitle_3"/>
          <p:cNvSpPr>
            <a:spLocks noChangeArrowheads="1"/>
          </p:cNvSpPr>
          <p:nvPr>
            <p:custDataLst>
              <p:tags r:id="rId4"/>
            </p:custDataLst>
          </p:nvPr>
        </p:nvSpPr>
        <p:spPr bwMode="auto">
          <a:xfrm>
            <a:off x="1509917" y="5064088"/>
            <a:ext cx="2082899" cy="215799"/>
          </a:xfrm>
          <a:prstGeom prst="rect">
            <a:avLst/>
          </a:prstGeom>
          <a:solidFill>
            <a:schemeClr val="accent3">
              <a:alpha val="84000"/>
            </a:schemeClr>
          </a:solidFill>
          <a:ln>
            <a:noFill/>
          </a:ln>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400" dirty="0">
              <a:solidFill>
                <a:srgbClr val="FFFFFF"/>
              </a:solidFill>
              <a:latin typeface="+mn-lt"/>
              <a:ea typeface="+mn-ea"/>
            </a:endParaRPr>
          </a:p>
        </p:txBody>
      </p:sp>
      <p:sp>
        <p:nvSpPr>
          <p:cNvPr id="5135" name="MH_SubTitle_4"/>
          <p:cNvSpPr>
            <a:spLocks noChangeArrowheads="1"/>
          </p:cNvSpPr>
          <p:nvPr>
            <p:custDataLst>
              <p:tags r:id="rId5"/>
            </p:custDataLst>
          </p:nvPr>
        </p:nvSpPr>
        <p:spPr bwMode="auto">
          <a:xfrm>
            <a:off x="6354412" y="5064088"/>
            <a:ext cx="2082899" cy="215799"/>
          </a:xfrm>
          <a:prstGeom prst="rect">
            <a:avLst/>
          </a:prstGeom>
          <a:solidFill>
            <a:schemeClr val="accent4">
              <a:alpha val="84000"/>
            </a:schemeClr>
          </a:solidFill>
          <a:ln>
            <a:noFill/>
          </a:ln>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400" dirty="0">
              <a:solidFill>
                <a:srgbClr val="FFFFFF"/>
              </a:solidFill>
              <a:latin typeface="+mn-lt"/>
              <a:ea typeface="+mn-ea"/>
            </a:endParaRPr>
          </a:p>
        </p:txBody>
      </p:sp>
      <p:sp>
        <p:nvSpPr>
          <p:cNvPr id="19" name="文本框 18"/>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grpSp>
        <p:nvGrpSpPr>
          <p:cNvPr id="20" name="组合 19"/>
          <p:cNvGrpSpPr/>
          <p:nvPr/>
        </p:nvGrpSpPr>
        <p:grpSpPr>
          <a:xfrm>
            <a:off x="3751397" y="1789177"/>
            <a:ext cx="2444433" cy="1175547"/>
            <a:chOff x="8602472" y="3626462"/>
            <a:chExt cx="2444433" cy="1175547"/>
          </a:xfrm>
        </p:grpSpPr>
        <p:sp>
          <p:nvSpPr>
            <p:cNvPr id="21"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22" name="文本框 21"/>
            <p:cNvSpPr txBox="1"/>
            <p:nvPr/>
          </p:nvSpPr>
          <p:spPr>
            <a:xfrm>
              <a:off x="8602474" y="3971012"/>
              <a:ext cx="2304916"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23" name="组合 22"/>
          <p:cNvGrpSpPr/>
          <p:nvPr/>
        </p:nvGrpSpPr>
        <p:grpSpPr>
          <a:xfrm>
            <a:off x="3751397" y="3967889"/>
            <a:ext cx="2444433" cy="1175547"/>
            <a:chOff x="8602472" y="3626462"/>
            <a:chExt cx="2444433" cy="1175547"/>
          </a:xfrm>
        </p:grpSpPr>
        <p:sp>
          <p:nvSpPr>
            <p:cNvPr id="24"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25" name="文本框 24"/>
            <p:cNvSpPr txBox="1"/>
            <p:nvPr/>
          </p:nvSpPr>
          <p:spPr>
            <a:xfrm>
              <a:off x="8602474" y="3971012"/>
              <a:ext cx="2304916"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26" name="组合 25"/>
          <p:cNvGrpSpPr/>
          <p:nvPr/>
        </p:nvGrpSpPr>
        <p:grpSpPr>
          <a:xfrm>
            <a:off x="8595893" y="1789177"/>
            <a:ext cx="2444433" cy="1175547"/>
            <a:chOff x="8602472" y="3626462"/>
            <a:chExt cx="2444433" cy="1175547"/>
          </a:xfrm>
        </p:grpSpPr>
        <p:sp>
          <p:nvSpPr>
            <p:cNvPr id="27"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28" name="文本框 27"/>
            <p:cNvSpPr txBox="1"/>
            <p:nvPr/>
          </p:nvSpPr>
          <p:spPr>
            <a:xfrm>
              <a:off x="8602474" y="3971012"/>
              <a:ext cx="2304916"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nvGrpSpPr>
          <p:cNvPr id="29" name="组合 28"/>
          <p:cNvGrpSpPr/>
          <p:nvPr/>
        </p:nvGrpSpPr>
        <p:grpSpPr>
          <a:xfrm>
            <a:off x="8595893" y="3967889"/>
            <a:ext cx="2444433" cy="1175547"/>
            <a:chOff x="8602472" y="3626462"/>
            <a:chExt cx="2444433" cy="1175547"/>
          </a:xfrm>
        </p:grpSpPr>
        <p:sp>
          <p:nvSpPr>
            <p:cNvPr id="30"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31" name="文本框 30"/>
            <p:cNvSpPr txBox="1"/>
            <p:nvPr/>
          </p:nvSpPr>
          <p:spPr>
            <a:xfrm>
              <a:off x="8602474" y="3971012"/>
              <a:ext cx="2304916"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spTree>
    <p:custDataLst>
      <p:tags r:id="rId1"/>
    </p:custDataLst>
    <p:extLst>
      <p:ext uri="{BB962C8B-B14F-4D97-AF65-F5344CB8AC3E}">
        <p14:creationId xmlns:p14="http://schemas.microsoft.com/office/powerpoint/2010/main" val="1252244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132"/>
                                        </p:tgtEl>
                                        <p:attrNameLst>
                                          <p:attrName>style.visibility</p:attrName>
                                        </p:attrNameLst>
                                      </p:cBhvr>
                                      <p:to>
                                        <p:strVal val="visible"/>
                                      </p:to>
                                    </p:set>
                                    <p:animEffect transition="in" filter="randombar(horizontal)">
                                      <p:cBhvr>
                                        <p:cTn id="10" dur="500"/>
                                        <p:tgtEl>
                                          <p:spTgt spid="5132"/>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134"/>
                                        </p:tgtEl>
                                        <p:attrNameLst>
                                          <p:attrName>style.visibility</p:attrName>
                                        </p:attrNameLst>
                                      </p:cBhvr>
                                      <p:to>
                                        <p:strVal val="visible"/>
                                      </p:to>
                                    </p:set>
                                    <p:animEffect transition="in" filter="randombar(horizontal)">
                                      <p:cBhvr>
                                        <p:cTn id="16" dur="500"/>
                                        <p:tgtEl>
                                          <p:spTgt spid="5134"/>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133"/>
                                        </p:tgtEl>
                                        <p:attrNameLst>
                                          <p:attrName>style.visibility</p:attrName>
                                        </p:attrNameLst>
                                      </p:cBhvr>
                                      <p:to>
                                        <p:strVal val="visible"/>
                                      </p:to>
                                    </p:set>
                                    <p:animEffect transition="in" filter="randombar(horizontal)">
                                      <p:cBhvr>
                                        <p:cTn id="22" dur="500"/>
                                        <p:tgtEl>
                                          <p:spTgt spid="5133"/>
                                        </p:tgtEl>
                                      </p:cBhvr>
                                    </p:animEffect>
                                  </p:childTnLst>
                                </p:cTn>
                              </p:par>
                              <p:par>
                                <p:cTn id="23" presetID="14"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135"/>
                                        </p:tgtEl>
                                        <p:attrNameLst>
                                          <p:attrName>style.visibility</p:attrName>
                                        </p:attrNameLst>
                                      </p:cBhvr>
                                      <p:to>
                                        <p:strVal val="visible"/>
                                      </p:to>
                                    </p:set>
                                    <p:animEffect transition="in" filter="randombar(horizontal)">
                                      <p:cBhvr>
                                        <p:cTn id="28" dur="500"/>
                                        <p:tgtEl>
                                          <p:spTgt spid="5135"/>
                                        </p:tgtEl>
                                      </p:cBhvr>
                                    </p:animEffec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nimBg="1"/>
      <p:bldP spid="5133" grpId="0" animBg="1"/>
      <p:bldP spid="5134" grpId="0" animBg="1"/>
      <p:bldP spid="51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574" y="609600"/>
            <a:ext cx="8596668" cy="644434"/>
          </a:xfrm>
        </p:spPr>
        <p:txBody>
          <a:bodyPr/>
          <a:lstStyle/>
          <a:p>
            <a:r>
              <a:rPr lang="en-US" b="1">
                <a:solidFill>
                  <a:schemeClr val="tx1"/>
                </a:solidFill>
                <a:latin typeface="Times New Roman" pitchFamily="18" charset="0"/>
                <a:cs typeface="Times New Roman" pitchFamily="18" charset="0"/>
              </a:rPr>
              <a:t>1. Khái niệm thuật toán</a:t>
            </a:r>
          </a:p>
        </p:txBody>
      </p:sp>
      <p:sp>
        <p:nvSpPr>
          <p:cNvPr id="4" name="Cloud Callout 3"/>
          <p:cNvSpPr/>
          <p:nvPr/>
        </p:nvSpPr>
        <p:spPr>
          <a:xfrm>
            <a:off x="2638697" y="1672046"/>
            <a:ext cx="6549506" cy="3839804"/>
          </a:xfrm>
          <a:prstGeom prst="cloudCallout">
            <a:avLst>
              <a:gd name="adj1" fmla="val -26878"/>
              <a:gd name="adj2" fmla="val 791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itchFamily="18" charset="0"/>
                <a:cs typeface="Times New Roman" pitchFamily="18" charset="0"/>
              </a:rPr>
              <a:t>Đảo thứ tự các bước gấp hình của trò chơi Đông - Tây - Nam - Bắc được không? Tại sao?</a:t>
            </a:r>
          </a:p>
          <a:p>
            <a:pPr algn="ctr"/>
            <a:endParaRPr lang="en-US" sz="3200">
              <a:solidFill>
                <a:schemeClr val="tx1"/>
              </a:solidFill>
            </a:endParaRPr>
          </a:p>
        </p:txBody>
      </p:sp>
      <p:sp>
        <p:nvSpPr>
          <p:cNvPr id="5" name="Horizontal Scroll 4"/>
          <p:cNvSpPr/>
          <p:nvPr/>
        </p:nvSpPr>
        <p:spPr>
          <a:xfrm>
            <a:off x="2399210" y="1827349"/>
            <a:ext cx="8265246" cy="3839804"/>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a:solidFill>
                  <a:schemeClr val="tx1"/>
                </a:solidFill>
                <a:latin typeface="Times New Roman" pitchFamily="18" charset="0"/>
                <a:ea typeface="Calibri" pitchFamily="34" charset="0"/>
                <a:cs typeface="Times New Roman" pitchFamily="18" charset="0"/>
              </a:rPr>
              <a:t>Nếu đảo thứ tự bước 3/2 v</a:t>
            </a:r>
            <a:r>
              <a:rPr lang="en-US" sz="3200">
                <a:solidFill>
                  <a:schemeClr val="tx1"/>
                </a:solidFill>
                <a:latin typeface="Calibri"/>
                <a:ea typeface="Calibri" pitchFamily="34" charset="0"/>
                <a:cs typeface="Times New Roman" pitchFamily="18" charset="0"/>
              </a:rPr>
              <a:t>à</a:t>
            </a:r>
            <a:r>
              <a:rPr lang="en-US" sz="3200">
                <a:solidFill>
                  <a:schemeClr val="tx1"/>
                </a:solidFill>
                <a:latin typeface="Times New Roman" pitchFamily="18" charset="0"/>
                <a:ea typeface="Calibri" pitchFamily="34" charset="0"/>
                <a:cs typeface="Times New Roman" pitchFamily="18" charset="0"/>
              </a:rPr>
              <a:t> 4/3 trong hướng dẫn th</a:t>
            </a:r>
            <a:r>
              <a:rPr lang="en-US" sz="3200">
                <a:solidFill>
                  <a:schemeClr val="tx1"/>
                </a:solidFill>
                <a:latin typeface="Calibri"/>
                <a:ea typeface="Calibri" pitchFamily="34" charset="0"/>
                <a:cs typeface="Times New Roman" pitchFamily="18" charset="0"/>
              </a:rPr>
              <a:t>ì</a:t>
            </a:r>
            <a:r>
              <a:rPr lang="en-US" sz="3200">
                <a:solidFill>
                  <a:schemeClr val="tx1"/>
                </a:solidFill>
                <a:latin typeface="Times New Roman" pitchFamily="18" charset="0"/>
                <a:ea typeface="Calibri" pitchFamily="34" charset="0"/>
                <a:cs typeface="Times New Roman" pitchFamily="18" charset="0"/>
              </a:rPr>
              <a:t> không thể gấp được h</a:t>
            </a:r>
            <a:r>
              <a:rPr lang="en-US" sz="3200">
                <a:solidFill>
                  <a:schemeClr val="tx1"/>
                </a:solidFill>
                <a:latin typeface="Calibri"/>
                <a:ea typeface="Calibri" pitchFamily="34" charset="0"/>
                <a:cs typeface="Times New Roman" pitchFamily="18" charset="0"/>
              </a:rPr>
              <a:t>ì</a:t>
            </a:r>
            <a:r>
              <a:rPr lang="en-US" sz="3200">
                <a:solidFill>
                  <a:schemeClr val="tx1"/>
                </a:solidFill>
                <a:latin typeface="Times New Roman" pitchFamily="18" charset="0"/>
                <a:ea typeface="Calibri" pitchFamily="34" charset="0"/>
                <a:cs typeface="Times New Roman" pitchFamily="18" charset="0"/>
              </a:rPr>
              <a:t>nh v</a:t>
            </a:r>
            <a:r>
              <a:rPr lang="en-US" sz="3200">
                <a:solidFill>
                  <a:schemeClr val="tx1"/>
                </a:solidFill>
                <a:latin typeface="Calibri"/>
                <a:ea typeface="Calibri" pitchFamily="34" charset="0"/>
                <a:cs typeface="Times New Roman" pitchFamily="18" charset="0"/>
              </a:rPr>
              <a:t>ì</a:t>
            </a:r>
            <a:r>
              <a:rPr lang="en-US" sz="3200">
                <a:solidFill>
                  <a:schemeClr val="tx1"/>
                </a:solidFill>
                <a:latin typeface="Times New Roman" pitchFamily="18" charset="0"/>
                <a:ea typeface="Calibri" pitchFamily="34" charset="0"/>
                <a:cs typeface="Times New Roman" pitchFamily="18" charset="0"/>
              </a:rPr>
              <a:t> kết quả của bước trước đều ảnh hưởng đến bước sau.</a:t>
            </a:r>
            <a:endParaRPr lang="en-US" sz="3200">
              <a:solidFill>
                <a:schemeClr val="tx1"/>
              </a:solidFill>
              <a:latin typeface="Arial" pitchFamily="34" charset="0"/>
              <a:cs typeface="Arial" pitchFamily="34" charset="0"/>
            </a:endParaRPr>
          </a:p>
          <a:p>
            <a:pPr algn="ctr"/>
            <a:endParaRPr lang="en-US" sz="3200"/>
          </a:p>
        </p:txBody>
      </p:sp>
      <p:sp>
        <p:nvSpPr>
          <p:cNvPr id="1025" name="Rectangle 1"/>
          <p:cNvSpPr>
            <a:spLocks noChangeArrowheads="1"/>
          </p:cNvSpPr>
          <p:nvPr/>
        </p:nvSpPr>
        <p:spPr bwMode="auto">
          <a:xfrm>
            <a:off x="0" y="0"/>
            <a:ext cx="264816"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179388"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1" nodeType="clickEffect">
                                  <p:stCondLst>
                                    <p:cond delay="0"/>
                                  </p:stCondLst>
                                  <p:childTnLst>
                                    <p:animEffect transition="out" filter="box(i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39900" y="2037562"/>
            <a:ext cx="8712200" cy="1378738"/>
            <a:chOff x="2910141" y="1811337"/>
            <a:chExt cx="8439227" cy="1335540"/>
          </a:xfrm>
        </p:grpSpPr>
        <p:sp>
          <p:nvSpPr>
            <p:cNvPr id="45" name="MH_Other_1"/>
            <p:cNvSpPr>
              <a:spLocks/>
            </p:cNvSpPr>
            <p:nvPr>
              <p:custDataLst>
                <p:tags r:id="rId2"/>
              </p:custDataLst>
            </p:nvPr>
          </p:nvSpPr>
          <p:spPr bwMode="auto">
            <a:xfrm>
              <a:off x="2910141" y="1811337"/>
              <a:ext cx="1036210" cy="133554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0 w 1036210"/>
                <a:gd name="connsiteY4" fmla="*/ 1276553 h 1335540"/>
                <a:gd name="connsiteX5" fmla="*/ 607800 w 1036210"/>
                <a:gd name="connsiteY5" fmla="*/ 1280013 h 1335540"/>
                <a:gd name="connsiteX6" fmla="*/ 606610 w 1036210"/>
                <a:gd name="connsiteY6" fmla="*/ 1283473 h 1335540"/>
                <a:gd name="connsiteX7" fmla="*/ 605420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59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7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2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4 w 1036210"/>
                <a:gd name="connsiteY105" fmla="*/ 1237660 h 1335540"/>
                <a:gd name="connsiteX106" fmla="*/ 356009 w 1036210"/>
                <a:gd name="connsiteY106" fmla="*/ 1236011 h 1335540"/>
                <a:gd name="connsiteX107" fmla="*/ 353810 w 1036210"/>
                <a:gd name="connsiteY107" fmla="*/ 1233867 h 1335540"/>
                <a:gd name="connsiteX108" fmla="*/ 351781 w 1036210"/>
                <a:gd name="connsiteY108" fmla="*/ 1231724 h 1335540"/>
                <a:gd name="connsiteX109" fmla="*/ 349921 w 1036210"/>
                <a:gd name="connsiteY109" fmla="*/ 1229415 h 1335540"/>
                <a:gd name="connsiteX110" fmla="*/ 348399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399 w 1036210"/>
                <a:gd name="connsiteY120" fmla="*/ 1197093 h 1335540"/>
                <a:gd name="connsiteX121" fmla="*/ 349921 w 1036210"/>
                <a:gd name="connsiteY121" fmla="*/ 1194619 h 1335540"/>
                <a:gd name="connsiteX122" fmla="*/ 351781 w 1036210"/>
                <a:gd name="connsiteY122" fmla="*/ 1192311 h 1335540"/>
                <a:gd name="connsiteX123" fmla="*/ 353810 w 1036210"/>
                <a:gd name="connsiteY123" fmla="*/ 1190002 h 1335540"/>
                <a:gd name="connsiteX124" fmla="*/ 356009 w 1036210"/>
                <a:gd name="connsiteY124" fmla="*/ 1188023 h 1335540"/>
                <a:gd name="connsiteX125" fmla="*/ 358544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4 w 1036210"/>
                <a:gd name="connsiteY171" fmla="*/ 1156008 h 1335540"/>
                <a:gd name="connsiteX172" fmla="*/ 356009 w 1036210"/>
                <a:gd name="connsiteY172" fmla="*/ 1154189 h 1335540"/>
                <a:gd name="connsiteX173" fmla="*/ 353810 w 1036210"/>
                <a:gd name="connsiteY173" fmla="*/ 1152371 h 1335540"/>
                <a:gd name="connsiteX174" fmla="*/ 351781 w 1036210"/>
                <a:gd name="connsiteY174" fmla="*/ 1150221 h 1335540"/>
                <a:gd name="connsiteX175" fmla="*/ 349921 w 1036210"/>
                <a:gd name="connsiteY175" fmla="*/ 1147575 h 1335540"/>
                <a:gd name="connsiteX176" fmla="*/ 348399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399 w 1036210"/>
                <a:gd name="connsiteY186" fmla="*/ 1115498 h 1335540"/>
                <a:gd name="connsiteX187" fmla="*/ 349921 w 1036210"/>
                <a:gd name="connsiteY187" fmla="*/ 1112853 h 1335540"/>
                <a:gd name="connsiteX188" fmla="*/ 351781 w 1036210"/>
                <a:gd name="connsiteY188" fmla="*/ 1110373 h 1335540"/>
                <a:gd name="connsiteX189" fmla="*/ 353810 w 1036210"/>
                <a:gd name="connsiteY189" fmla="*/ 1108223 h 1335540"/>
                <a:gd name="connsiteX190" fmla="*/ 356009 w 1036210"/>
                <a:gd name="connsiteY190" fmla="*/ 1106239 h 1335540"/>
                <a:gd name="connsiteX191" fmla="*/ 358544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4884 w 1036210"/>
                <a:gd name="connsiteY197" fmla="*/ 755120 h 1335540"/>
                <a:gd name="connsiteX198" fmla="*/ 794884 w 1036210"/>
                <a:gd name="connsiteY198" fmla="*/ 755447 h 1335540"/>
                <a:gd name="connsiteX199" fmla="*/ 794545 w 1036210"/>
                <a:gd name="connsiteY199" fmla="*/ 755774 h 1335540"/>
                <a:gd name="connsiteX200" fmla="*/ 796620 w 1036210"/>
                <a:gd name="connsiteY200" fmla="*/ 749272 h 1335540"/>
                <a:gd name="connsiteX201" fmla="*/ 796577 w 1036210"/>
                <a:gd name="connsiteY201" fmla="*/ 749886 h 1335540"/>
                <a:gd name="connsiteX202" fmla="*/ 796239 w 1036210"/>
                <a:gd name="connsiteY202" fmla="*/ 752176 h 1335540"/>
                <a:gd name="connsiteX203" fmla="*/ 795730 w 1036210"/>
                <a:gd name="connsiteY203" fmla="*/ 753811 h 1335540"/>
                <a:gd name="connsiteX204" fmla="*/ 795392 w 1036210"/>
                <a:gd name="connsiteY204" fmla="*/ 754466 h 1335540"/>
                <a:gd name="connsiteX205" fmla="*/ 795053 w 1036210"/>
                <a:gd name="connsiteY205" fmla="*/ 754956 h 1335540"/>
                <a:gd name="connsiteX206" fmla="*/ 794884 w 1036210"/>
                <a:gd name="connsiteY206" fmla="*/ 755120 h 1335540"/>
                <a:gd name="connsiteX207" fmla="*/ 794037 w 1036210"/>
                <a:gd name="connsiteY207" fmla="*/ 756592 h 1335540"/>
                <a:gd name="connsiteX208" fmla="*/ 793190 w 1036210"/>
                <a:gd name="connsiteY208" fmla="*/ 757573 h 1335540"/>
                <a:gd name="connsiteX209" fmla="*/ 794545 w 1036210"/>
                <a:gd name="connsiteY209" fmla="*/ 755283 h 1335540"/>
                <a:gd name="connsiteX210" fmla="*/ 795561 w 1036210"/>
                <a:gd name="connsiteY210" fmla="*/ 753157 h 1335540"/>
                <a:gd name="connsiteX211" fmla="*/ 796239 w 1036210"/>
                <a:gd name="connsiteY211" fmla="*/ 751358 h 1335540"/>
                <a:gd name="connsiteX212" fmla="*/ 796577 w 1036210"/>
                <a:gd name="connsiteY212" fmla="*/ 749559 h 1335540"/>
                <a:gd name="connsiteX213" fmla="*/ 796747 w 1036210"/>
                <a:gd name="connsiteY213" fmla="*/ 747269 h 1335540"/>
                <a:gd name="connsiteX214" fmla="*/ 796916 w 1036210"/>
                <a:gd name="connsiteY214" fmla="*/ 747596 h 1335540"/>
                <a:gd name="connsiteX215" fmla="*/ 796747 w 1036210"/>
                <a:gd name="connsiteY215" fmla="*/ 748414 h 1335540"/>
                <a:gd name="connsiteX216" fmla="*/ 796620 w 1036210"/>
                <a:gd name="connsiteY216" fmla="*/ 749272 h 1335540"/>
                <a:gd name="connsiteX217" fmla="*/ 796747 w 1036210"/>
                <a:gd name="connsiteY217" fmla="*/ 747432 h 1335540"/>
                <a:gd name="connsiteX218" fmla="*/ 767594 w 1036210"/>
                <a:gd name="connsiteY218" fmla="*/ 747128 h 1335540"/>
                <a:gd name="connsiteX219" fmla="*/ 767449 w 1036210"/>
                <a:gd name="connsiteY219" fmla="*/ 749231 h 1335540"/>
                <a:gd name="connsiteX220" fmla="*/ 767449 w 1036210"/>
                <a:gd name="connsiteY220" fmla="*/ 749068 h 1335540"/>
                <a:gd name="connsiteX221" fmla="*/ 767449 w 1036210"/>
                <a:gd name="connsiteY221" fmla="*/ 748250 h 1335540"/>
                <a:gd name="connsiteX222" fmla="*/ 769956 w 1036210"/>
                <a:gd name="connsiteY222" fmla="*/ 740595 h 1335540"/>
                <a:gd name="connsiteX223" fmla="*/ 769650 w 1036210"/>
                <a:gd name="connsiteY223" fmla="*/ 741053 h 1335540"/>
                <a:gd name="connsiteX224" fmla="*/ 768634 w 1036210"/>
                <a:gd name="connsiteY224" fmla="*/ 743179 h 1335540"/>
                <a:gd name="connsiteX225" fmla="*/ 767957 w 1036210"/>
                <a:gd name="connsiteY225" fmla="*/ 745306 h 1335540"/>
                <a:gd name="connsiteX226" fmla="*/ 767618 w 1036210"/>
                <a:gd name="connsiteY226" fmla="*/ 746941 h 1335540"/>
                <a:gd name="connsiteX227" fmla="*/ 767594 w 1036210"/>
                <a:gd name="connsiteY227" fmla="*/ 747128 h 1335540"/>
                <a:gd name="connsiteX228" fmla="*/ 767618 w 1036210"/>
                <a:gd name="connsiteY228" fmla="*/ 746778 h 1335540"/>
                <a:gd name="connsiteX229" fmla="*/ 767957 w 1036210"/>
                <a:gd name="connsiteY229" fmla="*/ 744815 h 1335540"/>
                <a:gd name="connsiteX230" fmla="*/ 768465 w 1036210"/>
                <a:gd name="connsiteY230" fmla="*/ 743016 h 1335540"/>
                <a:gd name="connsiteX231" fmla="*/ 768691 w 1036210"/>
                <a:gd name="connsiteY231" fmla="*/ 742634 h 1335540"/>
                <a:gd name="connsiteX232" fmla="*/ 768804 w 1036210"/>
                <a:gd name="connsiteY232" fmla="*/ 742525 h 1335540"/>
                <a:gd name="connsiteX233" fmla="*/ 768804 w 1036210"/>
                <a:gd name="connsiteY233" fmla="*/ 742443 h 1335540"/>
                <a:gd name="connsiteX234" fmla="*/ 769142 w 1036210"/>
                <a:gd name="connsiteY234" fmla="*/ 741871 h 1335540"/>
                <a:gd name="connsiteX235" fmla="*/ 769396 w 1036210"/>
                <a:gd name="connsiteY235" fmla="*/ 741380 h 1335540"/>
                <a:gd name="connsiteX236" fmla="*/ 769752 w 1036210"/>
                <a:gd name="connsiteY236" fmla="*/ 740791 h 1335540"/>
                <a:gd name="connsiteX237" fmla="*/ 770158 w 1036210"/>
                <a:gd name="connsiteY237" fmla="*/ 740290 h 1335540"/>
                <a:gd name="connsiteX238" fmla="*/ 770158 w 1036210"/>
                <a:gd name="connsiteY238" fmla="*/ 740399 h 1335540"/>
                <a:gd name="connsiteX239" fmla="*/ 769956 w 1036210"/>
                <a:gd name="connsiteY239" fmla="*/ 740595 h 1335540"/>
                <a:gd name="connsiteX240" fmla="*/ 1007792 w 1036210"/>
                <a:gd name="connsiteY240" fmla="*/ 303707 h 1335540"/>
                <a:gd name="connsiteX241" fmla="*/ 1036210 w 1036210"/>
                <a:gd name="connsiteY241" fmla="*/ 338777 h 1335540"/>
                <a:gd name="connsiteX242" fmla="*/ 941983 w 1036210"/>
                <a:gd name="connsiteY242" fmla="*/ 415129 h 1335540"/>
                <a:gd name="connsiteX243" fmla="*/ 913566 w 1036210"/>
                <a:gd name="connsiteY243" fmla="*/ 380058 h 1335540"/>
                <a:gd name="connsiteX244" fmla="*/ 28418 w 1036210"/>
                <a:gd name="connsiteY244" fmla="*/ 284751 h 1335540"/>
                <a:gd name="connsiteX245" fmla="*/ 122644 w 1036210"/>
                <a:gd name="connsiteY245" fmla="*/ 361103 h 1335540"/>
                <a:gd name="connsiteX246" fmla="*/ 94227 w 1036210"/>
                <a:gd name="connsiteY246" fmla="*/ 396174 h 1335540"/>
                <a:gd name="connsiteX247" fmla="*/ 0 w 1036210"/>
                <a:gd name="connsiteY247" fmla="*/ 319822 h 1335540"/>
                <a:gd name="connsiteX248" fmla="*/ 521216 w 1036210"/>
                <a:gd name="connsiteY248" fmla="*/ 260648 h 1335540"/>
                <a:gd name="connsiteX249" fmla="*/ 513426 w 1036210"/>
                <a:gd name="connsiteY249" fmla="*/ 260811 h 1335540"/>
                <a:gd name="connsiteX250" fmla="*/ 505636 w 1036210"/>
                <a:gd name="connsiteY250" fmla="*/ 261302 h 1335540"/>
                <a:gd name="connsiteX251" fmla="*/ 497846 w 1036210"/>
                <a:gd name="connsiteY251" fmla="*/ 261793 h 1335540"/>
                <a:gd name="connsiteX252" fmla="*/ 505636 w 1036210"/>
                <a:gd name="connsiteY252" fmla="*/ 262610 h 1335540"/>
                <a:gd name="connsiteX253" fmla="*/ 513257 w 1036210"/>
                <a:gd name="connsiteY253" fmla="*/ 263428 h 1335540"/>
                <a:gd name="connsiteX254" fmla="*/ 520877 w 1036210"/>
                <a:gd name="connsiteY254" fmla="*/ 264410 h 1335540"/>
                <a:gd name="connsiteX255" fmla="*/ 528667 w 1036210"/>
                <a:gd name="connsiteY255" fmla="*/ 265555 h 1335540"/>
                <a:gd name="connsiteX256" fmla="*/ 536288 w 1036210"/>
                <a:gd name="connsiteY256" fmla="*/ 267027 h 1335540"/>
                <a:gd name="connsiteX257" fmla="*/ 543740 w 1036210"/>
                <a:gd name="connsiteY257" fmla="*/ 268499 h 1335540"/>
                <a:gd name="connsiteX258" fmla="*/ 551191 w 1036210"/>
                <a:gd name="connsiteY258" fmla="*/ 270135 h 1335540"/>
                <a:gd name="connsiteX259" fmla="*/ 558642 w 1036210"/>
                <a:gd name="connsiteY259" fmla="*/ 271770 h 1335540"/>
                <a:gd name="connsiteX260" fmla="*/ 566263 w 1036210"/>
                <a:gd name="connsiteY260" fmla="*/ 273897 h 1335540"/>
                <a:gd name="connsiteX261" fmla="*/ 573545 w 1036210"/>
                <a:gd name="connsiteY261" fmla="*/ 275860 h 1335540"/>
                <a:gd name="connsiteX262" fmla="*/ 580827 w 1036210"/>
                <a:gd name="connsiteY262" fmla="*/ 277986 h 1335540"/>
                <a:gd name="connsiteX263" fmla="*/ 587939 w 1036210"/>
                <a:gd name="connsiteY263" fmla="*/ 280440 h 1335540"/>
                <a:gd name="connsiteX264" fmla="*/ 595052 w 1036210"/>
                <a:gd name="connsiteY264" fmla="*/ 282893 h 1335540"/>
                <a:gd name="connsiteX265" fmla="*/ 602165 w 1036210"/>
                <a:gd name="connsiteY265" fmla="*/ 285674 h 1335540"/>
                <a:gd name="connsiteX266" fmla="*/ 609108 w 1036210"/>
                <a:gd name="connsiteY266" fmla="*/ 288455 h 1335540"/>
                <a:gd name="connsiteX267" fmla="*/ 616052 w 1036210"/>
                <a:gd name="connsiteY267" fmla="*/ 291562 h 1335540"/>
                <a:gd name="connsiteX268" fmla="*/ 623164 w 1036210"/>
                <a:gd name="connsiteY268" fmla="*/ 294507 h 1335540"/>
                <a:gd name="connsiteX269" fmla="*/ 629938 w 1036210"/>
                <a:gd name="connsiteY269" fmla="*/ 297942 h 1335540"/>
                <a:gd name="connsiteX270" fmla="*/ 636542 w 1036210"/>
                <a:gd name="connsiteY270" fmla="*/ 301213 h 1335540"/>
                <a:gd name="connsiteX271" fmla="*/ 643147 w 1036210"/>
                <a:gd name="connsiteY271" fmla="*/ 304812 h 1335540"/>
                <a:gd name="connsiteX272" fmla="*/ 649751 w 1036210"/>
                <a:gd name="connsiteY272" fmla="*/ 308410 h 1335540"/>
                <a:gd name="connsiteX273" fmla="*/ 656187 w 1036210"/>
                <a:gd name="connsiteY273" fmla="*/ 312172 h 1335540"/>
                <a:gd name="connsiteX274" fmla="*/ 662453 w 1036210"/>
                <a:gd name="connsiteY274" fmla="*/ 316261 h 1335540"/>
                <a:gd name="connsiteX275" fmla="*/ 668719 w 1036210"/>
                <a:gd name="connsiteY275" fmla="*/ 320187 h 1335540"/>
                <a:gd name="connsiteX276" fmla="*/ 674816 w 1036210"/>
                <a:gd name="connsiteY276" fmla="*/ 324440 h 1335540"/>
                <a:gd name="connsiteX277" fmla="*/ 680912 w 1036210"/>
                <a:gd name="connsiteY277" fmla="*/ 328693 h 1335540"/>
                <a:gd name="connsiteX278" fmla="*/ 686839 w 1036210"/>
                <a:gd name="connsiteY278" fmla="*/ 333273 h 1335540"/>
                <a:gd name="connsiteX279" fmla="*/ 692597 w 1036210"/>
                <a:gd name="connsiteY279" fmla="*/ 337689 h 1335540"/>
                <a:gd name="connsiteX280" fmla="*/ 698355 w 1036210"/>
                <a:gd name="connsiteY280" fmla="*/ 342433 h 1335540"/>
                <a:gd name="connsiteX281" fmla="*/ 703774 w 1036210"/>
                <a:gd name="connsiteY281" fmla="*/ 347176 h 1335540"/>
                <a:gd name="connsiteX282" fmla="*/ 709362 w 1036210"/>
                <a:gd name="connsiteY282" fmla="*/ 352083 h 1335540"/>
                <a:gd name="connsiteX283" fmla="*/ 714612 w 1036210"/>
                <a:gd name="connsiteY283" fmla="*/ 356990 h 1335540"/>
                <a:gd name="connsiteX284" fmla="*/ 719862 w 1036210"/>
                <a:gd name="connsiteY284" fmla="*/ 362225 h 1335540"/>
                <a:gd name="connsiteX285" fmla="*/ 725112 w 1036210"/>
                <a:gd name="connsiteY285" fmla="*/ 367459 h 1335540"/>
                <a:gd name="connsiteX286" fmla="*/ 730023 w 1036210"/>
                <a:gd name="connsiteY286" fmla="*/ 372857 h 1335540"/>
                <a:gd name="connsiteX287" fmla="*/ 734765 w 1036210"/>
                <a:gd name="connsiteY287" fmla="*/ 378254 h 1335540"/>
                <a:gd name="connsiteX288" fmla="*/ 739507 w 1036210"/>
                <a:gd name="connsiteY288" fmla="*/ 383816 h 1335540"/>
                <a:gd name="connsiteX289" fmla="*/ 744248 w 1036210"/>
                <a:gd name="connsiteY289" fmla="*/ 389541 h 1335540"/>
                <a:gd name="connsiteX290" fmla="*/ 748651 w 1036210"/>
                <a:gd name="connsiteY290" fmla="*/ 395266 h 1335540"/>
                <a:gd name="connsiteX291" fmla="*/ 752885 w 1036210"/>
                <a:gd name="connsiteY291" fmla="*/ 401154 h 1335540"/>
                <a:gd name="connsiteX292" fmla="*/ 757119 w 1036210"/>
                <a:gd name="connsiteY292" fmla="*/ 407043 h 1335540"/>
                <a:gd name="connsiteX293" fmla="*/ 761352 w 1036210"/>
                <a:gd name="connsiteY293" fmla="*/ 412931 h 1335540"/>
                <a:gd name="connsiteX294" fmla="*/ 765078 w 1036210"/>
                <a:gd name="connsiteY294" fmla="*/ 418983 h 1335540"/>
                <a:gd name="connsiteX295" fmla="*/ 768973 w 1036210"/>
                <a:gd name="connsiteY295" fmla="*/ 425199 h 1335540"/>
                <a:gd name="connsiteX296" fmla="*/ 772529 w 1036210"/>
                <a:gd name="connsiteY296" fmla="*/ 431415 h 1335540"/>
                <a:gd name="connsiteX297" fmla="*/ 776086 w 1036210"/>
                <a:gd name="connsiteY297" fmla="*/ 437794 h 1335540"/>
                <a:gd name="connsiteX298" fmla="*/ 779473 w 1036210"/>
                <a:gd name="connsiteY298" fmla="*/ 444173 h 1335540"/>
                <a:gd name="connsiteX299" fmla="*/ 782521 w 1036210"/>
                <a:gd name="connsiteY299" fmla="*/ 450552 h 1335540"/>
                <a:gd name="connsiteX300" fmla="*/ 785739 w 1036210"/>
                <a:gd name="connsiteY300" fmla="*/ 457095 h 1335540"/>
                <a:gd name="connsiteX301" fmla="*/ 788448 w 1036210"/>
                <a:gd name="connsiteY301" fmla="*/ 463638 h 1335540"/>
                <a:gd name="connsiteX302" fmla="*/ 791158 w 1036210"/>
                <a:gd name="connsiteY302" fmla="*/ 470181 h 1335540"/>
                <a:gd name="connsiteX303" fmla="*/ 793698 w 1036210"/>
                <a:gd name="connsiteY303" fmla="*/ 476887 h 1335540"/>
                <a:gd name="connsiteX304" fmla="*/ 796069 w 1036210"/>
                <a:gd name="connsiteY304" fmla="*/ 483594 h 1335540"/>
                <a:gd name="connsiteX305" fmla="*/ 798440 w 1036210"/>
                <a:gd name="connsiteY305" fmla="*/ 490464 h 1335540"/>
                <a:gd name="connsiteX306" fmla="*/ 800472 w 1036210"/>
                <a:gd name="connsiteY306" fmla="*/ 497333 h 1335540"/>
                <a:gd name="connsiteX307" fmla="*/ 802335 w 1036210"/>
                <a:gd name="connsiteY307" fmla="*/ 504203 h 1335540"/>
                <a:gd name="connsiteX308" fmla="*/ 804029 w 1036210"/>
                <a:gd name="connsiteY308" fmla="*/ 511073 h 1335540"/>
                <a:gd name="connsiteX309" fmla="*/ 805722 w 1036210"/>
                <a:gd name="connsiteY309" fmla="*/ 517943 h 1335540"/>
                <a:gd name="connsiteX310" fmla="*/ 807246 w 1036210"/>
                <a:gd name="connsiteY310" fmla="*/ 524977 h 1335540"/>
                <a:gd name="connsiteX311" fmla="*/ 808432 w 1036210"/>
                <a:gd name="connsiteY311" fmla="*/ 532010 h 1335540"/>
                <a:gd name="connsiteX312" fmla="*/ 809448 w 1036210"/>
                <a:gd name="connsiteY312" fmla="*/ 539207 h 1335540"/>
                <a:gd name="connsiteX313" fmla="*/ 810464 w 1036210"/>
                <a:gd name="connsiteY313" fmla="*/ 546241 h 1335540"/>
                <a:gd name="connsiteX314" fmla="*/ 811311 w 1036210"/>
                <a:gd name="connsiteY314" fmla="*/ 553274 h 1335540"/>
                <a:gd name="connsiteX315" fmla="*/ 811988 w 1036210"/>
                <a:gd name="connsiteY315" fmla="*/ 560308 h 1335540"/>
                <a:gd name="connsiteX316" fmla="*/ 812327 w 1036210"/>
                <a:gd name="connsiteY316" fmla="*/ 567341 h 1335540"/>
                <a:gd name="connsiteX317" fmla="*/ 812665 w 1036210"/>
                <a:gd name="connsiteY317" fmla="*/ 574539 h 1335540"/>
                <a:gd name="connsiteX318" fmla="*/ 812835 w 1036210"/>
                <a:gd name="connsiteY318" fmla="*/ 581736 h 1335540"/>
                <a:gd name="connsiteX319" fmla="*/ 812665 w 1036210"/>
                <a:gd name="connsiteY319" fmla="*/ 588769 h 1335540"/>
                <a:gd name="connsiteX320" fmla="*/ 812496 w 1036210"/>
                <a:gd name="connsiteY320" fmla="*/ 595966 h 1335540"/>
                <a:gd name="connsiteX321" fmla="*/ 812157 w 1036210"/>
                <a:gd name="connsiteY321" fmla="*/ 603000 h 1335540"/>
                <a:gd name="connsiteX322" fmla="*/ 811649 w 1036210"/>
                <a:gd name="connsiteY322" fmla="*/ 610033 h 1335540"/>
                <a:gd name="connsiteX323" fmla="*/ 810972 w 1036210"/>
                <a:gd name="connsiteY323" fmla="*/ 617067 h 1335540"/>
                <a:gd name="connsiteX324" fmla="*/ 809956 w 1036210"/>
                <a:gd name="connsiteY324" fmla="*/ 624427 h 1335540"/>
                <a:gd name="connsiteX325" fmla="*/ 808940 w 1036210"/>
                <a:gd name="connsiteY325" fmla="*/ 631461 h 1335540"/>
                <a:gd name="connsiteX326" fmla="*/ 807754 w 1036210"/>
                <a:gd name="connsiteY326" fmla="*/ 638331 h 1335540"/>
                <a:gd name="connsiteX327" fmla="*/ 806569 w 1036210"/>
                <a:gd name="connsiteY327" fmla="*/ 645364 h 1335540"/>
                <a:gd name="connsiteX328" fmla="*/ 805045 w 1036210"/>
                <a:gd name="connsiteY328" fmla="*/ 652398 h 1335540"/>
                <a:gd name="connsiteX329" fmla="*/ 803182 w 1036210"/>
                <a:gd name="connsiteY329" fmla="*/ 659268 h 1335540"/>
                <a:gd name="connsiteX330" fmla="*/ 801488 w 1036210"/>
                <a:gd name="connsiteY330" fmla="*/ 666301 h 1335540"/>
                <a:gd name="connsiteX331" fmla="*/ 799456 w 1036210"/>
                <a:gd name="connsiteY331" fmla="*/ 673171 h 1335540"/>
                <a:gd name="connsiteX332" fmla="*/ 797255 w 1036210"/>
                <a:gd name="connsiteY332" fmla="*/ 679878 h 1335540"/>
                <a:gd name="connsiteX333" fmla="*/ 795053 w 1036210"/>
                <a:gd name="connsiteY333" fmla="*/ 686748 h 1335540"/>
                <a:gd name="connsiteX334" fmla="*/ 792513 w 1036210"/>
                <a:gd name="connsiteY334" fmla="*/ 693454 h 1335540"/>
                <a:gd name="connsiteX335" fmla="*/ 789803 w 1036210"/>
                <a:gd name="connsiteY335" fmla="*/ 700160 h 1335540"/>
                <a:gd name="connsiteX336" fmla="*/ 787094 w 1036210"/>
                <a:gd name="connsiteY336" fmla="*/ 706703 h 1335540"/>
                <a:gd name="connsiteX337" fmla="*/ 784045 w 1036210"/>
                <a:gd name="connsiteY337" fmla="*/ 713246 h 1335540"/>
                <a:gd name="connsiteX338" fmla="*/ 780997 w 1036210"/>
                <a:gd name="connsiteY338" fmla="*/ 719789 h 1335540"/>
                <a:gd name="connsiteX339" fmla="*/ 777610 w 1036210"/>
                <a:gd name="connsiteY339" fmla="*/ 726332 h 1335540"/>
                <a:gd name="connsiteX340" fmla="*/ 774392 w 1036210"/>
                <a:gd name="connsiteY340" fmla="*/ 732711 h 1335540"/>
                <a:gd name="connsiteX341" fmla="*/ 770666 w 1036210"/>
                <a:gd name="connsiteY341" fmla="*/ 738926 h 1335540"/>
                <a:gd name="connsiteX342" fmla="*/ 769933 w 1036210"/>
                <a:gd name="connsiteY342" fmla="*/ 740344 h 1335540"/>
                <a:gd name="connsiteX343" fmla="*/ 769650 w 1036210"/>
                <a:gd name="connsiteY343" fmla="*/ 740726 h 1335540"/>
                <a:gd name="connsiteX344" fmla="*/ 769820 w 1036210"/>
                <a:gd name="connsiteY344" fmla="*/ 740563 h 1335540"/>
                <a:gd name="connsiteX345" fmla="*/ 769933 w 1036210"/>
                <a:gd name="connsiteY345" fmla="*/ 740344 h 1335540"/>
                <a:gd name="connsiteX346" fmla="*/ 770497 w 1036210"/>
                <a:gd name="connsiteY346" fmla="*/ 739581 h 1335540"/>
                <a:gd name="connsiteX347" fmla="*/ 771175 w 1036210"/>
                <a:gd name="connsiteY347" fmla="*/ 738763 h 1335540"/>
                <a:gd name="connsiteX348" fmla="*/ 770158 w 1036210"/>
                <a:gd name="connsiteY348" fmla="*/ 740290 h 1335540"/>
                <a:gd name="connsiteX349" fmla="*/ 770158 w 1036210"/>
                <a:gd name="connsiteY349" fmla="*/ 740235 h 1335540"/>
                <a:gd name="connsiteX350" fmla="*/ 769989 w 1036210"/>
                <a:gd name="connsiteY350" fmla="*/ 740399 h 1335540"/>
                <a:gd name="connsiteX351" fmla="*/ 769752 w 1036210"/>
                <a:gd name="connsiteY351" fmla="*/ 740791 h 1335540"/>
                <a:gd name="connsiteX352" fmla="*/ 769650 w 1036210"/>
                <a:gd name="connsiteY352" fmla="*/ 740889 h 1335540"/>
                <a:gd name="connsiteX353" fmla="*/ 769396 w 1036210"/>
                <a:gd name="connsiteY353" fmla="*/ 741380 h 1335540"/>
                <a:gd name="connsiteX354" fmla="*/ 768804 w 1036210"/>
                <a:gd name="connsiteY354" fmla="*/ 742361 h 1335540"/>
                <a:gd name="connsiteX355" fmla="*/ 768804 w 1036210"/>
                <a:gd name="connsiteY355" fmla="*/ 742443 h 1335540"/>
                <a:gd name="connsiteX356" fmla="*/ 768691 w 1036210"/>
                <a:gd name="connsiteY356" fmla="*/ 742634 h 1335540"/>
                <a:gd name="connsiteX357" fmla="*/ 768465 w 1036210"/>
                <a:gd name="connsiteY357" fmla="*/ 742852 h 1335540"/>
                <a:gd name="connsiteX358" fmla="*/ 766941 w 1036210"/>
                <a:gd name="connsiteY358" fmla="*/ 746124 h 1335540"/>
                <a:gd name="connsiteX359" fmla="*/ 763554 w 1036210"/>
                <a:gd name="connsiteY359" fmla="*/ 752339 h 1335540"/>
                <a:gd name="connsiteX360" fmla="*/ 759828 w 1036210"/>
                <a:gd name="connsiteY360" fmla="*/ 758555 h 1335540"/>
                <a:gd name="connsiteX361" fmla="*/ 756272 w 1036210"/>
                <a:gd name="connsiteY361" fmla="*/ 764771 h 1335540"/>
                <a:gd name="connsiteX362" fmla="*/ 752208 w 1036210"/>
                <a:gd name="connsiteY362" fmla="*/ 770823 h 1335540"/>
                <a:gd name="connsiteX363" fmla="*/ 748143 w 1036210"/>
                <a:gd name="connsiteY363" fmla="*/ 776875 h 1335540"/>
                <a:gd name="connsiteX364" fmla="*/ 743910 w 1036210"/>
                <a:gd name="connsiteY364" fmla="*/ 783090 h 1335540"/>
                <a:gd name="connsiteX365" fmla="*/ 739337 w 1036210"/>
                <a:gd name="connsiteY365" fmla="*/ 789142 h 1335540"/>
                <a:gd name="connsiteX366" fmla="*/ 730531 w 1036210"/>
                <a:gd name="connsiteY366" fmla="*/ 801247 h 1335540"/>
                <a:gd name="connsiteX367" fmla="*/ 721556 w 1036210"/>
                <a:gd name="connsiteY367" fmla="*/ 813678 h 1335540"/>
                <a:gd name="connsiteX368" fmla="*/ 717152 w 1036210"/>
                <a:gd name="connsiteY368" fmla="*/ 820057 h 1335540"/>
                <a:gd name="connsiteX369" fmla="*/ 712749 w 1036210"/>
                <a:gd name="connsiteY369" fmla="*/ 826600 h 1335540"/>
                <a:gd name="connsiteX370" fmla="*/ 708515 w 1036210"/>
                <a:gd name="connsiteY370" fmla="*/ 832979 h 1335540"/>
                <a:gd name="connsiteX371" fmla="*/ 704620 w 1036210"/>
                <a:gd name="connsiteY371" fmla="*/ 839686 h 1335540"/>
                <a:gd name="connsiteX372" fmla="*/ 700556 w 1036210"/>
                <a:gd name="connsiteY372" fmla="*/ 846392 h 1335540"/>
                <a:gd name="connsiteX373" fmla="*/ 696661 w 1036210"/>
                <a:gd name="connsiteY373" fmla="*/ 853098 h 1335540"/>
                <a:gd name="connsiteX374" fmla="*/ 693105 w 1036210"/>
                <a:gd name="connsiteY374" fmla="*/ 860295 h 1335540"/>
                <a:gd name="connsiteX375" fmla="*/ 689549 w 1036210"/>
                <a:gd name="connsiteY375" fmla="*/ 867165 h 1335540"/>
                <a:gd name="connsiteX376" fmla="*/ 686500 w 1036210"/>
                <a:gd name="connsiteY376" fmla="*/ 874362 h 1335540"/>
                <a:gd name="connsiteX377" fmla="*/ 683452 w 1036210"/>
                <a:gd name="connsiteY377" fmla="*/ 881396 h 1335540"/>
                <a:gd name="connsiteX378" fmla="*/ 680743 w 1036210"/>
                <a:gd name="connsiteY378" fmla="*/ 888757 h 1335540"/>
                <a:gd name="connsiteX379" fmla="*/ 678203 w 1036210"/>
                <a:gd name="connsiteY379" fmla="*/ 896281 h 1335540"/>
                <a:gd name="connsiteX380" fmla="*/ 676001 w 1036210"/>
                <a:gd name="connsiteY380" fmla="*/ 903642 h 1335540"/>
                <a:gd name="connsiteX381" fmla="*/ 673969 w 1036210"/>
                <a:gd name="connsiteY381" fmla="*/ 911002 h 1335540"/>
                <a:gd name="connsiteX382" fmla="*/ 672106 w 1036210"/>
                <a:gd name="connsiteY382" fmla="*/ 918526 h 1335540"/>
                <a:gd name="connsiteX383" fmla="*/ 670582 w 1036210"/>
                <a:gd name="connsiteY383" fmla="*/ 926051 h 1335540"/>
                <a:gd name="connsiteX384" fmla="*/ 669227 w 1036210"/>
                <a:gd name="connsiteY384" fmla="*/ 933575 h 1335540"/>
                <a:gd name="connsiteX385" fmla="*/ 668211 w 1036210"/>
                <a:gd name="connsiteY385" fmla="*/ 941099 h 1335540"/>
                <a:gd name="connsiteX386" fmla="*/ 667364 w 1036210"/>
                <a:gd name="connsiteY386" fmla="*/ 948623 h 1335540"/>
                <a:gd name="connsiteX387" fmla="*/ 666687 w 1036210"/>
                <a:gd name="connsiteY387" fmla="*/ 956311 h 1335540"/>
                <a:gd name="connsiteX388" fmla="*/ 666009 w 1036210"/>
                <a:gd name="connsiteY388" fmla="*/ 963999 h 1335540"/>
                <a:gd name="connsiteX389" fmla="*/ 665840 w 1036210"/>
                <a:gd name="connsiteY389" fmla="*/ 971523 h 1335540"/>
                <a:gd name="connsiteX390" fmla="*/ 665671 w 1036210"/>
                <a:gd name="connsiteY390" fmla="*/ 979047 h 1335540"/>
                <a:gd name="connsiteX391" fmla="*/ 665840 w 1036210"/>
                <a:gd name="connsiteY391" fmla="*/ 986735 h 1335540"/>
                <a:gd name="connsiteX392" fmla="*/ 666179 w 1036210"/>
                <a:gd name="connsiteY392" fmla="*/ 994259 h 1335540"/>
                <a:gd name="connsiteX393" fmla="*/ 666687 w 1036210"/>
                <a:gd name="connsiteY393" fmla="*/ 1001784 h 1335540"/>
                <a:gd name="connsiteX394" fmla="*/ 667703 w 1036210"/>
                <a:gd name="connsiteY394" fmla="*/ 994259 h 1335540"/>
                <a:gd name="connsiteX395" fmla="*/ 668549 w 1036210"/>
                <a:gd name="connsiteY395" fmla="*/ 986899 h 1335540"/>
                <a:gd name="connsiteX396" fmla="*/ 669735 w 1036210"/>
                <a:gd name="connsiteY396" fmla="*/ 979374 h 1335540"/>
                <a:gd name="connsiteX397" fmla="*/ 670920 w 1036210"/>
                <a:gd name="connsiteY397" fmla="*/ 972014 h 1335540"/>
                <a:gd name="connsiteX398" fmla="*/ 672275 w 1036210"/>
                <a:gd name="connsiteY398" fmla="*/ 964653 h 1335540"/>
                <a:gd name="connsiteX399" fmla="*/ 673969 w 1036210"/>
                <a:gd name="connsiteY399" fmla="*/ 957293 h 1335540"/>
                <a:gd name="connsiteX400" fmla="*/ 675662 w 1036210"/>
                <a:gd name="connsiteY400" fmla="*/ 949932 h 1335540"/>
                <a:gd name="connsiteX401" fmla="*/ 677525 w 1036210"/>
                <a:gd name="connsiteY401" fmla="*/ 942898 h 1335540"/>
                <a:gd name="connsiteX402" fmla="*/ 679557 w 1036210"/>
                <a:gd name="connsiteY402" fmla="*/ 935701 h 1335540"/>
                <a:gd name="connsiteX403" fmla="*/ 681759 w 1036210"/>
                <a:gd name="connsiteY403" fmla="*/ 928668 h 1335540"/>
                <a:gd name="connsiteX404" fmla="*/ 683960 w 1036210"/>
                <a:gd name="connsiteY404" fmla="*/ 921634 h 1335540"/>
                <a:gd name="connsiteX405" fmla="*/ 686670 w 1036210"/>
                <a:gd name="connsiteY405" fmla="*/ 914764 h 1335540"/>
                <a:gd name="connsiteX406" fmla="*/ 689379 w 1036210"/>
                <a:gd name="connsiteY406" fmla="*/ 908058 h 1335540"/>
                <a:gd name="connsiteX407" fmla="*/ 692428 w 1036210"/>
                <a:gd name="connsiteY407" fmla="*/ 901188 h 1335540"/>
                <a:gd name="connsiteX408" fmla="*/ 695476 w 1036210"/>
                <a:gd name="connsiteY408" fmla="*/ 894482 h 1335540"/>
                <a:gd name="connsiteX409" fmla="*/ 698863 w 1036210"/>
                <a:gd name="connsiteY409" fmla="*/ 887939 h 1335540"/>
                <a:gd name="connsiteX410" fmla="*/ 702250 w 1036210"/>
                <a:gd name="connsiteY410" fmla="*/ 881396 h 1335540"/>
                <a:gd name="connsiteX411" fmla="*/ 705975 w 1036210"/>
                <a:gd name="connsiteY411" fmla="*/ 875180 h 1335540"/>
                <a:gd name="connsiteX412" fmla="*/ 709701 w 1036210"/>
                <a:gd name="connsiteY412" fmla="*/ 868801 h 1335540"/>
                <a:gd name="connsiteX413" fmla="*/ 713765 w 1036210"/>
                <a:gd name="connsiteY413" fmla="*/ 862749 h 1335540"/>
                <a:gd name="connsiteX414" fmla="*/ 717999 w 1036210"/>
                <a:gd name="connsiteY414" fmla="*/ 856697 h 1335540"/>
                <a:gd name="connsiteX415" fmla="*/ 722064 w 1036210"/>
                <a:gd name="connsiteY415" fmla="*/ 850645 h 1335540"/>
                <a:gd name="connsiteX416" fmla="*/ 726636 w 1036210"/>
                <a:gd name="connsiteY416" fmla="*/ 844756 h 1335540"/>
                <a:gd name="connsiteX417" fmla="*/ 731209 w 1036210"/>
                <a:gd name="connsiteY417" fmla="*/ 838868 h 1335540"/>
                <a:gd name="connsiteX418" fmla="*/ 740523 w 1036210"/>
                <a:gd name="connsiteY418" fmla="*/ 827254 h 1335540"/>
                <a:gd name="connsiteX419" fmla="*/ 750176 w 1036210"/>
                <a:gd name="connsiteY419" fmla="*/ 815641 h 1335540"/>
                <a:gd name="connsiteX420" fmla="*/ 759998 w 1036210"/>
                <a:gd name="connsiteY420" fmla="*/ 803864 h 1335540"/>
                <a:gd name="connsiteX421" fmla="*/ 769820 w 1036210"/>
                <a:gd name="connsiteY421" fmla="*/ 791923 h 1335540"/>
                <a:gd name="connsiteX422" fmla="*/ 774562 w 1036210"/>
                <a:gd name="connsiteY422" fmla="*/ 785708 h 1335540"/>
                <a:gd name="connsiteX423" fmla="*/ 779473 w 1036210"/>
                <a:gd name="connsiteY423" fmla="*/ 779328 h 1335540"/>
                <a:gd name="connsiteX424" fmla="*/ 783876 w 1036210"/>
                <a:gd name="connsiteY424" fmla="*/ 772949 h 1335540"/>
                <a:gd name="connsiteX425" fmla="*/ 788279 w 1036210"/>
                <a:gd name="connsiteY425" fmla="*/ 766243 h 1335540"/>
                <a:gd name="connsiteX426" fmla="*/ 790481 w 1036210"/>
                <a:gd name="connsiteY426" fmla="*/ 762971 h 1335540"/>
                <a:gd name="connsiteX427" fmla="*/ 792682 w 1036210"/>
                <a:gd name="connsiteY427" fmla="*/ 759373 h 1335540"/>
                <a:gd name="connsiteX428" fmla="*/ 794037 w 1036210"/>
                <a:gd name="connsiteY428" fmla="*/ 756756 h 1335540"/>
                <a:gd name="connsiteX429" fmla="*/ 794545 w 1036210"/>
                <a:gd name="connsiteY429" fmla="*/ 756101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3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49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49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3 w 1036210"/>
                <a:gd name="connsiteY465" fmla="*/ 511073 h 1335540"/>
                <a:gd name="connsiteX466" fmla="*/ 837221 w 1036210"/>
                <a:gd name="connsiteY466" fmla="*/ 503386 h 1335540"/>
                <a:gd name="connsiteX467" fmla="*/ 835019 w 1036210"/>
                <a:gd name="connsiteY467" fmla="*/ 495698 h 1335540"/>
                <a:gd name="connsiteX468" fmla="*/ 832817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5 w 1036210"/>
                <a:gd name="connsiteY492" fmla="*/ 333109 h 1335540"/>
                <a:gd name="connsiteX493" fmla="*/ 720539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2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4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5 w 1036210"/>
                <a:gd name="connsiteY518" fmla="*/ 260975 h 1335540"/>
                <a:gd name="connsiteX519" fmla="*/ 529175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7 w 1036210"/>
                <a:gd name="connsiteY528" fmla="*/ 234308 h 1335540"/>
                <a:gd name="connsiteX529" fmla="*/ 591683 w 1036210"/>
                <a:gd name="connsiteY529" fmla="*/ 236272 h 1335540"/>
                <a:gd name="connsiteX530" fmla="*/ 600330 w 1036210"/>
                <a:gd name="connsiteY530" fmla="*/ 238235 h 1335540"/>
                <a:gd name="connsiteX531" fmla="*/ 608808 w 1036210"/>
                <a:gd name="connsiteY531" fmla="*/ 240363 h 1335540"/>
                <a:gd name="connsiteX532" fmla="*/ 617455 w 1036210"/>
                <a:gd name="connsiteY532" fmla="*/ 242981 h 1335540"/>
                <a:gd name="connsiteX533" fmla="*/ 625932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2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5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8 w 1036210"/>
                <a:gd name="connsiteY583" fmla="*/ 568130 h 1335540"/>
                <a:gd name="connsiteX584" fmla="*/ 872288 w 1036210"/>
                <a:gd name="connsiteY584" fmla="*/ 577131 h 1335540"/>
                <a:gd name="connsiteX585" fmla="*/ 872118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7 w 1036210"/>
                <a:gd name="connsiteY612" fmla="*/ 758606 h 1335540"/>
                <a:gd name="connsiteX613" fmla="*/ 815828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4 w 1036210"/>
                <a:gd name="connsiteY625" fmla="*/ 864480 h 1335540"/>
                <a:gd name="connsiteX626" fmla="*/ 741057 w 1036210"/>
                <a:gd name="connsiteY626" fmla="*/ 872007 h 1335540"/>
                <a:gd name="connsiteX627" fmla="*/ 736818 w 1036210"/>
                <a:gd name="connsiteY627" fmla="*/ 879698 h 1335540"/>
                <a:gd name="connsiteX628" fmla="*/ 732579 w 1036210"/>
                <a:gd name="connsiteY628" fmla="*/ 887552 h 1335540"/>
                <a:gd name="connsiteX629" fmla="*/ 728340 w 1036210"/>
                <a:gd name="connsiteY629" fmla="*/ 895734 h 1335540"/>
                <a:gd name="connsiteX630" fmla="*/ 724611 w 1036210"/>
                <a:gd name="connsiteY630" fmla="*/ 904407 h 1335540"/>
                <a:gd name="connsiteX631" fmla="*/ 720880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8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8 w 1036210"/>
                <a:gd name="connsiteY666" fmla="*/ 1059864 h 1335540"/>
                <a:gd name="connsiteX667" fmla="*/ 345497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3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6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0 w 1036210"/>
                <a:gd name="connsiteY685" fmla="*/ 1009626 h 1335540"/>
                <a:gd name="connsiteX686" fmla="*/ 317521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0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2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5 w 1036210"/>
                <a:gd name="connsiteY708" fmla="*/ 843697 h 1335540"/>
                <a:gd name="connsiteX709" fmla="*/ 254618 w 1036210"/>
                <a:gd name="connsiteY709" fmla="*/ 837152 h 1335540"/>
                <a:gd name="connsiteX710" fmla="*/ 244785 w 1036210"/>
                <a:gd name="connsiteY710" fmla="*/ 824224 h 1335540"/>
                <a:gd name="connsiteX711" fmla="*/ 234951 w 1036210"/>
                <a:gd name="connsiteY711" fmla="*/ 811624 h 1335540"/>
                <a:gd name="connsiteX712" fmla="*/ 225286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4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2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7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19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1 w 1036210"/>
                <a:gd name="connsiteY759" fmla="*/ 473220 h 1335540"/>
                <a:gd name="connsiteX760" fmla="*/ 166114 w 1036210"/>
                <a:gd name="connsiteY760" fmla="*/ 464875 h 1335540"/>
                <a:gd name="connsiteX761" fmla="*/ 168996 w 1036210"/>
                <a:gd name="connsiteY761" fmla="*/ 456857 h 1335540"/>
                <a:gd name="connsiteX762" fmla="*/ 172217 w 1036210"/>
                <a:gd name="connsiteY762" fmla="*/ 448838 h 1335540"/>
                <a:gd name="connsiteX763" fmla="*/ 175439 w 1036210"/>
                <a:gd name="connsiteY763" fmla="*/ 440820 h 1335540"/>
                <a:gd name="connsiteX764" fmla="*/ 178999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4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5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0 w 1036210"/>
                <a:gd name="connsiteY790" fmla="*/ 273581 h 1335540"/>
                <a:gd name="connsiteX791" fmla="*/ 336850 w 1036210"/>
                <a:gd name="connsiteY791" fmla="*/ 269491 h 1335540"/>
                <a:gd name="connsiteX792" fmla="*/ 344480 w 1036210"/>
                <a:gd name="connsiteY792" fmla="*/ 265400 h 1335540"/>
                <a:gd name="connsiteX793" fmla="*/ 352279 w 1036210"/>
                <a:gd name="connsiteY793" fmla="*/ 261799 h 1335540"/>
                <a:gd name="connsiteX794" fmla="*/ 360417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2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0" y="1276553"/>
                  </a:lnTo>
                  <a:lnTo>
                    <a:pt x="607800" y="1280013"/>
                  </a:lnTo>
                  <a:lnTo>
                    <a:pt x="606610" y="1283473"/>
                  </a:lnTo>
                  <a:lnTo>
                    <a:pt x="605420" y="1286769"/>
                  </a:lnTo>
                  <a:lnTo>
                    <a:pt x="603720" y="1290064"/>
                  </a:lnTo>
                  <a:lnTo>
                    <a:pt x="601850" y="1293029"/>
                  </a:lnTo>
                  <a:lnTo>
                    <a:pt x="599980" y="1296325"/>
                  </a:lnTo>
                  <a:lnTo>
                    <a:pt x="597600" y="1299126"/>
                  </a:lnTo>
                  <a:lnTo>
                    <a:pt x="595220" y="1302092"/>
                  </a:lnTo>
                  <a:lnTo>
                    <a:pt x="592670" y="1304893"/>
                  </a:lnTo>
                  <a:lnTo>
                    <a:pt x="589950" y="1307694"/>
                  </a:lnTo>
                  <a:lnTo>
                    <a:pt x="587059"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7"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2"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4" y="1237660"/>
                  </a:lnTo>
                  <a:lnTo>
                    <a:pt x="356009" y="1236011"/>
                  </a:lnTo>
                  <a:lnTo>
                    <a:pt x="353810" y="1233867"/>
                  </a:lnTo>
                  <a:lnTo>
                    <a:pt x="351781" y="1231724"/>
                  </a:lnTo>
                  <a:lnTo>
                    <a:pt x="349921" y="1229415"/>
                  </a:lnTo>
                  <a:lnTo>
                    <a:pt x="348399"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399" y="1197093"/>
                  </a:lnTo>
                  <a:lnTo>
                    <a:pt x="349921" y="1194619"/>
                  </a:lnTo>
                  <a:lnTo>
                    <a:pt x="351781" y="1192311"/>
                  </a:lnTo>
                  <a:lnTo>
                    <a:pt x="353810" y="1190002"/>
                  </a:lnTo>
                  <a:lnTo>
                    <a:pt x="356009" y="1188023"/>
                  </a:lnTo>
                  <a:lnTo>
                    <a:pt x="358544"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4" y="1156008"/>
                  </a:lnTo>
                  <a:lnTo>
                    <a:pt x="356009" y="1154189"/>
                  </a:lnTo>
                  <a:lnTo>
                    <a:pt x="353810" y="1152371"/>
                  </a:lnTo>
                  <a:lnTo>
                    <a:pt x="351781" y="1150221"/>
                  </a:lnTo>
                  <a:lnTo>
                    <a:pt x="349921" y="1147575"/>
                  </a:lnTo>
                  <a:lnTo>
                    <a:pt x="348399"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399" y="1115498"/>
                  </a:lnTo>
                  <a:lnTo>
                    <a:pt x="349921" y="1112853"/>
                  </a:lnTo>
                  <a:lnTo>
                    <a:pt x="351781" y="1110373"/>
                  </a:lnTo>
                  <a:lnTo>
                    <a:pt x="353810" y="1108223"/>
                  </a:lnTo>
                  <a:lnTo>
                    <a:pt x="356009" y="1106239"/>
                  </a:lnTo>
                  <a:lnTo>
                    <a:pt x="358544" y="1104420"/>
                  </a:lnTo>
                  <a:lnTo>
                    <a:pt x="361250" y="1102932"/>
                  </a:lnTo>
                  <a:lnTo>
                    <a:pt x="363956" y="1101609"/>
                  </a:lnTo>
                  <a:lnTo>
                    <a:pt x="366830" y="1100452"/>
                  </a:lnTo>
                  <a:lnTo>
                    <a:pt x="369873" y="1099625"/>
                  </a:lnTo>
                  <a:lnTo>
                    <a:pt x="373086" y="1099294"/>
                  </a:lnTo>
                  <a:close/>
                  <a:moveTo>
                    <a:pt x="794884" y="755120"/>
                  </a:moveTo>
                  <a:lnTo>
                    <a:pt x="794884" y="755447"/>
                  </a:lnTo>
                  <a:lnTo>
                    <a:pt x="794545" y="755774"/>
                  </a:lnTo>
                  <a:close/>
                  <a:moveTo>
                    <a:pt x="796620" y="749272"/>
                  </a:moveTo>
                  <a:lnTo>
                    <a:pt x="796577" y="749886"/>
                  </a:lnTo>
                  <a:lnTo>
                    <a:pt x="796239" y="752176"/>
                  </a:lnTo>
                  <a:lnTo>
                    <a:pt x="795730"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8" y="740290"/>
                  </a:moveTo>
                  <a:lnTo>
                    <a:pt x="770158" y="740399"/>
                  </a:lnTo>
                  <a:lnTo>
                    <a:pt x="769956" y="740595"/>
                  </a:lnTo>
                  <a:close/>
                  <a:moveTo>
                    <a:pt x="1007792" y="303707"/>
                  </a:moveTo>
                  <a:lnTo>
                    <a:pt x="1036210" y="338777"/>
                  </a:lnTo>
                  <a:lnTo>
                    <a:pt x="941983" y="415129"/>
                  </a:lnTo>
                  <a:lnTo>
                    <a:pt x="913566" y="380058"/>
                  </a:lnTo>
                  <a:close/>
                  <a:moveTo>
                    <a:pt x="28418" y="284751"/>
                  </a:moveTo>
                  <a:lnTo>
                    <a:pt x="122644" y="361103"/>
                  </a:lnTo>
                  <a:lnTo>
                    <a:pt x="94227"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7" y="265555"/>
                  </a:lnTo>
                  <a:lnTo>
                    <a:pt x="536288" y="267027"/>
                  </a:lnTo>
                  <a:lnTo>
                    <a:pt x="543740" y="268499"/>
                  </a:lnTo>
                  <a:lnTo>
                    <a:pt x="551191" y="270135"/>
                  </a:lnTo>
                  <a:lnTo>
                    <a:pt x="558642" y="271770"/>
                  </a:lnTo>
                  <a:lnTo>
                    <a:pt x="566263" y="273897"/>
                  </a:lnTo>
                  <a:lnTo>
                    <a:pt x="573545" y="275860"/>
                  </a:lnTo>
                  <a:lnTo>
                    <a:pt x="580827" y="277986"/>
                  </a:lnTo>
                  <a:lnTo>
                    <a:pt x="587939"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1"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8"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6" y="738926"/>
                  </a:lnTo>
                  <a:lnTo>
                    <a:pt x="769933" y="740344"/>
                  </a:lnTo>
                  <a:lnTo>
                    <a:pt x="769650" y="740726"/>
                  </a:lnTo>
                  <a:lnTo>
                    <a:pt x="769820" y="740563"/>
                  </a:lnTo>
                  <a:lnTo>
                    <a:pt x="769933" y="740344"/>
                  </a:lnTo>
                  <a:lnTo>
                    <a:pt x="770497" y="739581"/>
                  </a:lnTo>
                  <a:lnTo>
                    <a:pt x="771175" y="738763"/>
                  </a:lnTo>
                  <a:lnTo>
                    <a:pt x="770158" y="740290"/>
                  </a:lnTo>
                  <a:lnTo>
                    <a:pt x="770158"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2" y="820057"/>
                  </a:lnTo>
                  <a:lnTo>
                    <a:pt x="712749" y="826600"/>
                  </a:lnTo>
                  <a:lnTo>
                    <a:pt x="708515" y="832979"/>
                  </a:lnTo>
                  <a:lnTo>
                    <a:pt x="704620"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09" y="963999"/>
                  </a:lnTo>
                  <a:lnTo>
                    <a:pt x="665840" y="971523"/>
                  </a:lnTo>
                  <a:lnTo>
                    <a:pt x="665671" y="979047"/>
                  </a:lnTo>
                  <a:lnTo>
                    <a:pt x="665840" y="986735"/>
                  </a:lnTo>
                  <a:lnTo>
                    <a:pt x="666179" y="994259"/>
                  </a:lnTo>
                  <a:lnTo>
                    <a:pt x="666687" y="1001784"/>
                  </a:lnTo>
                  <a:lnTo>
                    <a:pt x="667703" y="994259"/>
                  </a:lnTo>
                  <a:lnTo>
                    <a:pt x="668549" y="986899"/>
                  </a:lnTo>
                  <a:lnTo>
                    <a:pt x="669735" y="979374"/>
                  </a:lnTo>
                  <a:lnTo>
                    <a:pt x="670920"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5"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3" y="651907"/>
                  </a:lnTo>
                  <a:lnTo>
                    <a:pt x="840608" y="644219"/>
                  </a:lnTo>
                  <a:lnTo>
                    <a:pt x="842301" y="636532"/>
                  </a:lnTo>
                  <a:lnTo>
                    <a:pt x="843487" y="628680"/>
                  </a:lnTo>
                  <a:lnTo>
                    <a:pt x="844503" y="620829"/>
                  </a:lnTo>
                  <a:lnTo>
                    <a:pt x="845349" y="613141"/>
                  </a:lnTo>
                  <a:lnTo>
                    <a:pt x="846027" y="605126"/>
                  </a:lnTo>
                  <a:lnTo>
                    <a:pt x="846535" y="597275"/>
                  </a:lnTo>
                  <a:lnTo>
                    <a:pt x="846874" y="589423"/>
                  </a:lnTo>
                  <a:lnTo>
                    <a:pt x="846874" y="581572"/>
                  </a:lnTo>
                  <a:lnTo>
                    <a:pt x="846874" y="573557"/>
                  </a:lnTo>
                  <a:lnTo>
                    <a:pt x="846535" y="565869"/>
                  </a:lnTo>
                  <a:lnTo>
                    <a:pt x="846027" y="558018"/>
                  </a:lnTo>
                  <a:lnTo>
                    <a:pt x="845349" y="550003"/>
                  </a:lnTo>
                  <a:lnTo>
                    <a:pt x="844503" y="542152"/>
                  </a:lnTo>
                  <a:lnTo>
                    <a:pt x="843487" y="534464"/>
                  </a:lnTo>
                  <a:lnTo>
                    <a:pt x="842301" y="526449"/>
                  </a:lnTo>
                  <a:lnTo>
                    <a:pt x="840608" y="518761"/>
                  </a:lnTo>
                  <a:lnTo>
                    <a:pt x="839083" y="511073"/>
                  </a:lnTo>
                  <a:lnTo>
                    <a:pt x="837221" y="503386"/>
                  </a:lnTo>
                  <a:lnTo>
                    <a:pt x="835019" y="495698"/>
                  </a:lnTo>
                  <a:lnTo>
                    <a:pt x="832817"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5" y="333109"/>
                  </a:lnTo>
                  <a:lnTo>
                    <a:pt x="720539"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2" y="287637"/>
                  </a:lnTo>
                  <a:lnTo>
                    <a:pt x="644671" y="284692"/>
                  </a:lnTo>
                  <a:lnTo>
                    <a:pt x="637389" y="281585"/>
                  </a:lnTo>
                  <a:lnTo>
                    <a:pt x="629938" y="278967"/>
                  </a:lnTo>
                  <a:lnTo>
                    <a:pt x="622317" y="276350"/>
                  </a:lnTo>
                  <a:lnTo>
                    <a:pt x="614697" y="274060"/>
                  </a:lnTo>
                  <a:lnTo>
                    <a:pt x="607076" y="271770"/>
                  </a:lnTo>
                  <a:lnTo>
                    <a:pt x="599455" y="269807"/>
                  </a:lnTo>
                  <a:lnTo>
                    <a:pt x="591834" y="268172"/>
                  </a:lnTo>
                  <a:lnTo>
                    <a:pt x="583875" y="266536"/>
                  </a:lnTo>
                  <a:lnTo>
                    <a:pt x="576085" y="265064"/>
                  </a:lnTo>
                  <a:lnTo>
                    <a:pt x="568295" y="263919"/>
                  </a:lnTo>
                  <a:lnTo>
                    <a:pt x="560505" y="262774"/>
                  </a:lnTo>
                  <a:lnTo>
                    <a:pt x="552546" y="261956"/>
                  </a:lnTo>
                  <a:lnTo>
                    <a:pt x="544756" y="261465"/>
                  </a:lnTo>
                  <a:lnTo>
                    <a:pt x="536965" y="260975"/>
                  </a:lnTo>
                  <a:lnTo>
                    <a:pt x="529175"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7" y="234308"/>
                  </a:lnTo>
                  <a:lnTo>
                    <a:pt x="591683" y="236272"/>
                  </a:lnTo>
                  <a:lnTo>
                    <a:pt x="600330" y="238235"/>
                  </a:lnTo>
                  <a:lnTo>
                    <a:pt x="608808" y="240363"/>
                  </a:lnTo>
                  <a:lnTo>
                    <a:pt x="617455" y="242981"/>
                  </a:lnTo>
                  <a:lnTo>
                    <a:pt x="625932"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2"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5"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8" y="568130"/>
                  </a:lnTo>
                  <a:lnTo>
                    <a:pt x="872288" y="577131"/>
                  </a:lnTo>
                  <a:lnTo>
                    <a:pt x="872118"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7" y="758606"/>
                  </a:lnTo>
                  <a:lnTo>
                    <a:pt x="815828"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4" y="864480"/>
                  </a:lnTo>
                  <a:lnTo>
                    <a:pt x="741057" y="872007"/>
                  </a:lnTo>
                  <a:lnTo>
                    <a:pt x="736818" y="879698"/>
                  </a:lnTo>
                  <a:lnTo>
                    <a:pt x="732579" y="887552"/>
                  </a:lnTo>
                  <a:lnTo>
                    <a:pt x="728340" y="895734"/>
                  </a:lnTo>
                  <a:lnTo>
                    <a:pt x="724611" y="904407"/>
                  </a:lnTo>
                  <a:lnTo>
                    <a:pt x="720880"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8"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8" y="1059864"/>
                  </a:lnTo>
                  <a:lnTo>
                    <a:pt x="345497" y="1059700"/>
                  </a:lnTo>
                  <a:lnTo>
                    <a:pt x="342615" y="1059209"/>
                  </a:lnTo>
                  <a:lnTo>
                    <a:pt x="339733" y="1058391"/>
                  </a:lnTo>
                  <a:lnTo>
                    <a:pt x="337020" y="1057573"/>
                  </a:lnTo>
                  <a:lnTo>
                    <a:pt x="334477" y="1056264"/>
                  </a:lnTo>
                  <a:lnTo>
                    <a:pt x="331933" y="1054954"/>
                  </a:lnTo>
                  <a:lnTo>
                    <a:pt x="329729" y="1053154"/>
                  </a:lnTo>
                  <a:lnTo>
                    <a:pt x="327525" y="1051354"/>
                  </a:lnTo>
                  <a:lnTo>
                    <a:pt x="325660" y="1049391"/>
                  </a:lnTo>
                  <a:lnTo>
                    <a:pt x="323965" y="1047100"/>
                  </a:lnTo>
                  <a:lnTo>
                    <a:pt x="322438" y="1044809"/>
                  </a:lnTo>
                  <a:lnTo>
                    <a:pt x="321082" y="1042354"/>
                  </a:lnTo>
                  <a:lnTo>
                    <a:pt x="320065" y="1039572"/>
                  </a:lnTo>
                  <a:lnTo>
                    <a:pt x="319386" y="1036954"/>
                  </a:lnTo>
                  <a:lnTo>
                    <a:pt x="318878" y="1034009"/>
                  </a:lnTo>
                  <a:lnTo>
                    <a:pt x="318708" y="1031063"/>
                  </a:lnTo>
                  <a:lnTo>
                    <a:pt x="318539" y="1023863"/>
                  </a:lnTo>
                  <a:lnTo>
                    <a:pt x="318369" y="1016499"/>
                  </a:lnTo>
                  <a:lnTo>
                    <a:pt x="318030" y="1009626"/>
                  </a:lnTo>
                  <a:lnTo>
                    <a:pt x="317521" y="1002754"/>
                  </a:lnTo>
                  <a:lnTo>
                    <a:pt x="317013" y="996208"/>
                  </a:lnTo>
                  <a:lnTo>
                    <a:pt x="316335" y="989663"/>
                  </a:lnTo>
                  <a:lnTo>
                    <a:pt x="315656" y="983281"/>
                  </a:lnTo>
                  <a:lnTo>
                    <a:pt x="314639" y="977226"/>
                  </a:lnTo>
                  <a:lnTo>
                    <a:pt x="313622" y="971171"/>
                  </a:lnTo>
                  <a:lnTo>
                    <a:pt x="312774" y="965281"/>
                  </a:lnTo>
                  <a:lnTo>
                    <a:pt x="311587" y="959553"/>
                  </a:lnTo>
                  <a:lnTo>
                    <a:pt x="310400" y="953826"/>
                  </a:lnTo>
                  <a:lnTo>
                    <a:pt x="309214" y="948426"/>
                  </a:lnTo>
                  <a:lnTo>
                    <a:pt x="307857" y="943026"/>
                  </a:lnTo>
                  <a:lnTo>
                    <a:pt x="304975" y="932717"/>
                  </a:lnTo>
                  <a:lnTo>
                    <a:pt x="301753" y="922898"/>
                  </a:lnTo>
                  <a:lnTo>
                    <a:pt x="298363" y="913407"/>
                  </a:lnTo>
                  <a:lnTo>
                    <a:pt x="294632" y="904407"/>
                  </a:lnTo>
                  <a:lnTo>
                    <a:pt x="290902" y="895734"/>
                  </a:lnTo>
                  <a:lnTo>
                    <a:pt x="286833" y="887552"/>
                  </a:lnTo>
                  <a:lnTo>
                    <a:pt x="282425" y="879698"/>
                  </a:lnTo>
                  <a:lnTo>
                    <a:pt x="278186" y="872007"/>
                  </a:lnTo>
                  <a:lnTo>
                    <a:pt x="273608" y="864480"/>
                  </a:lnTo>
                  <a:lnTo>
                    <a:pt x="268861" y="857443"/>
                  </a:lnTo>
                  <a:lnTo>
                    <a:pt x="264114" y="850570"/>
                  </a:lnTo>
                  <a:lnTo>
                    <a:pt x="259535" y="843697"/>
                  </a:lnTo>
                  <a:lnTo>
                    <a:pt x="254618" y="837152"/>
                  </a:lnTo>
                  <a:lnTo>
                    <a:pt x="244785" y="824224"/>
                  </a:lnTo>
                  <a:lnTo>
                    <a:pt x="234951" y="811624"/>
                  </a:lnTo>
                  <a:lnTo>
                    <a:pt x="225286" y="798860"/>
                  </a:lnTo>
                  <a:lnTo>
                    <a:pt x="220709" y="792478"/>
                  </a:lnTo>
                  <a:lnTo>
                    <a:pt x="216131" y="785933"/>
                  </a:lnTo>
                  <a:lnTo>
                    <a:pt x="211722" y="779387"/>
                  </a:lnTo>
                  <a:lnTo>
                    <a:pt x="207314" y="772678"/>
                  </a:lnTo>
                  <a:lnTo>
                    <a:pt x="203415" y="765642"/>
                  </a:lnTo>
                  <a:lnTo>
                    <a:pt x="199346" y="758606"/>
                  </a:lnTo>
                  <a:lnTo>
                    <a:pt x="199176" y="758278"/>
                  </a:lnTo>
                  <a:lnTo>
                    <a:pt x="199006" y="758114"/>
                  </a:lnTo>
                  <a:lnTo>
                    <a:pt x="199176" y="758114"/>
                  </a:lnTo>
                  <a:lnTo>
                    <a:pt x="199176" y="757951"/>
                  </a:lnTo>
                  <a:lnTo>
                    <a:pt x="199006" y="757787"/>
                  </a:lnTo>
                  <a:lnTo>
                    <a:pt x="192902"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7"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19" y="541457"/>
                  </a:lnTo>
                  <a:lnTo>
                    <a:pt x="149837" y="532457"/>
                  </a:lnTo>
                  <a:lnTo>
                    <a:pt x="151193" y="523948"/>
                  </a:lnTo>
                  <a:lnTo>
                    <a:pt x="152719" y="515275"/>
                  </a:lnTo>
                  <a:lnTo>
                    <a:pt x="154415" y="506603"/>
                  </a:lnTo>
                  <a:lnTo>
                    <a:pt x="156280" y="498093"/>
                  </a:lnTo>
                  <a:lnTo>
                    <a:pt x="158484" y="489584"/>
                  </a:lnTo>
                  <a:lnTo>
                    <a:pt x="160858" y="481402"/>
                  </a:lnTo>
                  <a:lnTo>
                    <a:pt x="163231" y="473220"/>
                  </a:lnTo>
                  <a:lnTo>
                    <a:pt x="166114" y="464875"/>
                  </a:lnTo>
                  <a:lnTo>
                    <a:pt x="168996" y="456857"/>
                  </a:lnTo>
                  <a:lnTo>
                    <a:pt x="172217" y="448838"/>
                  </a:lnTo>
                  <a:lnTo>
                    <a:pt x="175439" y="440820"/>
                  </a:lnTo>
                  <a:lnTo>
                    <a:pt x="178999"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4" y="354582"/>
                  </a:lnTo>
                  <a:lnTo>
                    <a:pt x="235460" y="348200"/>
                  </a:lnTo>
                  <a:lnTo>
                    <a:pt x="241224" y="341818"/>
                  </a:lnTo>
                  <a:lnTo>
                    <a:pt x="247158" y="335764"/>
                  </a:lnTo>
                  <a:lnTo>
                    <a:pt x="253262" y="329710"/>
                  </a:lnTo>
                  <a:lnTo>
                    <a:pt x="259535"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0" y="273581"/>
                  </a:lnTo>
                  <a:lnTo>
                    <a:pt x="336850" y="269491"/>
                  </a:lnTo>
                  <a:lnTo>
                    <a:pt x="344480" y="265400"/>
                  </a:lnTo>
                  <a:lnTo>
                    <a:pt x="352279" y="261799"/>
                  </a:lnTo>
                  <a:lnTo>
                    <a:pt x="360417" y="258036"/>
                  </a:lnTo>
                  <a:lnTo>
                    <a:pt x="368556" y="254763"/>
                  </a:lnTo>
                  <a:lnTo>
                    <a:pt x="376695" y="251490"/>
                  </a:lnTo>
                  <a:lnTo>
                    <a:pt x="385002" y="248545"/>
                  </a:lnTo>
                  <a:lnTo>
                    <a:pt x="393310" y="245599"/>
                  </a:lnTo>
                  <a:lnTo>
                    <a:pt x="401788" y="242981"/>
                  </a:lnTo>
                  <a:lnTo>
                    <a:pt x="410435" y="240363"/>
                  </a:lnTo>
                  <a:lnTo>
                    <a:pt x="418912"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chemeClr val="accent1"/>
            </a:solidFill>
            <a:ln>
              <a:noFill/>
            </a:ln>
          </p:spPr>
          <p:txBody>
            <a:bodyPr bIns="504000" anchor="b">
              <a:scene3d>
                <a:camera prst="orthographicFront"/>
                <a:lightRig rig="threePt" dir="t"/>
              </a:scene3d>
              <a:sp3d>
                <a:contourClr>
                  <a:srgbClr val="FFFFFF"/>
                </a:contourClr>
              </a:sp3d>
            </a:bodyPr>
            <a:lstStyle/>
            <a:p>
              <a:pPr algn="ctr">
                <a:defRPr/>
              </a:pPr>
              <a:r>
                <a:rPr lang="en-US" altLang="zh-CN" sz="2400" b="1" dirty="0">
                  <a:solidFill>
                    <a:srgbClr val="FFFFFF"/>
                  </a:solidFill>
                </a:rPr>
                <a:t>01</a:t>
              </a:r>
              <a:endParaRPr lang="zh-CN" altLang="en-US" sz="2400" b="1" dirty="0">
                <a:solidFill>
                  <a:srgbClr val="FFFFFF"/>
                </a:solidFill>
              </a:endParaRPr>
            </a:p>
          </p:txBody>
        </p:sp>
        <p:sp>
          <p:nvSpPr>
            <p:cNvPr id="46" name="MH_Other_2"/>
            <p:cNvSpPr>
              <a:spLocks/>
            </p:cNvSpPr>
            <p:nvPr>
              <p:custDataLst>
                <p:tags r:id="rId3"/>
              </p:custDataLst>
            </p:nvPr>
          </p:nvSpPr>
          <p:spPr bwMode="auto">
            <a:xfrm>
              <a:off x="5377813" y="1811337"/>
              <a:ext cx="1036210" cy="133554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7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7"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chemeClr val="accent2"/>
            </a:solidFill>
            <a:ln>
              <a:noFill/>
            </a:ln>
          </p:spPr>
          <p:txBody>
            <a:bodyPr bIns="504000" anchor="b">
              <a:scene3d>
                <a:camera prst="orthographicFront"/>
                <a:lightRig rig="threePt" dir="t"/>
              </a:scene3d>
              <a:sp3d>
                <a:contourClr>
                  <a:srgbClr val="FFFFFF"/>
                </a:contourClr>
              </a:sp3d>
            </a:bodyPr>
            <a:lstStyle/>
            <a:p>
              <a:pPr algn="ctr">
                <a:defRPr/>
              </a:pPr>
              <a:r>
                <a:rPr lang="en-US" altLang="zh-CN" sz="2400" b="1" dirty="0">
                  <a:solidFill>
                    <a:srgbClr val="FFFFFF"/>
                  </a:solidFill>
                </a:rPr>
                <a:t>02</a:t>
              </a:r>
              <a:endParaRPr lang="zh-CN" altLang="en-US" sz="2400" b="1" dirty="0">
                <a:solidFill>
                  <a:srgbClr val="FFFFFF"/>
                </a:solidFill>
              </a:endParaRPr>
            </a:p>
          </p:txBody>
        </p:sp>
        <p:sp>
          <p:nvSpPr>
            <p:cNvPr id="47" name="MH_Other_3"/>
            <p:cNvSpPr>
              <a:spLocks/>
            </p:cNvSpPr>
            <p:nvPr>
              <p:custDataLst>
                <p:tags r:id="rId4"/>
              </p:custDataLst>
            </p:nvPr>
          </p:nvSpPr>
          <p:spPr bwMode="auto">
            <a:xfrm>
              <a:off x="7845485" y="1811337"/>
              <a:ext cx="1036210" cy="133554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chemeClr val="accent3"/>
            </a:solidFill>
            <a:ln>
              <a:noFill/>
            </a:ln>
          </p:spPr>
          <p:txBody>
            <a:bodyPr bIns="504000" anchor="b">
              <a:scene3d>
                <a:camera prst="orthographicFront"/>
                <a:lightRig rig="threePt" dir="t"/>
              </a:scene3d>
              <a:sp3d>
                <a:contourClr>
                  <a:srgbClr val="FFFFFF"/>
                </a:contourClr>
              </a:sp3d>
            </a:bodyPr>
            <a:lstStyle/>
            <a:p>
              <a:pPr algn="ctr">
                <a:defRPr/>
              </a:pPr>
              <a:r>
                <a:rPr lang="en-US" altLang="zh-CN" sz="2400" b="1" dirty="0">
                  <a:solidFill>
                    <a:srgbClr val="FFFFFF"/>
                  </a:solidFill>
                </a:rPr>
                <a:t>03</a:t>
              </a:r>
              <a:endParaRPr lang="zh-CN" altLang="en-US" sz="2400" b="1" dirty="0">
                <a:solidFill>
                  <a:srgbClr val="FFFFFF"/>
                </a:solidFill>
              </a:endParaRPr>
            </a:p>
          </p:txBody>
        </p:sp>
        <p:sp>
          <p:nvSpPr>
            <p:cNvPr id="49" name="MH_Other_4"/>
            <p:cNvSpPr>
              <a:spLocks/>
            </p:cNvSpPr>
            <p:nvPr>
              <p:custDataLst>
                <p:tags r:id="rId5"/>
              </p:custDataLst>
            </p:nvPr>
          </p:nvSpPr>
          <p:spPr bwMode="auto">
            <a:xfrm>
              <a:off x="10313158" y="1811337"/>
              <a:ext cx="1036210" cy="133554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0 w 1036210"/>
                <a:gd name="connsiteY5" fmla="*/ 1280013 h 1335540"/>
                <a:gd name="connsiteX6" fmla="*/ 606610 w 1036210"/>
                <a:gd name="connsiteY6" fmla="*/ 1283473 h 1335540"/>
                <a:gd name="connsiteX7" fmla="*/ 605420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59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2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6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7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2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4 w 1036210"/>
                <a:gd name="connsiteY105" fmla="*/ 1237660 h 1335540"/>
                <a:gd name="connsiteX106" fmla="*/ 356009 w 1036210"/>
                <a:gd name="connsiteY106" fmla="*/ 1236012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399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7 h 1335540"/>
                <a:gd name="connsiteX120" fmla="*/ 348399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4 w 1036210"/>
                <a:gd name="connsiteY125" fmla="*/ 1186209 h 1335540"/>
                <a:gd name="connsiteX126" fmla="*/ 361250 w 1036210"/>
                <a:gd name="connsiteY126" fmla="*/ 1184560 h 1335540"/>
                <a:gd name="connsiteX127" fmla="*/ 363956 w 1036210"/>
                <a:gd name="connsiteY127" fmla="*/ 1183406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6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4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6 h 1335540"/>
                <a:gd name="connsiteX176" fmla="*/ 348399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399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4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0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4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3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8 w 1036210"/>
                <a:gd name="connsiteY234" fmla="*/ 740290 h 1335540"/>
                <a:gd name="connsiteX235" fmla="*/ 770158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3 w 1036210"/>
                <a:gd name="connsiteY239" fmla="*/ 415129 h 1335540"/>
                <a:gd name="connsiteX240" fmla="*/ 913566 w 1036210"/>
                <a:gd name="connsiteY240" fmla="*/ 380058 h 1335540"/>
                <a:gd name="connsiteX241" fmla="*/ 28418 w 1036210"/>
                <a:gd name="connsiteY241" fmla="*/ 284752 h 1335540"/>
                <a:gd name="connsiteX242" fmla="*/ 122644 w 1036210"/>
                <a:gd name="connsiteY242" fmla="*/ 361103 h 1335540"/>
                <a:gd name="connsiteX243" fmla="*/ 94227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1 h 1335540"/>
                <a:gd name="connsiteX250" fmla="*/ 513257 w 1036210"/>
                <a:gd name="connsiteY250" fmla="*/ 263428 h 1335540"/>
                <a:gd name="connsiteX251" fmla="*/ 520877 w 1036210"/>
                <a:gd name="connsiteY251" fmla="*/ 264410 h 1335540"/>
                <a:gd name="connsiteX252" fmla="*/ 528667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39 w 1036210"/>
                <a:gd name="connsiteY260" fmla="*/ 280440 h 1335540"/>
                <a:gd name="connsiteX261" fmla="*/ 595052 w 1036210"/>
                <a:gd name="connsiteY261" fmla="*/ 282894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8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90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5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3 h 1335540"/>
                <a:gd name="connsiteX297" fmla="*/ 785739 w 1036210"/>
                <a:gd name="connsiteY297" fmla="*/ 457095 h 1335540"/>
                <a:gd name="connsiteX298" fmla="*/ 788448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4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5 h 1335540"/>
                <a:gd name="connsiteX312" fmla="*/ 811988 w 1036210"/>
                <a:gd name="connsiteY312" fmla="*/ 560308 h 1335540"/>
                <a:gd name="connsiteX313" fmla="*/ 812327 w 1036210"/>
                <a:gd name="connsiteY313" fmla="*/ 567342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4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6 w 1036210"/>
                <a:gd name="connsiteY338" fmla="*/ 738927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8 w 1036210"/>
                <a:gd name="connsiteY345" fmla="*/ 740290 h 1335540"/>
                <a:gd name="connsiteX346" fmla="*/ 770158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3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3 h 1335540"/>
                <a:gd name="connsiteX363" fmla="*/ 730531 w 1036210"/>
                <a:gd name="connsiteY363" fmla="*/ 801247 h 1335540"/>
                <a:gd name="connsiteX364" fmla="*/ 721556 w 1036210"/>
                <a:gd name="connsiteY364" fmla="*/ 813678 h 1335540"/>
                <a:gd name="connsiteX365" fmla="*/ 717152 w 1036210"/>
                <a:gd name="connsiteY365" fmla="*/ 820057 h 1335540"/>
                <a:gd name="connsiteX366" fmla="*/ 712749 w 1036210"/>
                <a:gd name="connsiteY366" fmla="*/ 826600 h 1335540"/>
                <a:gd name="connsiteX367" fmla="*/ 708516 w 1036210"/>
                <a:gd name="connsiteY367" fmla="*/ 832979 h 1335540"/>
                <a:gd name="connsiteX368" fmla="*/ 704620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3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09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5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5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2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3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49 w 1036210"/>
                <a:gd name="connsiteY452" fmla="*/ 613141 h 1335540"/>
                <a:gd name="connsiteX453" fmla="*/ 846027 w 1036210"/>
                <a:gd name="connsiteY453" fmla="*/ 605127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49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3 w 1036210"/>
                <a:gd name="connsiteY465" fmla="*/ 511073 h 1335540"/>
                <a:gd name="connsiteX466" fmla="*/ 837221 w 1036210"/>
                <a:gd name="connsiteY466" fmla="*/ 503386 h 1335540"/>
                <a:gd name="connsiteX467" fmla="*/ 835019 w 1036210"/>
                <a:gd name="connsiteY467" fmla="*/ 495698 h 1335540"/>
                <a:gd name="connsiteX468" fmla="*/ 832817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5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7 h 1335540"/>
                <a:gd name="connsiteX476" fmla="*/ 808093 w 1036210"/>
                <a:gd name="connsiteY476" fmla="*/ 429943 h 1335540"/>
                <a:gd name="connsiteX477" fmla="*/ 804198 w 1036210"/>
                <a:gd name="connsiteY477" fmla="*/ 422910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9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1 h 1335540"/>
                <a:gd name="connsiteX491" fmla="*/ 732902 w 1036210"/>
                <a:gd name="connsiteY491" fmla="*/ 338016 h 1335540"/>
                <a:gd name="connsiteX492" fmla="*/ 726805 w 1036210"/>
                <a:gd name="connsiteY492" fmla="*/ 333109 h 1335540"/>
                <a:gd name="connsiteX493" fmla="*/ 720539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8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8 h 1335540"/>
                <a:gd name="connsiteX511" fmla="*/ 591834 w 1036210"/>
                <a:gd name="connsiteY511" fmla="*/ 268172 h 1335540"/>
                <a:gd name="connsiteX512" fmla="*/ 583875 w 1036210"/>
                <a:gd name="connsiteY512" fmla="*/ 266537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6 h 1335540"/>
                <a:gd name="connsiteX518" fmla="*/ 536966 w 1036210"/>
                <a:gd name="connsiteY518" fmla="*/ 260975 h 1335540"/>
                <a:gd name="connsiteX519" fmla="*/ 529175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7 w 1036210"/>
                <a:gd name="connsiteY528" fmla="*/ 234308 h 1335540"/>
                <a:gd name="connsiteX529" fmla="*/ 591683 w 1036210"/>
                <a:gd name="connsiteY529" fmla="*/ 236272 h 1335540"/>
                <a:gd name="connsiteX530" fmla="*/ 600331 w 1036210"/>
                <a:gd name="connsiteY530" fmla="*/ 238236 h 1335540"/>
                <a:gd name="connsiteX531" fmla="*/ 608808 w 1036210"/>
                <a:gd name="connsiteY531" fmla="*/ 240363 h 1335540"/>
                <a:gd name="connsiteX532" fmla="*/ 617455 w 1036210"/>
                <a:gd name="connsiteY532" fmla="*/ 242981 h 1335540"/>
                <a:gd name="connsiteX533" fmla="*/ 625932 w 1036210"/>
                <a:gd name="connsiteY533" fmla="*/ 245600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2 h 1335540"/>
                <a:gd name="connsiteX542" fmla="*/ 697652 w 1036210"/>
                <a:gd name="connsiteY542" fmla="*/ 277836 h 1335540"/>
                <a:gd name="connsiteX543" fmla="*/ 705112 w 1036210"/>
                <a:gd name="connsiteY543" fmla="*/ 282255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9 h 1335540"/>
                <a:gd name="connsiteX555" fmla="*/ 783783 w 1036210"/>
                <a:gd name="connsiteY555" fmla="*/ 348201 h 1335540"/>
                <a:gd name="connsiteX556" fmla="*/ 789379 w 1036210"/>
                <a:gd name="connsiteY556" fmla="*/ 354582 h 1335540"/>
                <a:gd name="connsiteX557" fmla="*/ 794974 w 1036210"/>
                <a:gd name="connsiteY557" fmla="*/ 361128 h 1335540"/>
                <a:gd name="connsiteX558" fmla="*/ 800230 w 1036210"/>
                <a:gd name="connsiteY558" fmla="*/ 367674 h 1335540"/>
                <a:gd name="connsiteX559" fmla="*/ 805485 w 1036210"/>
                <a:gd name="connsiteY559" fmla="*/ 374547 h 1335540"/>
                <a:gd name="connsiteX560" fmla="*/ 810233 w 1036210"/>
                <a:gd name="connsiteY560" fmla="*/ 381583 h 1335540"/>
                <a:gd name="connsiteX561" fmla="*/ 815150 w 1036210"/>
                <a:gd name="connsiteY561" fmla="*/ 388619 h 1335540"/>
                <a:gd name="connsiteX562" fmla="*/ 819728 w 1036210"/>
                <a:gd name="connsiteY562" fmla="*/ 395656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8 w 1036210"/>
                <a:gd name="connsiteY583" fmla="*/ 568130 h 1335540"/>
                <a:gd name="connsiteX584" fmla="*/ 872288 w 1036210"/>
                <a:gd name="connsiteY584" fmla="*/ 577131 h 1335540"/>
                <a:gd name="connsiteX585" fmla="*/ 872118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8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6 h 1335540"/>
                <a:gd name="connsiteX608" fmla="*/ 820236 w 1036210"/>
                <a:gd name="connsiteY608" fmla="*/ 757787 h 1335540"/>
                <a:gd name="connsiteX609" fmla="*/ 820236 w 1036210"/>
                <a:gd name="connsiteY609" fmla="*/ 757951 h 1335540"/>
                <a:gd name="connsiteX610" fmla="*/ 820067 w 1036210"/>
                <a:gd name="connsiteY610" fmla="*/ 758115 h 1335540"/>
                <a:gd name="connsiteX611" fmla="*/ 820067 w 1036210"/>
                <a:gd name="connsiteY611" fmla="*/ 758278 h 1335540"/>
                <a:gd name="connsiteX612" fmla="*/ 819897 w 1036210"/>
                <a:gd name="connsiteY612" fmla="*/ 758606 h 1335540"/>
                <a:gd name="connsiteX613" fmla="*/ 815828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9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4 w 1036210"/>
                <a:gd name="connsiteY625" fmla="*/ 864480 h 1335540"/>
                <a:gd name="connsiteX626" fmla="*/ 741057 w 1036210"/>
                <a:gd name="connsiteY626" fmla="*/ 872007 h 1335540"/>
                <a:gd name="connsiteX627" fmla="*/ 736818 w 1036210"/>
                <a:gd name="connsiteY627" fmla="*/ 879698 h 1335540"/>
                <a:gd name="connsiteX628" fmla="*/ 732579 w 1036210"/>
                <a:gd name="connsiteY628" fmla="*/ 887553 h 1335540"/>
                <a:gd name="connsiteX629" fmla="*/ 728340 w 1036210"/>
                <a:gd name="connsiteY629" fmla="*/ 895734 h 1335540"/>
                <a:gd name="connsiteX630" fmla="*/ 724611 w 1036210"/>
                <a:gd name="connsiteY630" fmla="*/ 904407 h 1335540"/>
                <a:gd name="connsiteX631" fmla="*/ 720880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2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5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7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3 w 1036210"/>
                <a:gd name="connsiteY672" fmla="*/ 1054954 h 1335540"/>
                <a:gd name="connsiteX673" fmla="*/ 329729 w 1036210"/>
                <a:gd name="connsiteY673" fmla="*/ 1053154 h 1335540"/>
                <a:gd name="connsiteX674" fmla="*/ 327525 w 1036210"/>
                <a:gd name="connsiteY674" fmla="*/ 1051355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6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0 w 1036210"/>
                <a:gd name="connsiteY685" fmla="*/ 1009626 h 1335540"/>
                <a:gd name="connsiteX686" fmla="*/ 317521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2 h 1335540"/>
                <a:gd name="connsiteX692" fmla="*/ 312774 w 1036210"/>
                <a:gd name="connsiteY692" fmla="*/ 965281 h 1335540"/>
                <a:gd name="connsiteX693" fmla="*/ 311587 w 1036210"/>
                <a:gd name="connsiteY693" fmla="*/ 959553 h 1335540"/>
                <a:gd name="connsiteX694" fmla="*/ 310400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2 w 1036210"/>
                <a:gd name="connsiteY700" fmla="*/ 904407 h 1335540"/>
                <a:gd name="connsiteX701" fmla="*/ 290902 w 1036210"/>
                <a:gd name="connsiteY701" fmla="*/ 895734 h 1335540"/>
                <a:gd name="connsiteX702" fmla="*/ 286833 w 1036210"/>
                <a:gd name="connsiteY702" fmla="*/ 887553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5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6 w 1036210"/>
                <a:gd name="connsiteY712" fmla="*/ 798860 h 1335540"/>
                <a:gd name="connsiteX713" fmla="*/ 220709 w 1036210"/>
                <a:gd name="connsiteY713" fmla="*/ 792479 h 1335540"/>
                <a:gd name="connsiteX714" fmla="*/ 216131 w 1036210"/>
                <a:gd name="connsiteY714" fmla="*/ 785933 h 1335540"/>
                <a:gd name="connsiteX715" fmla="*/ 211722 w 1036210"/>
                <a:gd name="connsiteY715" fmla="*/ 779387 h 1335540"/>
                <a:gd name="connsiteX716" fmla="*/ 207314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5 h 1335540"/>
                <a:gd name="connsiteX721" fmla="*/ 199176 w 1036210"/>
                <a:gd name="connsiteY721" fmla="*/ 758115 h 1335540"/>
                <a:gd name="connsiteX722" fmla="*/ 199176 w 1036210"/>
                <a:gd name="connsiteY722" fmla="*/ 757951 h 1335540"/>
                <a:gd name="connsiteX723" fmla="*/ 199006 w 1036210"/>
                <a:gd name="connsiteY723" fmla="*/ 757787 h 1335540"/>
                <a:gd name="connsiteX724" fmla="*/ 192902 w 1036210"/>
                <a:gd name="connsiteY724" fmla="*/ 747806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8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7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6 h 1335540"/>
                <a:gd name="connsiteX770" fmla="*/ 204093 w 1036210"/>
                <a:gd name="connsiteY770" fmla="*/ 388619 h 1335540"/>
                <a:gd name="connsiteX771" fmla="*/ 209010 w 1036210"/>
                <a:gd name="connsiteY771" fmla="*/ 381583 h 1335540"/>
                <a:gd name="connsiteX772" fmla="*/ 213757 w 1036210"/>
                <a:gd name="connsiteY772" fmla="*/ 374547 h 1335540"/>
                <a:gd name="connsiteX773" fmla="*/ 219013 w 1036210"/>
                <a:gd name="connsiteY773" fmla="*/ 367674 h 1335540"/>
                <a:gd name="connsiteX774" fmla="*/ 224269 w 1036210"/>
                <a:gd name="connsiteY774" fmla="*/ 361128 h 1335540"/>
                <a:gd name="connsiteX775" fmla="*/ 229865 w 1036210"/>
                <a:gd name="connsiteY775" fmla="*/ 354582 h 1335540"/>
                <a:gd name="connsiteX776" fmla="*/ 235460 w 1036210"/>
                <a:gd name="connsiteY776" fmla="*/ 348201 h 1335540"/>
                <a:gd name="connsiteX777" fmla="*/ 241224 w 1036210"/>
                <a:gd name="connsiteY777" fmla="*/ 341819 h 1335540"/>
                <a:gd name="connsiteX778" fmla="*/ 247158 w 1036210"/>
                <a:gd name="connsiteY778" fmla="*/ 335764 h 1335540"/>
                <a:gd name="connsiteX779" fmla="*/ 253262 w 1036210"/>
                <a:gd name="connsiteY779" fmla="*/ 329710 h 1335540"/>
                <a:gd name="connsiteX780" fmla="*/ 259535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5 h 1335540"/>
                <a:gd name="connsiteX789" fmla="*/ 321591 w 1036210"/>
                <a:gd name="connsiteY789" fmla="*/ 277836 h 1335540"/>
                <a:gd name="connsiteX790" fmla="*/ 329220 w 1036210"/>
                <a:gd name="connsiteY790" fmla="*/ 273582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600 h 1335540"/>
                <a:gd name="connsiteX799" fmla="*/ 401788 w 1036210"/>
                <a:gd name="connsiteY799" fmla="*/ 242981 h 1335540"/>
                <a:gd name="connsiteX800" fmla="*/ 410435 w 1036210"/>
                <a:gd name="connsiteY800" fmla="*/ 240363 h 1335540"/>
                <a:gd name="connsiteX801" fmla="*/ 418913 w 1036210"/>
                <a:gd name="connsiteY801" fmla="*/ 238236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0" y="1280013"/>
                  </a:lnTo>
                  <a:lnTo>
                    <a:pt x="606610" y="1283473"/>
                  </a:lnTo>
                  <a:lnTo>
                    <a:pt x="605420" y="1286769"/>
                  </a:lnTo>
                  <a:lnTo>
                    <a:pt x="603720" y="1290064"/>
                  </a:lnTo>
                  <a:lnTo>
                    <a:pt x="601850" y="1293029"/>
                  </a:lnTo>
                  <a:lnTo>
                    <a:pt x="599980" y="1296325"/>
                  </a:lnTo>
                  <a:lnTo>
                    <a:pt x="597600" y="1299126"/>
                  </a:lnTo>
                  <a:lnTo>
                    <a:pt x="595220" y="1302092"/>
                  </a:lnTo>
                  <a:lnTo>
                    <a:pt x="592670" y="1304893"/>
                  </a:lnTo>
                  <a:lnTo>
                    <a:pt x="589950" y="1307694"/>
                  </a:lnTo>
                  <a:lnTo>
                    <a:pt x="587059"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2"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6"/>
                  </a:lnTo>
                  <a:lnTo>
                    <a:pt x="658162" y="1184560"/>
                  </a:lnTo>
                  <a:lnTo>
                    <a:pt x="661036" y="1186209"/>
                  </a:lnTo>
                  <a:lnTo>
                    <a:pt x="663403" y="1188023"/>
                  </a:lnTo>
                  <a:lnTo>
                    <a:pt x="665601" y="1190002"/>
                  </a:lnTo>
                  <a:lnTo>
                    <a:pt x="667799" y="1192311"/>
                  </a:lnTo>
                  <a:lnTo>
                    <a:pt x="669490" y="1194619"/>
                  </a:lnTo>
                  <a:lnTo>
                    <a:pt x="671012" y="1197093"/>
                  </a:lnTo>
                  <a:lnTo>
                    <a:pt x="672365" y="1199897"/>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2"/>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4" y="1237660"/>
                  </a:lnTo>
                  <a:lnTo>
                    <a:pt x="356009" y="1236012"/>
                  </a:lnTo>
                  <a:lnTo>
                    <a:pt x="353811" y="1233867"/>
                  </a:lnTo>
                  <a:lnTo>
                    <a:pt x="351781" y="1231724"/>
                  </a:lnTo>
                  <a:lnTo>
                    <a:pt x="349921" y="1229415"/>
                  </a:lnTo>
                  <a:lnTo>
                    <a:pt x="348399"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7"/>
                  </a:lnTo>
                  <a:lnTo>
                    <a:pt x="348399" y="1197093"/>
                  </a:lnTo>
                  <a:lnTo>
                    <a:pt x="349921" y="1194619"/>
                  </a:lnTo>
                  <a:lnTo>
                    <a:pt x="351781" y="1192311"/>
                  </a:lnTo>
                  <a:lnTo>
                    <a:pt x="353811" y="1190002"/>
                  </a:lnTo>
                  <a:lnTo>
                    <a:pt x="356009" y="1188023"/>
                  </a:lnTo>
                  <a:lnTo>
                    <a:pt x="358544" y="1186209"/>
                  </a:lnTo>
                  <a:lnTo>
                    <a:pt x="361250" y="1184560"/>
                  </a:lnTo>
                  <a:lnTo>
                    <a:pt x="363956" y="1183406"/>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6"/>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4" y="1156008"/>
                  </a:lnTo>
                  <a:lnTo>
                    <a:pt x="356009" y="1154189"/>
                  </a:lnTo>
                  <a:lnTo>
                    <a:pt x="353811" y="1152371"/>
                  </a:lnTo>
                  <a:lnTo>
                    <a:pt x="351781" y="1150221"/>
                  </a:lnTo>
                  <a:lnTo>
                    <a:pt x="349921" y="1147576"/>
                  </a:lnTo>
                  <a:lnTo>
                    <a:pt x="348399"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399" y="1115498"/>
                  </a:lnTo>
                  <a:lnTo>
                    <a:pt x="349921" y="1112853"/>
                  </a:lnTo>
                  <a:lnTo>
                    <a:pt x="351781" y="1110373"/>
                  </a:lnTo>
                  <a:lnTo>
                    <a:pt x="353811" y="1108223"/>
                  </a:lnTo>
                  <a:lnTo>
                    <a:pt x="356009" y="1106239"/>
                  </a:lnTo>
                  <a:lnTo>
                    <a:pt x="358544"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0" y="753811"/>
                  </a:lnTo>
                  <a:lnTo>
                    <a:pt x="795392" y="754466"/>
                  </a:lnTo>
                  <a:lnTo>
                    <a:pt x="795053" y="754956"/>
                  </a:lnTo>
                  <a:lnTo>
                    <a:pt x="794884" y="755120"/>
                  </a:lnTo>
                  <a:lnTo>
                    <a:pt x="794037" y="756592"/>
                  </a:lnTo>
                  <a:lnTo>
                    <a:pt x="793190" y="757573"/>
                  </a:lnTo>
                  <a:lnTo>
                    <a:pt x="794545" y="755284"/>
                  </a:lnTo>
                  <a:lnTo>
                    <a:pt x="795561" y="753157"/>
                  </a:lnTo>
                  <a:lnTo>
                    <a:pt x="796239" y="751358"/>
                  </a:lnTo>
                  <a:lnTo>
                    <a:pt x="796577" y="749559"/>
                  </a:lnTo>
                  <a:close/>
                  <a:moveTo>
                    <a:pt x="796747" y="747269"/>
                  </a:moveTo>
                  <a:lnTo>
                    <a:pt x="796916" y="747596"/>
                  </a:lnTo>
                  <a:lnTo>
                    <a:pt x="796747" y="748414"/>
                  </a:lnTo>
                  <a:lnTo>
                    <a:pt x="796620" y="749272"/>
                  </a:lnTo>
                  <a:lnTo>
                    <a:pt x="796747" y="747433"/>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8" y="740290"/>
                  </a:moveTo>
                  <a:lnTo>
                    <a:pt x="770158" y="740399"/>
                  </a:lnTo>
                  <a:lnTo>
                    <a:pt x="769956" y="740595"/>
                  </a:lnTo>
                  <a:close/>
                  <a:moveTo>
                    <a:pt x="1007792" y="303707"/>
                  </a:moveTo>
                  <a:lnTo>
                    <a:pt x="1036210" y="338777"/>
                  </a:lnTo>
                  <a:lnTo>
                    <a:pt x="941983" y="415129"/>
                  </a:lnTo>
                  <a:lnTo>
                    <a:pt x="913566" y="380058"/>
                  </a:lnTo>
                  <a:close/>
                  <a:moveTo>
                    <a:pt x="28418" y="284752"/>
                  </a:moveTo>
                  <a:lnTo>
                    <a:pt x="122644" y="361103"/>
                  </a:lnTo>
                  <a:lnTo>
                    <a:pt x="94227" y="396174"/>
                  </a:lnTo>
                  <a:lnTo>
                    <a:pt x="0" y="319822"/>
                  </a:lnTo>
                  <a:close/>
                  <a:moveTo>
                    <a:pt x="521216" y="260648"/>
                  </a:moveTo>
                  <a:lnTo>
                    <a:pt x="513426" y="260811"/>
                  </a:lnTo>
                  <a:lnTo>
                    <a:pt x="505636" y="261302"/>
                  </a:lnTo>
                  <a:lnTo>
                    <a:pt x="497846" y="261793"/>
                  </a:lnTo>
                  <a:lnTo>
                    <a:pt x="505636" y="262611"/>
                  </a:lnTo>
                  <a:lnTo>
                    <a:pt x="513257" y="263428"/>
                  </a:lnTo>
                  <a:lnTo>
                    <a:pt x="520877" y="264410"/>
                  </a:lnTo>
                  <a:lnTo>
                    <a:pt x="528667" y="265555"/>
                  </a:lnTo>
                  <a:lnTo>
                    <a:pt x="536288" y="267027"/>
                  </a:lnTo>
                  <a:lnTo>
                    <a:pt x="543740" y="268499"/>
                  </a:lnTo>
                  <a:lnTo>
                    <a:pt x="551191" y="270135"/>
                  </a:lnTo>
                  <a:lnTo>
                    <a:pt x="558642" y="271770"/>
                  </a:lnTo>
                  <a:lnTo>
                    <a:pt x="566263" y="273897"/>
                  </a:lnTo>
                  <a:lnTo>
                    <a:pt x="573545" y="275860"/>
                  </a:lnTo>
                  <a:lnTo>
                    <a:pt x="580827" y="277986"/>
                  </a:lnTo>
                  <a:lnTo>
                    <a:pt x="587939" y="280440"/>
                  </a:lnTo>
                  <a:lnTo>
                    <a:pt x="595052" y="282894"/>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8"/>
                  </a:lnTo>
                  <a:lnTo>
                    <a:pt x="674816" y="324440"/>
                  </a:lnTo>
                  <a:lnTo>
                    <a:pt x="680912" y="328693"/>
                  </a:lnTo>
                  <a:lnTo>
                    <a:pt x="686839" y="333273"/>
                  </a:lnTo>
                  <a:lnTo>
                    <a:pt x="692597" y="337690"/>
                  </a:lnTo>
                  <a:lnTo>
                    <a:pt x="698355" y="342433"/>
                  </a:lnTo>
                  <a:lnTo>
                    <a:pt x="703774" y="347176"/>
                  </a:lnTo>
                  <a:lnTo>
                    <a:pt x="709362" y="352083"/>
                  </a:lnTo>
                  <a:lnTo>
                    <a:pt x="714612" y="356990"/>
                  </a:lnTo>
                  <a:lnTo>
                    <a:pt x="719862" y="362225"/>
                  </a:lnTo>
                  <a:lnTo>
                    <a:pt x="725112" y="367459"/>
                  </a:lnTo>
                  <a:lnTo>
                    <a:pt x="730023" y="372857"/>
                  </a:lnTo>
                  <a:lnTo>
                    <a:pt x="734765" y="378255"/>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3"/>
                  </a:lnTo>
                  <a:lnTo>
                    <a:pt x="785739" y="457095"/>
                  </a:lnTo>
                  <a:lnTo>
                    <a:pt x="788448" y="463638"/>
                  </a:lnTo>
                  <a:lnTo>
                    <a:pt x="791158" y="470181"/>
                  </a:lnTo>
                  <a:lnTo>
                    <a:pt x="793698" y="476887"/>
                  </a:lnTo>
                  <a:lnTo>
                    <a:pt x="796069" y="483594"/>
                  </a:lnTo>
                  <a:lnTo>
                    <a:pt x="798440" y="490464"/>
                  </a:lnTo>
                  <a:lnTo>
                    <a:pt x="800472" y="497334"/>
                  </a:lnTo>
                  <a:lnTo>
                    <a:pt x="802335" y="504203"/>
                  </a:lnTo>
                  <a:lnTo>
                    <a:pt x="804029" y="511073"/>
                  </a:lnTo>
                  <a:lnTo>
                    <a:pt x="805722" y="517943"/>
                  </a:lnTo>
                  <a:lnTo>
                    <a:pt x="807246" y="524977"/>
                  </a:lnTo>
                  <a:lnTo>
                    <a:pt x="808432" y="532010"/>
                  </a:lnTo>
                  <a:lnTo>
                    <a:pt x="809448" y="539207"/>
                  </a:lnTo>
                  <a:lnTo>
                    <a:pt x="810464" y="546241"/>
                  </a:lnTo>
                  <a:lnTo>
                    <a:pt x="811311" y="553275"/>
                  </a:lnTo>
                  <a:lnTo>
                    <a:pt x="811988" y="560308"/>
                  </a:lnTo>
                  <a:lnTo>
                    <a:pt x="812327" y="567342"/>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4"/>
                  </a:lnTo>
                  <a:lnTo>
                    <a:pt x="784045" y="713246"/>
                  </a:lnTo>
                  <a:lnTo>
                    <a:pt x="780997" y="719789"/>
                  </a:lnTo>
                  <a:lnTo>
                    <a:pt x="777610" y="726332"/>
                  </a:lnTo>
                  <a:lnTo>
                    <a:pt x="774392" y="732711"/>
                  </a:lnTo>
                  <a:lnTo>
                    <a:pt x="770666" y="738927"/>
                  </a:lnTo>
                  <a:lnTo>
                    <a:pt x="769933" y="740344"/>
                  </a:lnTo>
                  <a:lnTo>
                    <a:pt x="769650" y="740726"/>
                  </a:lnTo>
                  <a:lnTo>
                    <a:pt x="769820" y="740563"/>
                  </a:lnTo>
                  <a:lnTo>
                    <a:pt x="769933" y="740344"/>
                  </a:lnTo>
                  <a:lnTo>
                    <a:pt x="770497" y="739581"/>
                  </a:lnTo>
                  <a:lnTo>
                    <a:pt x="771175" y="738763"/>
                  </a:lnTo>
                  <a:lnTo>
                    <a:pt x="770158" y="740290"/>
                  </a:lnTo>
                  <a:lnTo>
                    <a:pt x="770158" y="740235"/>
                  </a:lnTo>
                  <a:lnTo>
                    <a:pt x="769989" y="740399"/>
                  </a:lnTo>
                  <a:lnTo>
                    <a:pt x="769752" y="740791"/>
                  </a:lnTo>
                  <a:lnTo>
                    <a:pt x="769650" y="740889"/>
                  </a:lnTo>
                  <a:lnTo>
                    <a:pt x="769396" y="741380"/>
                  </a:lnTo>
                  <a:lnTo>
                    <a:pt x="768804" y="742361"/>
                  </a:lnTo>
                  <a:lnTo>
                    <a:pt x="768804" y="742443"/>
                  </a:lnTo>
                  <a:lnTo>
                    <a:pt x="768691" y="742634"/>
                  </a:lnTo>
                  <a:lnTo>
                    <a:pt x="768465" y="742853"/>
                  </a:lnTo>
                  <a:lnTo>
                    <a:pt x="766941" y="746124"/>
                  </a:lnTo>
                  <a:lnTo>
                    <a:pt x="763554" y="752339"/>
                  </a:lnTo>
                  <a:lnTo>
                    <a:pt x="759828" y="758555"/>
                  </a:lnTo>
                  <a:lnTo>
                    <a:pt x="756272" y="764771"/>
                  </a:lnTo>
                  <a:lnTo>
                    <a:pt x="752208" y="770823"/>
                  </a:lnTo>
                  <a:lnTo>
                    <a:pt x="748143" y="776875"/>
                  </a:lnTo>
                  <a:lnTo>
                    <a:pt x="743910" y="783090"/>
                  </a:lnTo>
                  <a:lnTo>
                    <a:pt x="739337" y="789143"/>
                  </a:lnTo>
                  <a:lnTo>
                    <a:pt x="730531" y="801247"/>
                  </a:lnTo>
                  <a:lnTo>
                    <a:pt x="721556" y="813678"/>
                  </a:lnTo>
                  <a:lnTo>
                    <a:pt x="717152" y="820057"/>
                  </a:lnTo>
                  <a:lnTo>
                    <a:pt x="712749" y="826600"/>
                  </a:lnTo>
                  <a:lnTo>
                    <a:pt x="708516" y="832979"/>
                  </a:lnTo>
                  <a:lnTo>
                    <a:pt x="704620" y="839686"/>
                  </a:lnTo>
                  <a:lnTo>
                    <a:pt x="700556" y="846392"/>
                  </a:lnTo>
                  <a:lnTo>
                    <a:pt x="696661" y="853098"/>
                  </a:lnTo>
                  <a:lnTo>
                    <a:pt x="693105" y="860295"/>
                  </a:lnTo>
                  <a:lnTo>
                    <a:pt x="689549" y="867165"/>
                  </a:lnTo>
                  <a:lnTo>
                    <a:pt x="686500" y="874363"/>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09" y="963999"/>
                  </a:lnTo>
                  <a:lnTo>
                    <a:pt x="665840" y="971523"/>
                  </a:lnTo>
                  <a:lnTo>
                    <a:pt x="665671" y="979047"/>
                  </a:lnTo>
                  <a:lnTo>
                    <a:pt x="665840" y="986735"/>
                  </a:lnTo>
                  <a:lnTo>
                    <a:pt x="666179" y="994259"/>
                  </a:lnTo>
                  <a:lnTo>
                    <a:pt x="666687" y="1001784"/>
                  </a:lnTo>
                  <a:lnTo>
                    <a:pt x="667703" y="994259"/>
                  </a:lnTo>
                  <a:lnTo>
                    <a:pt x="668550" y="986899"/>
                  </a:lnTo>
                  <a:lnTo>
                    <a:pt x="669735" y="979375"/>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5"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2"/>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3" y="651907"/>
                  </a:lnTo>
                  <a:lnTo>
                    <a:pt x="840608" y="644219"/>
                  </a:lnTo>
                  <a:lnTo>
                    <a:pt x="842301" y="636532"/>
                  </a:lnTo>
                  <a:lnTo>
                    <a:pt x="843487" y="628680"/>
                  </a:lnTo>
                  <a:lnTo>
                    <a:pt x="844503" y="620829"/>
                  </a:lnTo>
                  <a:lnTo>
                    <a:pt x="845349" y="613141"/>
                  </a:lnTo>
                  <a:lnTo>
                    <a:pt x="846027" y="605127"/>
                  </a:lnTo>
                  <a:lnTo>
                    <a:pt x="846535" y="597275"/>
                  </a:lnTo>
                  <a:lnTo>
                    <a:pt x="846874" y="589423"/>
                  </a:lnTo>
                  <a:lnTo>
                    <a:pt x="846874" y="581572"/>
                  </a:lnTo>
                  <a:lnTo>
                    <a:pt x="846874" y="573557"/>
                  </a:lnTo>
                  <a:lnTo>
                    <a:pt x="846535" y="565869"/>
                  </a:lnTo>
                  <a:lnTo>
                    <a:pt x="846027" y="558018"/>
                  </a:lnTo>
                  <a:lnTo>
                    <a:pt x="845349" y="550003"/>
                  </a:lnTo>
                  <a:lnTo>
                    <a:pt x="844503" y="542152"/>
                  </a:lnTo>
                  <a:lnTo>
                    <a:pt x="843487" y="534464"/>
                  </a:lnTo>
                  <a:lnTo>
                    <a:pt x="842301" y="526449"/>
                  </a:lnTo>
                  <a:lnTo>
                    <a:pt x="840608" y="518761"/>
                  </a:lnTo>
                  <a:lnTo>
                    <a:pt x="839083" y="511073"/>
                  </a:lnTo>
                  <a:lnTo>
                    <a:pt x="837221" y="503386"/>
                  </a:lnTo>
                  <a:lnTo>
                    <a:pt x="835019" y="495698"/>
                  </a:lnTo>
                  <a:lnTo>
                    <a:pt x="832817" y="488174"/>
                  </a:lnTo>
                  <a:lnTo>
                    <a:pt x="830447" y="480649"/>
                  </a:lnTo>
                  <a:lnTo>
                    <a:pt x="827737" y="473289"/>
                  </a:lnTo>
                  <a:lnTo>
                    <a:pt x="825028" y="465765"/>
                  </a:lnTo>
                  <a:lnTo>
                    <a:pt x="821979" y="458404"/>
                  </a:lnTo>
                  <a:lnTo>
                    <a:pt x="818931" y="451207"/>
                  </a:lnTo>
                  <a:lnTo>
                    <a:pt x="815375" y="444010"/>
                  </a:lnTo>
                  <a:lnTo>
                    <a:pt x="811988" y="436977"/>
                  </a:lnTo>
                  <a:lnTo>
                    <a:pt x="808093" y="429943"/>
                  </a:lnTo>
                  <a:lnTo>
                    <a:pt x="804198" y="422910"/>
                  </a:lnTo>
                  <a:lnTo>
                    <a:pt x="800303" y="416039"/>
                  </a:lnTo>
                  <a:lnTo>
                    <a:pt x="795900" y="409333"/>
                  </a:lnTo>
                  <a:lnTo>
                    <a:pt x="791497" y="402790"/>
                  </a:lnTo>
                  <a:lnTo>
                    <a:pt x="787094" y="396247"/>
                  </a:lnTo>
                  <a:lnTo>
                    <a:pt x="782352" y="389868"/>
                  </a:lnTo>
                  <a:lnTo>
                    <a:pt x="777441" y="383652"/>
                  </a:lnTo>
                  <a:lnTo>
                    <a:pt x="772360" y="377437"/>
                  </a:lnTo>
                  <a:lnTo>
                    <a:pt x="767280" y="371549"/>
                  </a:lnTo>
                  <a:lnTo>
                    <a:pt x="761860" y="365496"/>
                  </a:lnTo>
                  <a:lnTo>
                    <a:pt x="756441" y="359771"/>
                  </a:lnTo>
                  <a:lnTo>
                    <a:pt x="750684" y="354210"/>
                  </a:lnTo>
                  <a:lnTo>
                    <a:pt x="744926" y="348648"/>
                  </a:lnTo>
                  <a:lnTo>
                    <a:pt x="738999" y="343251"/>
                  </a:lnTo>
                  <a:lnTo>
                    <a:pt x="732902" y="338016"/>
                  </a:lnTo>
                  <a:lnTo>
                    <a:pt x="726805" y="333109"/>
                  </a:lnTo>
                  <a:lnTo>
                    <a:pt x="720539"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8"/>
                  </a:lnTo>
                  <a:lnTo>
                    <a:pt x="622317" y="276350"/>
                  </a:lnTo>
                  <a:lnTo>
                    <a:pt x="614697" y="274060"/>
                  </a:lnTo>
                  <a:lnTo>
                    <a:pt x="607076" y="271770"/>
                  </a:lnTo>
                  <a:lnTo>
                    <a:pt x="599455" y="269808"/>
                  </a:lnTo>
                  <a:lnTo>
                    <a:pt x="591834" y="268172"/>
                  </a:lnTo>
                  <a:lnTo>
                    <a:pt x="583875" y="266537"/>
                  </a:lnTo>
                  <a:lnTo>
                    <a:pt x="576085" y="265064"/>
                  </a:lnTo>
                  <a:lnTo>
                    <a:pt x="568295" y="263919"/>
                  </a:lnTo>
                  <a:lnTo>
                    <a:pt x="560505" y="262774"/>
                  </a:lnTo>
                  <a:lnTo>
                    <a:pt x="552546" y="261956"/>
                  </a:lnTo>
                  <a:lnTo>
                    <a:pt x="544756" y="261466"/>
                  </a:lnTo>
                  <a:lnTo>
                    <a:pt x="536966" y="260975"/>
                  </a:lnTo>
                  <a:lnTo>
                    <a:pt x="529175"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7" y="234308"/>
                  </a:lnTo>
                  <a:lnTo>
                    <a:pt x="591683" y="236272"/>
                  </a:lnTo>
                  <a:lnTo>
                    <a:pt x="600331" y="238236"/>
                  </a:lnTo>
                  <a:lnTo>
                    <a:pt x="608808" y="240363"/>
                  </a:lnTo>
                  <a:lnTo>
                    <a:pt x="617455" y="242981"/>
                  </a:lnTo>
                  <a:lnTo>
                    <a:pt x="625932" y="245600"/>
                  </a:lnTo>
                  <a:lnTo>
                    <a:pt x="634240" y="248545"/>
                  </a:lnTo>
                  <a:lnTo>
                    <a:pt x="642718" y="251490"/>
                  </a:lnTo>
                  <a:lnTo>
                    <a:pt x="650856" y="254763"/>
                  </a:lnTo>
                  <a:lnTo>
                    <a:pt x="658825" y="258036"/>
                  </a:lnTo>
                  <a:lnTo>
                    <a:pt x="666964" y="261799"/>
                  </a:lnTo>
                  <a:lnTo>
                    <a:pt x="674763" y="265400"/>
                  </a:lnTo>
                  <a:lnTo>
                    <a:pt x="682393" y="269491"/>
                  </a:lnTo>
                  <a:lnTo>
                    <a:pt x="690022" y="273582"/>
                  </a:lnTo>
                  <a:lnTo>
                    <a:pt x="697652" y="277836"/>
                  </a:lnTo>
                  <a:lnTo>
                    <a:pt x="705112" y="282255"/>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9"/>
                  </a:lnTo>
                  <a:lnTo>
                    <a:pt x="783783" y="348201"/>
                  </a:lnTo>
                  <a:lnTo>
                    <a:pt x="789379" y="354582"/>
                  </a:lnTo>
                  <a:lnTo>
                    <a:pt x="794974" y="361128"/>
                  </a:lnTo>
                  <a:lnTo>
                    <a:pt x="800230" y="367674"/>
                  </a:lnTo>
                  <a:lnTo>
                    <a:pt x="805485" y="374547"/>
                  </a:lnTo>
                  <a:lnTo>
                    <a:pt x="810233" y="381583"/>
                  </a:lnTo>
                  <a:lnTo>
                    <a:pt x="815150" y="388619"/>
                  </a:lnTo>
                  <a:lnTo>
                    <a:pt x="819728" y="395656"/>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8" y="568130"/>
                  </a:lnTo>
                  <a:lnTo>
                    <a:pt x="872288" y="577131"/>
                  </a:lnTo>
                  <a:lnTo>
                    <a:pt x="872118"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8"/>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6"/>
                  </a:lnTo>
                  <a:lnTo>
                    <a:pt x="820236" y="757787"/>
                  </a:lnTo>
                  <a:lnTo>
                    <a:pt x="820236" y="757951"/>
                  </a:lnTo>
                  <a:lnTo>
                    <a:pt x="820067" y="758115"/>
                  </a:lnTo>
                  <a:lnTo>
                    <a:pt x="820067" y="758278"/>
                  </a:lnTo>
                  <a:lnTo>
                    <a:pt x="819897" y="758606"/>
                  </a:lnTo>
                  <a:lnTo>
                    <a:pt x="815828" y="765642"/>
                  </a:lnTo>
                  <a:lnTo>
                    <a:pt x="811929" y="772678"/>
                  </a:lnTo>
                  <a:lnTo>
                    <a:pt x="807520" y="779387"/>
                  </a:lnTo>
                  <a:lnTo>
                    <a:pt x="803112" y="785933"/>
                  </a:lnTo>
                  <a:lnTo>
                    <a:pt x="798534" y="792479"/>
                  </a:lnTo>
                  <a:lnTo>
                    <a:pt x="793956" y="798860"/>
                  </a:lnTo>
                  <a:lnTo>
                    <a:pt x="784292" y="811624"/>
                  </a:lnTo>
                  <a:lnTo>
                    <a:pt x="774628" y="824224"/>
                  </a:lnTo>
                  <a:lnTo>
                    <a:pt x="764624" y="837152"/>
                  </a:lnTo>
                  <a:lnTo>
                    <a:pt x="759707" y="843697"/>
                  </a:lnTo>
                  <a:lnTo>
                    <a:pt x="755130" y="850570"/>
                  </a:lnTo>
                  <a:lnTo>
                    <a:pt x="750382" y="857443"/>
                  </a:lnTo>
                  <a:lnTo>
                    <a:pt x="745634" y="864480"/>
                  </a:lnTo>
                  <a:lnTo>
                    <a:pt x="741057" y="872007"/>
                  </a:lnTo>
                  <a:lnTo>
                    <a:pt x="736818" y="879698"/>
                  </a:lnTo>
                  <a:lnTo>
                    <a:pt x="732579" y="887553"/>
                  </a:lnTo>
                  <a:lnTo>
                    <a:pt x="728340" y="895734"/>
                  </a:lnTo>
                  <a:lnTo>
                    <a:pt x="724611" y="904407"/>
                  </a:lnTo>
                  <a:lnTo>
                    <a:pt x="720880" y="913407"/>
                  </a:lnTo>
                  <a:lnTo>
                    <a:pt x="717489" y="922898"/>
                  </a:lnTo>
                  <a:lnTo>
                    <a:pt x="714268" y="932717"/>
                  </a:lnTo>
                  <a:lnTo>
                    <a:pt x="711555" y="943026"/>
                  </a:lnTo>
                  <a:lnTo>
                    <a:pt x="710029" y="948426"/>
                  </a:lnTo>
                  <a:lnTo>
                    <a:pt x="708842" y="953826"/>
                  </a:lnTo>
                  <a:lnTo>
                    <a:pt x="707655" y="959390"/>
                  </a:lnTo>
                  <a:lnTo>
                    <a:pt x="706638" y="965281"/>
                  </a:lnTo>
                  <a:lnTo>
                    <a:pt x="705621" y="971172"/>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5"/>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7" y="1059700"/>
                  </a:lnTo>
                  <a:lnTo>
                    <a:pt x="342615" y="1059209"/>
                  </a:lnTo>
                  <a:lnTo>
                    <a:pt x="339733" y="1058391"/>
                  </a:lnTo>
                  <a:lnTo>
                    <a:pt x="337020" y="1057573"/>
                  </a:lnTo>
                  <a:lnTo>
                    <a:pt x="334477" y="1056264"/>
                  </a:lnTo>
                  <a:lnTo>
                    <a:pt x="331933" y="1054954"/>
                  </a:lnTo>
                  <a:lnTo>
                    <a:pt x="329729" y="1053154"/>
                  </a:lnTo>
                  <a:lnTo>
                    <a:pt x="327525" y="1051355"/>
                  </a:lnTo>
                  <a:lnTo>
                    <a:pt x="325660" y="1049391"/>
                  </a:lnTo>
                  <a:lnTo>
                    <a:pt x="323965" y="1047100"/>
                  </a:lnTo>
                  <a:lnTo>
                    <a:pt x="322438" y="1044809"/>
                  </a:lnTo>
                  <a:lnTo>
                    <a:pt x="321082" y="1042354"/>
                  </a:lnTo>
                  <a:lnTo>
                    <a:pt x="320065" y="1039572"/>
                  </a:lnTo>
                  <a:lnTo>
                    <a:pt x="319386" y="1036954"/>
                  </a:lnTo>
                  <a:lnTo>
                    <a:pt x="318878" y="1034009"/>
                  </a:lnTo>
                  <a:lnTo>
                    <a:pt x="318708" y="1031063"/>
                  </a:lnTo>
                  <a:lnTo>
                    <a:pt x="318539" y="1023863"/>
                  </a:lnTo>
                  <a:lnTo>
                    <a:pt x="318369" y="1016499"/>
                  </a:lnTo>
                  <a:lnTo>
                    <a:pt x="318030" y="1009626"/>
                  </a:lnTo>
                  <a:lnTo>
                    <a:pt x="317521" y="1002754"/>
                  </a:lnTo>
                  <a:lnTo>
                    <a:pt x="317013" y="996208"/>
                  </a:lnTo>
                  <a:lnTo>
                    <a:pt x="316335" y="989663"/>
                  </a:lnTo>
                  <a:lnTo>
                    <a:pt x="315656" y="983281"/>
                  </a:lnTo>
                  <a:lnTo>
                    <a:pt x="314639" y="977226"/>
                  </a:lnTo>
                  <a:lnTo>
                    <a:pt x="313622" y="971172"/>
                  </a:lnTo>
                  <a:lnTo>
                    <a:pt x="312774" y="965281"/>
                  </a:lnTo>
                  <a:lnTo>
                    <a:pt x="311587" y="959553"/>
                  </a:lnTo>
                  <a:lnTo>
                    <a:pt x="310400" y="953826"/>
                  </a:lnTo>
                  <a:lnTo>
                    <a:pt x="309214" y="948426"/>
                  </a:lnTo>
                  <a:lnTo>
                    <a:pt x="307857" y="943026"/>
                  </a:lnTo>
                  <a:lnTo>
                    <a:pt x="304975" y="932717"/>
                  </a:lnTo>
                  <a:lnTo>
                    <a:pt x="301753" y="922898"/>
                  </a:lnTo>
                  <a:lnTo>
                    <a:pt x="298363" y="913407"/>
                  </a:lnTo>
                  <a:lnTo>
                    <a:pt x="294632" y="904407"/>
                  </a:lnTo>
                  <a:lnTo>
                    <a:pt x="290902" y="895734"/>
                  </a:lnTo>
                  <a:lnTo>
                    <a:pt x="286833" y="887553"/>
                  </a:lnTo>
                  <a:lnTo>
                    <a:pt x="282425" y="879698"/>
                  </a:lnTo>
                  <a:lnTo>
                    <a:pt x="278186" y="872007"/>
                  </a:lnTo>
                  <a:lnTo>
                    <a:pt x="273608" y="864480"/>
                  </a:lnTo>
                  <a:lnTo>
                    <a:pt x="268861" y="857443"/>
                  </a:lnTo>
                  <a:lnTo>
                    <a:pt x="264114" y="850570"/>
                  </a:lnTo>
                  <a:lnTo>
                    <a:pt x="259535" y="843697"/>
                  </a:lnTo>
                  <a:lnTo>
                    <a:pt x="254619" y="837152"/>
                  </a:lnTo>
                  <a:lnTo>
                    <a:pt x="244785" y="824224"/>
                  </a:lnTo>
                  <a:lnTo>
                    <a:pt x="234951" y="811624"/>
                  </a:lnTo>
                  <a:lnTo>
                    <a:pt x="225286" y="798860"/>
                  </a:lnTo>
                  <a:lnTo>
                    <a:pt x="220709" y="792479"/>
                  </a:lnTo>
                  <a:lnTo>
                    <a:pt x="216131" y="785933"/>
                  </a:lnTo>
                  <a:lnTo>
                    <a:pt x="211722" y="779387"/>
                  </a:lnTo>
                  <a:lnTo>
                    <a:pt x="207314" y="772678"/>
                  </a:lnTo>
                  <a:lnTo>
                    <a:pt x="203415" y="765642"/>
                  </a:lnTo>
                  <a:lnTo>
                    <a:pt x="199346" y="758606"/>
                  </a:lnTo>
                  <a:lnTo>
                    <a:pt x="199176" y="758278"/>
                  </a:lnTo>
                  <a:lnTo>
                    <a:pt x="199006" y="758115"/>
                  </a:lnTo>
                  <a:lnTo>
                    <a:pt x="199176" y="758115"/>
                  </a:lnTo>
                  <a:lnTo>
                    <a:pt x="199176" y="757951"/>
                  </a:lnTo>
                  <a:lnTo>
                    <a:pt x="199006" y="757787"/>
                  </a:lnTo>
                  <a:lnTo>
                    <a:pt x="192902" y="747806"/>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8"/>
                  </a:lnTo>
                  <a:lnTo>
                    <a:pt x="152550" y="637677"/>
                  </a:lnTo>
                  <a:lnTo>
                    <a:pt x="151363" y="631786"/>
                  </a:lnTo>
                  <a:lnTo>
                    <a:pt x="150515" y="625895"/>
                  </a:lnTo>
                  <a:lnTo>
                    <a:pt x="149667"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6"/>
                  </a:lnTo>
                  <a:lnTo>
                    <a:pt x="204093" y="388619"/>
                  </a:lnTo>
                  <a:lnTo>
                    <a:pt x="209010" y="381583"/>
                  </a:lnTo>
                  <a:lnTo>
                    <a:pt x="213757" y="374547"/>
                  </a:lnTo>
                  <a:lnTo>
                    <a:pt x="219013" y="367674"/>
                  </a:lnTo>
                  <a:lnTo>
                    <a:pt x="224269" y="361128"/>
                  </a:lnTo>
                  <a:lnTo>
                    <a:pt x="229865" y="354582"/>
                  </a:lnTo>
                  <a:lnTo>
                    <a:pt x="235460" y="348201"/>
                  </a:lnTo>
                  <a:lnTo>
                    <a:pt x="241224" y="341819"/>
                  </a:lnTo>
                  <a:lnTo>
                    <a:pt x="247158" y="335764"/>
                  </a:lnTo>
                  <a:lnTo>
                    <a:pt x="253262" y="329710"/>
                  </a:lnTo>
                  <a:lnTo>
                    <a:pt x="259535" y="323818"/>
                  </a:lnTo>
                  <a:lnTo>
                    <a:pt x="265809" y="318091"/>
                  </a:lnTo>
                  <a:lnTo>
                    <a:pt x="272421" y="312528"/>
                  </a:lnTo>
                  <a:lnTo>
                    <a:pt x="279034" y="307127"/>
                  </a:lnTo>
                  <a:lnTo>
                    <a:pt x="285816" y="301727"/>
                  </a:lnTo>
                  <a:lnTo>
                    <a:pt x="292598" y="296818"/>
                  </a:lnTo>
                  <a:lnTo>
                    <a:pt x="299719" y="291745"/>
                  </a:lnTo>
                  <a:lnTo>
                    <a:pt x="306840" y="287000"/>
                  </a:lnTo>
                  <a:lnTo>
                    <a:pt x="314131" y="282255"/>
                  </a:lnTo>
                  <a:lnTo>
                    <a:pt x="321591" y="277836"/>
                  </a:lnTo>
                  <a:lnTo>
                    <a:pt x="329220" y="273582"/>
                  </a:lnTo>
                  <a:lnTo>
                    <a:pt x="336850" y="269491"/>
                  </a:lnTo>
                  <a:lnTo>
                    <a:pt x="344480" y="265400"/>
                  </a:lnTo>
                  <a:lnTo>
                    <a:pt x="352280" y="261799"/>
                  </a:lnTo>
                  <a:lnTo>
                    <a:pt x="360418" y="258036"/>
                  </a:lnTo>
                  <a:lnTo>
                    <a:pt x="368556" y="254763"/>
                  </a:lnTo>
                  <a:lnTo>
                    <a:pt x="376695" y="251490"/>
                  </a:lnTo>
                  <a:lnTo>
                    <a:pt x="385002" y="248545"/>
                  </a:lnTo>
                  <a:lnTo>
                    <a:pt x="393310" y="245600"/>
                  </a:lnTo>
                  <a:lnTo>
                    <a:pt x="401788" y="242981"/>
                  </a:lnTo>
                  <a:lnTo>
                    <a:pt x="410435" y="240363"/>
                  </a:lnTo>
                  <a:lnTo>
                    <a:pt x="418913" y="238236"/>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chemeClr val="accent4"/>
            </a:solidFill>
            <a:ln>
              <a:noFill/>
            </a:ln>
          </p:spPr>
          <p:txBody>
            <a:bodyPr bIns="504000" anchor="b">
              <a:scene3d>
                <a:camera prst="orthographicFront"/>
                <a:lightRig rig="threePt" dir="t"/>
              </a:scene3d>
              <a:sp3d>
                <a:contourClr>
                  <a:srgbClr val="FFFFFF"/>
                </a:contourClr>
              </a:sp3d>
            </a:bodyPr>
            <a:lstStyle/>
            <a:p>
              <a:pPr algn="ctr">
                <a:defRPr/>
              </a:pPr>
              <a:r>
                <a:rPr lang="en-US" altLang="zh-CN" sz="2400" b="1" dirty="0">
                  <a:solidFill>
                    <a:srgbClr val="FFFFFF"/>
                  </a:solidFill>
                </a:rPr>
                <a:t>04</a:t>
              </a:r>
              <a:endParaRPr lang="zh-CN" altLang="en-US" sz="2400" b="1" dirty="0">
                <a:solidFill>
                  <a:srgbClr val="FFFFFF"/>
                </a:solidFill>
              </a:endParaRPr>
            </a:p>
          </p:txBody>
        </p:sp>
      </p:grpSp>
      <p:sp>
        <p:nvSpPr>
          <p:cNvPr id="15" name="文本框 14"/>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grpSp>
        <p:nvGrpSpPr>
          <p:cNvPr id="16" name="组合 15"/>
          <p:cNvGrpSpPr/>
          <p:nvPr/>
        </p:nvGrpSpPr>
        <p:grpSpPr>
          <a:xfrm>
            <a:off x="1052546" y="3624999"/>
            <a:ext cx="2444433" cy="1175547"/>
            <a:chOff x="8797316" y="3626462"/>
            <a:chExt cx="2444433" cy="1175547"/>
          </a:xfrm>
        </p:grpSpPr>
        <p:sp>
          <p:nvSpPr>
            <p:cNvPr id="17" name="TextBox 19"/>
            <p:cNvSpPr txBox="1"/>
            <p:nvPr/>
          </p:nvSpPr>
          <p:spPr>
            <a:xfrm>
              <a:off x="8797316"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latin typeface="+mn-ea"/>
                </a:rPr>
                <a:t>文字添加</a:t>
              </a:r>
              <a:endParaRPr lang="en-US" sz="2000" dirty="0">
                <a:latin typeface="+mn-ea"/>
              </a:endParaRPr>
            </a:p>
          </p:txBody>
        </p:sp>
        <p:sp>
          <p:nvSpPr>
            <p:cNvPr id="18" name="文本框 17"/>
            <p:cNvSpPr txBox="1"/>
            <p:nvPr/>
          </p:nvSpPr>
          <p:spPr>
            <a:xfrm>
              <a:off x="8966895" y="3971012"/>
              <a:ext cx="2105276" cy="830997"/>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a:t>
              </a:r>
            </a:p>
          </p:txBody>
        </p:sp>
      </p:grpSp>
      <p:grpSp>
        <p:nvGrpSpPr>
          <p:cNvPr id="19" name="组合 18"/>
          <p:cNvGrpSpPr/>
          <p:nvPr/>
        </p:nvGrpSpPr>
        <p:grpSpPr>
          <a:xfrm>
            <a:off x="3600037" y="3624999"/>
            <a:ext cx="2444433" cy="1175547"/>
            <a:chOff x="8797316" y="3626462"/>
            <a:chExt cx="2444433" cy="1175547"/>
          </a:xfrm>
        </p:grpSpPr>
        <p:sp>
          <p:nvSpPr>
            <p:cNvPr id="20" name="TextBox 19"/>
            <p:cNvSpPr txBox="1"/>
            <p:nvPr/>
          </p:nvSpPr>
          <p:spPr>
            <a:xfrm>
              <a:off x="8797316"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latin typeface="+mn-ea"/>
                </a:rPr>
                <a:t>文字添加</a:t>
              </a:r>
              <a:endParaRPr lang="en-US" sz="2000" dirty="0">
                <a:latin typeface="+mn-ea"/>
              </a:endParaRPr>
            </a:p>
          </p:txBody>
        </p:sp>
        <p:sp>
          <p:nvSpPr>
            <p:cNvPr id="21" name="文本框 20"/>
            <p:cNvSpPr txBox="1"/>
            <p:nvPr/>
          </p:nvSpPr>
          <p:spPr>
            <a:xfrm>
              <a:off x="8966895" y="3971012"/>
              <a:ext cx="2105276" cy="830997"/>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a:t>
              </a:r>
            </a:p>
          </p:txBody>
        </p:sp>
      </p:grpSp>
      <p:grpSp>
        <p:nvGrpSpPr>
          <p:cNvPr id="23" name="组合 22"/>
          <p:cNvGrpSpPr/>
          <p:nvPr/>
        </p:nvGrpSpPr>
        <p:grpSpPr>
          <a:xfrm>
            <a:off x="6147527" y="3624999"/>
            <a:ext cx="2444433" cy="1175547"/>
            <a:chOff x="8797316" y="3626462"/>
            <a:chExt cx="2444433" cy="1175547"/>
          </a:xfrm>
        </p:grpSpPr>
        <p:sp>
          <p:nvSpPr>
            <p:cNvPr id="24" name="TextBox 19"/>
            <p:cNvSpPr txBox="1"/>
            <p:nvPr/>
          </p:nvSpPr>
          <p:spPr>
            <a:xfrm>
              <a:off x="8797316"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latin typeface="+mn-ea"/>
                </a:rPr>
                <a:t>文字添加</a:t>
              </a:r>
              <a:endParaRPr lang="en-US" sz="2000" dirty="0">
                <a:latin typeface="+mn-ea"/>
              </a:endParaRPr>
            </a:p>
          </p:txBody>
        </p:sp>
        <p:sp>
          <p:nvSpPr>
            <p:cNvPr id="25" name="文本框 24"/>
            <p:cNvSpPr txBox="1"/>
            <p:nvPr/>
          </p:nvSpPr>
          <p:spPr>
            <a:xfrm>
              <a:off x="8966895" y="3971012"/>
              <a:ext cx="2105276" cy="830997"/>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a:t>
              </a:r>
            </a:p>
          </p:txBody>
        </p:sp>
      </p:grpSp>
      <p:grpSp>
        <p:nvGrpSpPr>
          <p:cNvPr id="26" name="组合 25"/>
          <p:cNvGrpSpPr/>
          <p:nvPr/>
        </p:nvGrpSpPr>
        <p:grpSpPr>
          <a:xfrm>
            <a:off x="8695019" y="3624999"/>
            <a:ext cx="2444433" cy="1175547"/>
            <a:chOff x="8797316" y="3626462"/>
            <a:chExt cx="2444433" cy="1175547"/>
          </a:xfrm>
        </p:grpSpPr>
        <p:sp>
          <p:nvSpPr>
            <p:cNvPr id="27" name="TextBox 19"/>
            <p:cNvSpPr txBox="1"/>
            <p:nvPr/>
          </p:nvSpPr>
          <p:spPr>
            <a:xfrm>
              <a:off x="8797316"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latin typeface="+mn-ea"/>
                </a:rPr>
                <a:t>文字添加</a:t>
              </a:r>
              <a:endParaRPr lang="en-US" sz="2000" dirty="0">
                <a:latin typeface="+mn-ea"/>
              </a:endParaRPr>
            </a:p>
          </p:txBody>
        </p:sp>
        <p:sp>
          <p:nvSpPr>
            <p:cNvPr id="28" name="文本框 27"/>
            <p:cNvSpPr txBox="1"/>
            <p:nvPr/>
          </p:nvSpPr>
          <p:spPr>
            <a:xfrm>
              <a:off x="8966895" y="3971012"/>
              <a:ext cx="2105276" cy="830997"/>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a:t>
              </a:r>
            </a:p>
          </p:txBody>
        </p:sp>
      </p:grpSp>
    </p:spTree>
    <p:custDataLst>
      <p:tags r:id="rId1"/>
    </p:custDataLst>
    <p:extLst>
      <p:ext uri="{BB962C8B-B14F-4D97-AF65-F5344CB8AC3E}">
        <p14:creationId xmlns:p14="http://schemas.microsoft.com/office/powerpoint/2010/main" val="673451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0275" y="253207"/>
            <a:ext cx="2646878" cy="584775"/>
          </a:xfrm>
          <a:prstGeom prst="rect">
            <a:avLst/>
          </a:prstGeom>
          <a:noFill/>
        </p:spPr>
        <p:txBody>
          <a:bodyPr wrap="none" rtlCol="0">
            <a:spAutoFit/>
          </a:bodyPr>
          <a:lstStyle/>
          <a:p>
            <a:pPr lvl="0">
              <a:defRPr/>
            </a:pPr>
            <a:r>
              <a:rPr lang="zh-CN" altLang="en-US" sz="3200" dirty="0">
                <a:solidFill>
                  <a:prstClr val="black">
                    <a:lumMod val="85000"/>
                    <a:lumOff val="15000"/>
                  </a:prstClr>
                </a:solidFill>
                <a:latin typeface="汉仪夏日体W" panose="00020600040101010101" pitchFamily="18" charset="-122"/>
                <a:ea typeface="汉仪夏日体W" panose="00020600040101010101" pitchFamily="18" charset="-122"/>
              </a:rPr>
              <a:t>点击输入标题</a:t>
            </a:r>
          </a:p>
        </p:txBody>
      </p:sp>
      <p:grpSp>
        <p:nvGrpSpPr>
          <p:cNvPr id="3" name="组合 2"/>
          <p:cNvGrpSpPr/>
          <p:nvPr/>
        </p:nvGrpSpPr>
        <p:grpSpPr>
          <a:xfrm>
            <a:off x="3575050" y="2855914"/>
            <a:ext cx="5041900" cy="1246528"/>
            <a:chOff x="3575050" y="2868614"/>
            <a:chExt cx="5041900" cy="1246528"/>
          </a:xfrm>
        </p:grpSpPr>
        <p:sp>
          <p:nvSpPr>
            <p:cNvPr id="14" name="椭圆 13"/>
            <p:cNvSpPr/>
            <p:nvPr>
              <p:custDataLst>
                <p:tags r:id="rId1"/>
              </p:custDataLst>
            </p:nvPr>
          </p:nvSpPr>
          <p:spPr>
            <a:xfrm>
              <a:off x="3575050" y="2906714"/>
              <a:ext cx="1042988" cy="1044575"/>
            </a:xfrm>
            <a:prstGeom prst="ellipse">
              <a:avLst/>
            </a:prstGeom>
            <a:solidFill>
              <a:srgbClr val="FFFFFF"/>
            </a:solidFill>
            <a:ln w="25400" cap="flat" cmpd="sng" algn="ctr">
              <a:solidFill>
                <a:schemeClr val="accent4"/>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Impact" pitchFamily="34" charset="0"/>
                <a:ea typeface="宋体" panose="02010600030101010101" pitchFamily="2" charset="-122"/>
                <a:cs typeface="+mn-cs"/>
              </a:endParaRPr>
            </a:p>
          </p:txBody>
        </p:sp>
        <p:sp>
          <p:nvSpPr>
            <p:cNvPr id="15" name="椭圆 14"/>
            <p:cNvSpPr/>
            <p:nvPr>
              <p:custDataLst>
                <p:tags r:id="rId2"/>
              </p:custDataLst>
            </p:nvPr>
          </p:nvSpPr>
          <p:spPr>
            <a:xfrm>
              <a:off x="3663950" y="2997200"/>
              <a:ext cx="865188" cy="863600"/>
            </a:xfrm>
            <a:prstGeom prst="ellipse">
              <a:avLst/>
            </a:prstGeom>
            <a:solidFill>
              <a:schemeClr val="accent4"/>
            </a:solidFill>
            <a:ln w="635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cs typeface="+mn-cs"/>
                </a:rPr>
                <a:t>4</a:t>
              </a:r>
              <a:endParaRPr kumimoji="0" lang="zh-CN" altLang="en-US" sz="44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cs typeface="+mn-cs"/>
              </a:endParaRPr>
            </a:p>
          </p:txBody>
        </p:sp>
        <p:cxnSp>
          <p:nvCxnSpPr>
            <p:cNvPr id="16" name="直接连接符 16"/>
            <p:cNvCxnSpPr>
              <a:cxnSpLocks noChangeShapeType="1"/>
              <a:stCxn id="14" idx="6"/>
            </p:cNvCxnSpPr>
            <p:nvPr>
              <p:custDataLst>
                <p:tags r:id="rId3"/>
              </p:custDataLst>
            </p:nvPr>
          </p:nvCxnSpPr>
          <p:spPr bwMode="auto">
            <a:xfrm>
              <a:off x="4618038" y="3429000"/>
              <a:ext cx="3998912" cy="0"/>
            </a:xfrm>
            <a:prstGeom prst="line">
              <a:avLst/>
            </a:prstGeom>
            <a:noFill/>
            <a:ln w="28575" algn="ctr">
              <a:solidFill>
                <a:schemeClr val="accent4"/>
              </a:solidFill>
              <a:round/>
              <a:headEnd/>
              <a:tailEnd type="oval" w="lg" len="lg"/>
            </a:ln>
            <a:extLst>
              <a:ext uri="{909E8E84-426E-40DD-AFC4-6F175D3DCCD1}">
                <a14:hiddenFill xmlns:a14="http://schemas.microsoft.com/office/drawing/2010/main">
                  <a:noFill/>
                </a14:hiddenFill>
              </a:ext>
            </a:extLst>
          </p:spPr>
        </p:cxnSp>
        <p:grpSp>
          <p:nvGrpSpPr>
            <p:cNvPr id="17" name="组合 16"/>
            <p:cNvGrpSpPr/>
            <p:nvPr/>
          </p:nvGrpSpPr>
          <p:grpSpPr>
            <a:xfrm>
              <a:off x="4903788" y="2868614"/>
              <a:ext cx="3713162" cy="1246528"/>
              <a:chOff x="8602472" y="3370815"/>
              <a:chExt cx="3713162" cy="1246528"/>
            </a:xfrm>
          </p:grpSpPr>
          <p:sp>
            <p:nvSpPr>
              <p:cNvPr id="18" name="TextBox 19"/>
              <p:cNvSpPr txBox="1"/>
              <p:nvPr/>
            </p:nvSpPr>
            <p:spPr>
              <a:xfrm>
                <a:off x="8602472" y="3370815"/>
                <a:ext cx="3713162" cy="52322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标题文字添加此处</a:t>
                </a:r>
                <a:endParaRPr kumimoji="0" lang="en-US" sz="2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endParaRPr>
              </a:p>
            </p:txBody>
          </p:sp>
          <p:sp>
            <p:nvSpPr>
              <p:cNvPr id="19" name="文本框 18"/>
              <p:cNvSpPr txBox="1"/>
              <p:nvPr/>
            </p:nvSpPr>
            <p:spPr>
              <a:xfrm>
                <a:off x="8602473" y="3971012"/>
                <a:ext cx="3398850"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Arial"/>
                    <a:ea typeface="微软雅黑"/>
                    <a:cs typeface="+mn-cs"/>
                  </a:rPr>
                  <a:t>The user can demonstrate on a projector or computer, or print the presentation and make it into a film</a:t>
                </a:r>
              </a:p>
            </p:txBody>
          </p:sp>
        </p:grpSp>
      </p:grpSp>
    </p:spTree>
    <p:extLst>
      <p:ext uri="{BB962C8B-B14F-4D97-AF65-F5344CB8AC3E}">
        <p14:creationId xmlns:p14="http://schemas.microsoft.com/office/powerpoint/2010/main" val="162304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145175" y="2115879"/>
            <a:ext cx="1901650" cy="2787508"/>
          </a:xfrm>
          <a:prstGeom prst="rect">
            <a:avLst/>
          </a:prstGeom>
        </p:spPr>
      </p:pic>
      <p:sp>
        <p:nvSpPr>
          <p:cNvPr id="3" name="文本框 2"/>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sp>
        <p:nvSpPr>
          <p:cNvPr id="4" name="椭圆 3"/>
          <p:cNvSpPr/>
          <p:nvPr/>
        </p:nvSpPr>
        <p:spPr>
          <a:xfrm>
            <a:off x="4165756" y="2357179"/>
            <a:ext cx="584200" cy="584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5" name="椭圆 4"/>
          <p:cNvSpPr/>
          <p:nvPr/>
        </p:nvSpPr>
        <p:spPr>
          <a:xfrm>
            <a:off x="4165756" y="4013200"/>
            <a:ext cx="584200" cy="584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6" name="椭圆 5"/>
          <p:cNvSpPr/>
          <p:nvPr/>
        </p:nvSpPr>
        <p:spPr>
          <a:xfrm>
            <a:off x="7442045" y="2357179"/>
            <a:ext cx="584200" cy="584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7" name="椭圆 6"/>
          <p:cNvSpPr/>
          <p:nvPr/>
        </p:nvSpPr>
        <p:spPr>
          <a:xfrm>
            <a:off x="7442045" y="4013200"/>
            <a:ext cx="584200" cy="584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grpSp>
        <p:nvGrpSpPr>
          <p:cNvPr id="9" name="组合 8"/>
          <p:cNvGrpSpPr/>
          <p:nvPr/>
        </p:nvGrpSpPr>
        <p:grpSpPr>
          <a:xfrm>
            <a:off x="8196193" y="2229533"/>
            <a:ext cx="2444434" cy="806215"/>
            <a:chOff x="8602472" y="3626462"/>
            <a:chExt cx="2444434" cy="806215"/>
          </a:xfrm>
        </p:grpSpPr>
        <p:sp>
          <p:nvSpPr>
            <p:cNvPr id="10" name="TextBox 19"/>
            <p:cNvSpPr txBox="1"/>
            <p:nvPr/>
          </p:nvSpPr>
          <p:spPr>
            <a:xfrm>
              <a:off x="8602472" y="3626462"/>
              <a:ext cx="140189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文字添加</a:t>
              </a:r>
              <a:endParaRPr lang="en-US" sz="2000" dirty="0">
                <a:latin typeface="+mn-ea"/>
              </a:endParaRPr>
            </a:p>
          </p:txBody>
        </p:sp>
        <p:sp>
          <p:nvSpPr>
            <p:cNvPr id="11" name="文本框 10"/>
            <p:cNvSpPr txBox="1"/>
            <p:nvPr/>
          </p:nvSpPr>
          <p:spPr>
            <a:xfrm>
              <a:off x="8602474" y="3971012"/>
              <a:ext cx="2444432"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a:t>
              </a:r>
            </a:p>
          </p:txBody>
        </p:sp>
      </p:grpSp>
      <p:grpSp>
        <p:nvGrpSpPr>
          <p:cNvPr id="12" name="组合 11"/>
          <p:cNvGrpSpPr/>
          <p:nvPr/>
        </p:nvGrpSpPr>
        <p:grpSpPr>
          <a:xfrm>
            <a:off x="8196193" y="3908361"/>
            <a:ext cx="2444434" cy="806215"/>
            <a:chOff x="8602472" y="3626462"/>
            <a:chExt cx="2444434" cy="806215"/>
          </a:xfrm>
        </p:grpSpPr>
        <p:sp>
          <p:nvSpPr>
            <p:cNvPr id="13" name="TextBox 19"/>
            <p:cNvSpPr txBox="1"/>
            <p:nvPr/>
          </p:nvSpPr>
          <p:spPr>
            <a:xfrm>
              <a:off x="8602472" y="3626462"/>
              <a:ext cx="140189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文字添加</a:t>
              </a:r>
              <a:endParaRPr lang="en-US" sz="2000" dirty="0">
                <a:latin typeface="+mn-ea"/>
              </a:endParaRPr>
            </a:p>
          </p:txBody>
        </p:sp>
        <p:sp>
          <p:nvSpPr>
            <p:cNvPr id="14" name="文本框 13"/>
            <p:cNvSpPr txBox="1"/>
            <p:nvPr/>
          </p:nvSpPr>
          <p:spPr>
            <a:xfrm>
              <a:off x="8602474" y="3971012"/>
              <a:ext cx="2444432"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a:t>
              </a:r>
            </a:p>
          </p:txBody>
        </p:sp>
      </p:grpSp>
      <p:grpSp>
        <p:nvGrpSpPr>
          <p:cNvPr id="15" name="组合 14"/>
          <p:cNvGrpSpPr/>
          <p:nvPr/>
        </p:nvGrpSpPr>
        <p:grpSpPr>
          <a:xfrm>
            <a:off x="1551375" y="2229533"/>
            <a:ext cx="2444432" cy="806215"/>
            <a:chOff x="8602474" y="3626462"/>
            <a:chExt cx="2444432" cy="806215"/>
          </a:xfrm>
        </p:grpSpPr>
        <p:sp>
          <p:nvSpPr>
            <p:cNvPr id="16" name="TextBox 19"/>
            <p:cNvSpPr txBox="1"/>
            <p:nvPr/>
          </p:nvSpPr>
          <p:spPr>
            <a:xfrm>
              <a:off x="9645011" y="3626462"/>
              <a:ext cx="140189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zh-CN" altLang="en-US" sz="2000" dirty="0">
                  <a:latin typeface="+mn-ea"/>
                </a:rPr>
                <a:t>文字添加</a:t>
              </a:r>
              <a:endParaRPr lang="en-US" sz="2000" dirty="0">
                <a:latin typeface="+mn-ea"/>
              </a:endParaRPr>
            </a:p>
          </p:txBody>
        </p:sp>
        <p:sp>
          <p:nvSpPr>
            <p:cNvPr id="17" name="文本框 16"/>
            <p:cNvSpPr txBox="1"/>
            <p:nvPr/>
          </p:nvSpPr>
          <p:spPr>
            <a:xfrm>
              <a:off x="8602474" y="3971012"/>
              <a:ext cx="2444432" cy="461665"/>
            </a:xfrm>
            <a:prstGeom prst="rect">
              <a:avLst/>
            </a:prstGeom>
            <a:noFill/>
          </p:spPr>
          <p:txBody>
            <a:bodyPr wrap="square" rtlCol="0">
              <a:spAutoFit/>
              <a:scene3d>
                <a:camera prst="orthographicFront"/>
                <a:lightRig rig="threePt" dir="t"/>
              </a:scene3d>
              <a:sp3d contourW="12700"/>
            </a:bodyPr>
            <a:lstStyle/>
            <a:p>
              <a:pPr algn="r"/>
              <a:r>
                <a:rPr lang="en-US" altLang="zh-CN" sz="1200" dirty="0">
                  <a:solidFill>
                    <a:schemeClr val="bg1">
                      <a:lumMod val="50000"/>
                    </a:schemeClr>
                  </a:solidFill>
                </a:rPr>
                <a:t>The user can demonstrate on a projector or computer</a:t>
              </a:r>
            </a:p>
          </p:txBody>
        </p:sp>
      </p:grpSp>
      <p:grpSp>
        <p:nvGrpSpPr>
          <p:cNvPr id="18" name="组合 17"/>
          <p:cNvGrpSpPr/>
          <p:nvPr/>
        </p:nvGrpSpPr>
        <p:grpSpPr>
          <a:xfrm>
            <a:off x="1551375" y="3908361"/>
            <a:ext cx="2444432" cy="806215"/>
            <a:chOff x="8602474" y="3626462"/>
            <a:chExt cx="2444432" cy="806215"/>
          </a:xfrm>
        </p:grpSpPr>
        <p:sp>
          <p:nvSpPr>
            <p:cNvPr id="19" name="TextBox 19"/>
            <p:cNvSpPr txBox="1"/>
            <p:nvPr/>
          </p:nvSpPr>
          <p:spPr>
            <a:xfrm>
              <a:off x="9645011" y="3626462"/>
              <a:ext cx="140189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zh-CN" altLang="en-US" sz="2000" dirty="0">
                  <a:latin typeface="+mn-ea"/>
                </a:rPr>
                <a:t>文字添加</a:t>
              </a:r>
              <a:endParaRPr lang="en-US" sz="2000" dirty="0">
                <a:latin typeface="+mn-ea"/>
              </a:endParaRPr>
            </a:p>
          </p:txBody>
        </p:sp>
        <p:sp>
          <p:nvSpPr>
            <p:cNvPr id="20" name="文本框 19"/>
            <p:cNvSpPr txBox="1"/>
            <p:nvPr/>
          </p:nvSpPr>
          <p:spPr>
            <a:xfrm>
              <a:off x="8602474" y="3971012"/>
              <a:ext cx="2444432" cy="461665"/>
            </a:xfrm>
            <a:prstGeom prst="rect">
              <a:avLst/>
            </a:prstGeom>
            <a:noFill/>
          </p:spPr>
          <p:txBody>
            <a:bodyPr wrap="square" rtlCol="0">
              <a:spAutoFit/>
              <a:scene3d>
                <a:camera prst="orthographicFront"/>
                <a:lightRig rig="threePt" dir="t"/>
              </a:scene3d>
              <a:sp3d contourW="12700"/>
            </a:bodyPr>
            <a:lstStyle/>
            <a:p>
              <a:pPr algn="r"/>
              <a:r>
                <a:rPr lang="en-US" altLang="zh-CN" sz="1200" dirty="0">
                  <a:solidFill>
                    <a:schemeClr val="bg1">
                      <a:lumMod val="50000"/>
                    </a:schemeClr>
                  </a:solidFill>
                </a:rPr>
                <a:t>The user can demonstrate on a projector or computer</a:t>
              </a:r>
            </a:p>
          </p:txBody>
        </p:sp>
      </p:grpSp>
    </p:spTree>
    <p:extLst>
      <p:ext uri="{BB962C8B-B14F-4D97-AF65-F5344CB8AC3E}">
        <p14:creationId xmlns:p14="http://schemas.microsoft.com/office/powerpoint/2010/main" val="445908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1000"/>
                            </p:stCondLst>
                            <p:childTnLst>
                              <p:par>
                                <p:cTn id="32" presetID="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25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50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0-#ppt_w/2"/>
                                          </p:val>
                                        </p:tav>
                                        <p:tav tm="100000">
                                          <p:val>
                                            <p:strVal val="#ppt_x"/>
                                          </p:val>
                                        </p:tav>
                                      </p:tavLst>
                                    </p:anim>
                                    <p:anim calcmode="lin" valueType="num">
                                      <p:cBhvr additive="base">
                                        <p:cTn id="43" dur="500" fill="hold"/>
                                        <p:tgtEl>
                                          <p:spTgt spid="18"/>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75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2"/>
            </p:custDataLst>
          </p:nvPr>
        </p:nvSpPr>
        <p:spPr>
          <a:xfrm>
            <a:off x="1379540" y="1687221"/>
            <a:ext cx="2022343" cy="251518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lumMod val="20000"/>
                  <a:lumOff val="80000"/>
                </a:schemeClr>
              </a:solidFill>
            </a:endParaRPr>
          </a:p>
        </p:txBody>
      </p:sp>
      <p:sp>
        <p:nvSpPr>
          <p:cNvPr id="6" name="MH_Other_2"/>
          <p:cNvSpPr/>
          <p:nvPr>
            <p:custDataLst>
              <p:tags r:id="rId3"/>
            </p:custDataLst>
          </p:nvPr>
        </p:nvSpPr>
        <p:spPr>
          <a:xfrm>
            <a:off x="3847517" y="1687221"/>
            <a:ext cx="2022344" cy="251518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Other_3"/>
          <p:cNvSpPr/>
          <p:nvPr>
            <p:custDataLst>
              <p:tags r:id="rId4"/>
            </p:custDataLst>
          </p:nvPr>
        </p:nvSpPr>
        <p:spPr>
          <a:xfrm>
            <a:off x="6317382" y="1687221"/>
            <a:ext cx="2022344" cy="251518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MH_Other_4"/>
          <p:cNvSpPr/>
          <p:nvPr>
            <p:custDataLst>
              <p:tags r:id="rId5"/>
            </p:custDataLst>
          </p:nvPr>
        </p:nvSpPr>
        <p:spPr>
          <a:xfrm>
            <a:off x="8785357" y="1687221"/>
            <a:ext cx="2022343" cy="251518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MH_SubTitle_1"/>
          <p:cNvSpPr/>
          <p:nvPr>
            <p:custDataLst>
              <p:tags r:id="rId6"/>
            </p:custDataLst>
          </p:nvPr>
        </p:nvSpPr>
        <p:spPr>
          <a:xfrm>
            <a:off x="1381428" y="3567944"/>
            <a:ext cx="2018567" cy="6344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solidFill>
                <a:srgbClr val="080808"/>
              </a:solidFill>
            </a:endParaRPr>
          </a:p>
        </p:txBody>
      </p:sp>
      <p:sp>
        <p:nvSpPr>
          <p:cNvPr id="17" name="MH_SubTitle_2"/>
          <p:cNvSpPr/>
          <p:nvPr>
            <p:custDataLst>
              <p:tags r:id="rId7"/>
            </p:custDataLst>
          </p:nvPr>
        </p:nvSpPr>
        <p:spPr>
          <a:xfrm>
            <a:off x="3849406" y="3567944"/>
            <a:ext cx="2018566" cy="6344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solidFill>
                <a:srgbClr val="080808"/>
              </a:solidFill>
            </a:endParaRPr>
          </a:p>
        </p:txBody>
      </p:sp>
      <p:sp>
        <p:nvSpPr>
          <p:cNvPr id="18" name="MH_SubTitle_3"/>
          <p:cNvSpPr/>
          <p:nvPr>
            <p:custDataLst>
              <p:tags r:id="rId8"/>
            </p:custDataLst>
          </p:nvPr>
        </p:nvSpPr>
        <p:spPr>
          <a:xfrm>
            <a:off x="6319270" y="3567944"/>
            <a:ext cx="2018566" cy="6344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solidFill>
                <a:srgbClr val="080808"/>
              </a:solidFill>
            </a:endParaRPr>
          </a:p>
        </p:txBody>
      </p:sp>
      <p:sp>
        <p:nvSpPr>
          <p:cNvPr id="19" name="MH_SubTitle_4"/>
          <p:cNvSpPr/>
          <p:nvPr>
            <p:custDataLst>
              <p:tags r:id="rId9"/>
            </p:custDataLst>
          </p:nvPr>
        </p:nvSpPr>
        <p:spPr>
          <a:xfrm>
            <a:off x="8787245" y="3567944"/>
            <a:ext cx="2018567" cy="6344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solidFill>
                <a:srgbClr val="080808"/>
              </a:solidFill>
            </a:endParaRPr>
          </a:p>
        </p:txBody>
      </p:sp>
      <p:sp>
        <p:nvSpPr>
          <p:cNvPr id="20" name="文本框 19"/>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sp>
        <p:nvSpPr>
          <p:cNvPr id="22" name="TextBox 19"/>
          <p:cNvSpPr txBox="1"/>
          <p:nvPr/>
        </p:nvSpPr>
        <p:spPr>
          <a:xfrm>
            <a:off x="1377650" y="3693254"/>
            <a:ext cx="202234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mn-ea"/>
              </a:rPr>
              <a:t>标题文字添加</a:t>
            </a:r>
            <a:endParaRPr lang="en-US" sz="2000" dirty="0">
              <a:solidFill>
                <a:schemeClr val="bg1"/>
              </a:solidFill>
              <a:latin typeface="+mn-ea"/>
            </a:endParaRPr>
          </a:p>
        </p:txBody>
      </p:sp>
      <p:sp>
        <p:nvSpPr>
          <p:cNvPr id="24" name="TextBox 19"/>
          <p:cNvSpPr txBox="1"/>
          <p:nvPr/>
        </p:nvSpPr>
        <p:spPr>
          <a:xfrm>
            <a:off x="3846571" y="3693254"/>
            <a:ext cx="202234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mn-ea"/>
              </a:rPr>
              <a:t>标题文字添加</a:t>
            </a:r>
            <a:endParaRPr lang="en-US" sz="2000" dirty="0">
              <a:solidFill>
                <a:schemeClr val="bg1"/>
              </a:solidFill>
              <a:latin typeface="+mn-ea"/>
            </a:endParaRPr>
          </a:p>
        </p:txBody>
      </p:sp>
      <p:sp>
        <p:nvSpPr>
          <p:cNvPr id="25" name="TextBox 19"/>
          <p:cNvSpPr txBox="1"/>
          <p:nvPr/>
        </p:nvSpPr>
        <p:spPr>
          <a:xfrm>
            <a:off x="6317380" y="3693254"/>
            <a:ext cx="202234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mn-ea"/>
              </a:rPr>
              <a:t>标题文字添加</a:t>
            </a:r>
            <a:endParaRPr lang="en-US" sz="2000" dirty="0">
              <a:solidFill>
                <a:schemeClr val="bg1"/>
              </a:solidFill>
              <a:latin typeface="+mn-ea"/>
            </a:endParaRPr>
          </a:p>
        </p:txBody>
      </p:sp>
      <p:sp>
        <p:nvSpPr>
          <p:cNvPr id="26" name="TextBox 19"/>
          <p:cNvSpPr txBox="1"/>
          <p:nvPr/>
        </p:nvSpPr>
        <p:spPr>
          <a:xfrm>
            <a:off x="8783467" y="3693254"/>
            <a:ext cx="202234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mn-ea"/>
              </a:rPr>
              <a:t>标题文字添加</a:t>
            </a:r>
            <a:endParaRPr lang="en-US" sz="2000" dirty="0">
              <a:solidFill>
                <a:schemeClr val="bg1"/>
              </a:solidFill>
              <a:latin typeface="+mn-ea"/>
            </a:endParaRPr>
          </a:p>
        </p:txBody>
      </p:sp>
      <p:sp>
        <p:nvSpPr>
          <p:cNvPr id="27" name="文本框 26"/>
          <p:cNvSpPr txBox="1"/>
          <p:nvPr/>
        </p:nvSpPr>
        <p:spPr>
          <a:xfrm>
            <a:off x="1359614" y="4539179"/>
            <a:ext cx="9446198"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a:t>
            </a:r>
            <a:r>
              <a:rPr lang="en-US" altLang="zh-CN" sz="1200" dirty="0" err="1">
                <a:solidFill>
                  <a:schemeClr val="bg1">
                    <a:lumMod val="50000"/>
                  </a:schemeClr>
                </a:solidFill>
              </a:rPr>
              <a:t>filmThe</a:t>
            </a:r>
            <a:r>
              <a:rPr lang="en-US" altLang="zh-CN" sz="1200" dirty="0">
                <a:solidFill>
                  <a:schemeClr val="bg1">
                    <a:lumMod val="50000"/>
                  </a:schemeClr>
                </a:solidFill>
              </a:rPr>
              <a:t> user can demonstrate on a projector or computer, or print the presentation and make it into a </a:t>
            </a:r>
            <a:r>
              <a:rPr lang="en-US" altLang="zh-CN" sz="1200" dirty="0" err="1">
                <a:solidFill>
                  <a:schemeClr val="bg1">
                    <a:lumMod val="50000"/>
                  </a:schemeClr>
                </a:solidFill>
              </a:rPr>
              <a:t>filmThe</a:t>
            </a:r>
            <a:r>
              <a:rPr lang="en-US" altLang="zh-CN" sz="1200" dirty="0">
                <a:solidFill>
                  <a:schemeClr val="bg1">
                    <a:lumMod val="50000"/>
                  </a:schemeClr>
                </a:solidFill>
              </a:rPr>
              <a:t> user can demonstrate on a projector or computer, or print the presentation and make it into a </a:t>
            </a:r>
            <a:r>
              <a:rPr lang="en-US" altLang="zh-CN" sz="1200" dirty="0" err="1">
                <a:solidFill>
                  <a:schemeClr val="bg1">
                    <a:lumMod val="50000"/>
                  </a:schemeClr>
                </a:solidFill>
              </a:rPr>
              <a:t>filmThe</a:t>
            </a:r>
            <a:r>
              <a:rPr lang="en-US" altLang="zh-CN" sz="1200" dirty="0">
                <a:solidFill>
                  <a:schemeClr val="bg1">
                    <a:lumMod val="50000"/>
                  </a:schemeClr>
                </a:solidFill>
              </a:rPr>
              <a:t> user can demonstrate on a projector or computer, or print the presentation and make it into a film</a:t>
            </a:r>
          </a:p>
        </p:txBody>
      </p:sp>
      <p:pic>
        <p:nvPicPr>
          <p:cNvPr id="28" name="图片占位符 27"/>
          <p:cNvPicPr>
            <a:picLocks noGrp="1" noChangeAspect="1"/>
          </p:cNvPicPr>
          <p:nvPr>
            <p:ph type="pic" sz="quarter" idx="10"/>
          </p:nvPr>
        </p:nvPicPr>
        <p:blipFill>
          <a:blip r:embed="rId12" cstate="print">
            <a:extLst>
              <a:ext uri="{28A0092B-C50C-407E-A947-70E740481C1C}">
                <a14:useLocalDpi xmlns:a14="http://schemas.microsoft.com/office/drawing/2010/main" val="0"/>
              </a:ext>
            </a:extLst>
          </a:blip>
          <a:srcRect l="10800" r="10800"/>
          <a:stretch>
            <a:fillRect/>
          </a:stretch>
        </p:blipFill>
        <p:spPr/>
      </p:pic>
      <p:pic>
        <p:nvPicPr>
          <p:cNvPr id="30" name="图片占位符 29"/>
          <p:cNvPicPr>
            <a:picLocks noGrp="1" noChangeAspect="1"/>
          </p:cNvPicPr>
          <p:nvPr>
            <p:ph type="pic" sz="quarter" idx="11"/>
          </p:nvPr>
        </p:nvPicPr>
        <p:blipFill>
          <a:blip r:embed="rId13" cstate="print">
            <a:extLst>
              <a:ext uri="{28A0092B-C50C-407E-A947-70E740481C1C}">
                <a14:useLocalDpi xmlns:a14="http://schemas.microsoft.com/office/drawing/2010/main" val="0"/>
              </a:ext>
            </a:extLst>
          </a:blip>
          <a:srcRect l="12039" r="12039"/>
          <a:stretch>
            <a:fillRect/>
          </a:stretch>
        </p:blipFill>
        <p:spPr/>
      </p:pic>
      <p:pic>
        <p:nvPicPr>
          <p:cNvPr id="2048" name="图片占位符 2047"/>
          <p:cNvPicPr>
            <a:picLocks noGrp="1" noChangeAspect="1"/>
          </p:cNvPicPr>
          <p:nvPr>
            <p:ph type="pic" sz="quarter" idx="12"/>
          </p:nvPr>
        </p:nvPicPr>
        <p:blipFill>
          <a:blip r:embed="rId14" cstate="print">
            <a:extLst>
              <a:ext uri="{28A0092B-C50C-407E-A947-70E740481C1C}">
                <a14:useLocalDpi xmlns:a14="http://schemas.microsoft.com/office/drawing/2010/main" val="0"/>
              </a:ext>
            </a:extLst>
          </a:blip>
          <a:srcRect l="11683" r="11683"/>
          <a:stretch>
            <a:fillRect/>
          </a:stretch>
        </p:blipFill>
        <p:spPr/>
      </p:pic>
      <p:pic>
        <p:nvPicPr>
          <p:cNvPr id="2050" name="图片占位符 2049"/>
          <p:cNvPicPr>
            <a:picLocks noGrp="1" noChangeAspect="1"/>
          </p:cNvPicPr>
          <p:nvPr>
            <p:ph type="pic" sz="quarter" idx="13"/>
          </p:nvPr>
        </p:nvPicPr>
        <p:blipFill>
          <a:blip r:embed="rId15" cstate="print">
            <a:extLst>
              <a:ext uri="{28A0092B-C50C-407E-A947-70E740481C1C}">
                <a14:useLocalDpi xmlns:a14="http://schemas.microsoft.com/office/drawing/2010/main" val="0"/>
              </a:ext>
            </a:extLst>
          </a:blip>
          <a:srcRect l="13250" r="13250"/>
          <a:stretch>
            <a:fillRect/>
          </a:stretch>
        </p:blipFill>
        <p:spPr/>
      </p:pic>
    </p:spTree>
    <p:custDataLst>
      <p:tags r:id="rId1"/>
    </p:custDataLst>
    <p:extLst>
      <p:ext uri="{BB962C8B-B14F-4D97-AF65-F5344CB8AC3E}">
        <p14:creationId xmlns:p14="http://schemas.microsoft.com/office/powerpoint/2010/main" val="984164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2048"/>
                                        </p:tgtEl>
                                        <p:attrNameLst>
                                          <p:attrName>style.visibility</p:attrName>
                                        </p:attrNameLst>
                                      </p:cBhvr>
                                      <p:to>
                                        <p:strVal val="visible"/>
                                      </p:to>
                                    </p:set>
                                    <p:anim calcmode="lin" valueType="num">
                                      <p:cBhvr>
                                        <p:cTn id="17" dur="500" fill="hold"/>
                                        <p:tgtEl>
                                          <p:spTgt spid="2048"/>
                                        </p:tgtEl>
                                        <p:attrNameLst>
                                          <p:attrName>ppt_w</p:attrName>
                                        </p:attrNameLst>
                                      </p:cBhvr>
                                      <p:tavLst>
                                        <p:tav tm="0">
                                          <p:val>
                                            <p:fltVal val="0"/>
                                          </p:val>
                                        </p:tav>
                                        <p:tav tm="100000">
                                          <p:val>
                                            <p:strVal val="#ppt_w"/>
                                          </p:val>
                                        </p:tav>
                                      </p:tavLst>
                                    </p:anim>
                                    <p:anim calcmode="lin" valueType="num">
                                      <p:cBhvr>
                                        <p:cTn id="18" dur="500" fill="hold"/>
                                        <p:tgtEl>
                                          <p:spTgt spid="2048"/>
                                        </p:tgtEl>
                                        <p:attrNameLst>
                                          <p:attrName>ppt_h</p:attrName>
                                        </p:attrNameLst>
                                      </p:cBhvr>
                                      <p:tavLst>
                                        <p:tav tm="0">
                                          <p:val>
                                            <p:fltVal val="0"/>
                                          </p:val>
                                        </p:tav>
                                        <p:tav tm="100000">
                                          <p:val>
                                            <p:strVal val="#ppt_h"/>
                                          </p:val>
                                        </p:tav>
                                      </p:tavLst>
                                    </p:anim>
                                    <p:animEffect transition="in" filter="fade">
                                      <p:cBhvr>
                                        <p:cTn id="19" dur="500"/>
                                        <p:tgtEl>
                                          <p:spTgt spid="2048"/>
                                        </p:tgtEl>
                                      </p:cBhvr>
                                    </p:animEffect>
                                  </p:childTnLst>
                                </p:cTn>
                              </p:par>
                              <p:par>
                                <p:cTn id="20" presetID="53" presetClass="entr" presetSubtype="16"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500" fill="hold"/>
                                        <p:tgtEl>
                                          <p:spTgt spid="2050"/>
                                        </p:tgtEl>
                                        <p:attrNameLst>
                                          <p:attrName>ppt_w</p:attrName>
                                        </p:attrNameLst>
                                      </p:cBhvr>
                                      <p:tavLst>
                                        <p:tav tm="0">
                                          <p:val>
                                            <p:fltVal val="0"/>
                                          </p:val>
                                        </p:tav>
                                        <p:tav tm="100000">
                                          <p:val>
                                            <p:strVal val="#ppt_w"/>
                                          </p:val>
                                        </p:tav>
                                      </p:tavLst>
                                    </p:anim>
                                    <p:anim calcmode="lin" valueType="num">
                                      <p:cBhvr>
                                        <p:cTn id="23" dur="500" fill="hold"/>
                                        <p:tgtEl>
                                          <p:spTgt spid="2050"/>
                                        </p:tgtEl>
                                        <p:attrNameLst>
                                          <p:attrName>ppt_h</p:attrName>
                                        </p:attrNameLst>
                                      </p:cBhvr>
                                      <p:tavLst>
                                        <p:tav tm="0">
                                          <p:val>
                                            <p:fltVal val="0"/>
                                          </p:val>
                                        </p:tav>
                                        <p:tav tm="100000">
                                          <p:val>
                                            <p:strVal val="#ppt_h"/>
                                          </p:val>
                                        </p:tav>
                                      </p:tavLst>
                                    </p:anim>
                                    <p:animEffect transition="in" filter="fade">
                                      <p:cBhvr>
                                        <p:cTn id="24" dur="500"/>
                                        <p:tgtEl>
                                          <p:spTgt spid="205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27">
                                            <p:txEl>
                                              <p:pRg st="0" end="0"/>
                                            </p:txEl>
                                          </p:spTgt>
                                        </p:tgtEl>
                                        <p:attrNameLst>
                                          <p:attrName>style.visibility</p:attrName>
                                        </p:attrNameLst>
                                      </p:cBhvr>
                                      <p:to>
                                        <p:strVal val="visible"/>
                                      </p:to>
                                    </p:set>
                                    <p:animEffect transition="in" filter="wipe(left)">
                                      <p:cBhvr>
                                        <p:cTn id="53"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22"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l="12500" r="12500"/>
          <a:stretch>
            <a:fillRect/>
          </a:stretch>
        </p:blipFill>
        <p:spPr/>
      </p:pic>
      <p:pic>
        <p:nvPicPr>
          <p:cNvPr id="9" name="图片占位符 8"/>
          <p:cNvPicPr>
            <a:picLocks noGrp="1" noChangeAspect="1"/>
          </p:cNvPicPr>
          <p:nvPr>
            <p:ph type="pic" sz="quarter" idx="11"/>
          </p:nvPr>
        </p:nvPicPr>
        <p:blipFill>
          <a:blip r:embed="rId8" cstate="print">
            <a:extLst>
              <a:ext uri="{28A0092B-C50C-407E-A947-70E740481C1C}">
                <a14:useLocalDpi xmlns:a14="http://schemas.microsoft.com/office/drawing/2010/main" val="0"/>
              </a:ext>
            </a:extLst>
          </a:blip>
          <a:srcRect l="10938" r="10938"/>
          <a:stretch>
            <a:fillRect/>
          </a:stretch>
        </p:blipFill>
        <p:spPr/>
      </p:pic>
      <p:pic>
        <p:nvPicPr>
          <p:cNvPr id="11" name="图片占位符 10"/>
          <p:cNvPicPr>
            <a:picLocks noGrp="1" noChangeAspect="1"/>
          </p:cNvPicPr>
          <p:nvPr>
            <p:ph type="pic" sz="quarter" idx="12"/>
          </p:nvPr>
        </p:nvPicPr>
        <p:blipFill>
          <a:blip r:embed="rId9" cstate="print">
            <a:extLst>
              <a:ext uri="{28A0092B-C50C-407E-A947-70E740481C1C}">
                <a14:useLocalDpi xmlns:a14="http://schemas.microsoft.com/office/drawing/2010/main" val="0"/>
              </a:ext>
            </a:extLst>
          </a:blip>
          <a:srcRect l="10000" r="10000"/>
          <a:stretch>
            <a:fillRect/>
          </a:stretch>
        </p:blipFill>
        <p:spPr/>
      </p:pic>
      <p:sp>
        <p:nvSpPr>
          <p:cNvPr id="3077" name="MH_SubTitle_1"/>
          <p:cNvSpPr>
            <a:spLocks/>
          </p:cNvSpPr>
          <p:nvPr>
            <p:custDataLst>
              <p:tags r:id="rId2"/>
            </p:custDataLst>
          </p:nvPr>
        </p:nvSpPr>
        <p:spPr bwMode="auto">
          <a:xfrm>
            <a:off x="1909733" y="3681255"/>
            <a:ext cx="1915699" cy="494176"/>
          </a:xfrm>
          <a:custGeom>
            <a:avLst/>
            <a:gdLst>
              <a:gd name="T0" fmla="*/ 0 w 1475400"/>
              <a:gd name="T1" fmla="*/ 0 h 386328"/>
              <a:gd name="T2" fmla="*/ 1665168 w 1475400"/>
              <a:gd name="T3" fmla="*/ 0 h 386328"/>
              <a:gd name="T4" fmla="*/ 1550915 w 1475400"/>
              <a:gd name="T5" fmla="*/ 121265 h 386328"/>
              <a:gd name="T6" fmla="*/ 832585 w 1475400"/>
              <a:gd name="T7" fmla="*/ 381823 h 386328"/>
              <a:gd name="T8" fmla="*/ 114253 w 1475400"/>
              <a:gd name="T9" fmla="*/ 121265 h 386328"/>
              <a:gd name="T10" fmla="*/ 0 60000 65536"/>
              <a:gd name="T11" fmla="*/ 0 60000 65536"/>
              <a:gd name="T12" fmla="*/ 0 60000 65536"/>
              <a:gd name="T13" fmla="*/ 0 60000 65536"/>
              <a:gd name="T14" fmla="*/ 0 60000 65536"/>
              <a:gd name="T15" fmla="*/ 0 w 1475400"/>
              <a:gd name="T16" fmla="*/ 0 h 386328"/>
              <a:gd name="T17" fmla="*/ 1475400 w 1475400"/>
              <a:gd name="T18" fmla="*/ 386328 h 386328"/>
            </a:gdLst>
            <a:ahLst/>
            <a:cxnLst>
              <a:cxn ang="T10">
                <a:pos x="T0" y="T1"/>
              </a:cxn>
              <a:cxn ang="T11">
                <a:pos x="T2" y="T3"/>
              </a:cxn>
              <a:cxn ang="T12">
                <a:pos x="T4" y="T5"/>
              </a:cxn>
              <a:cxn ang="T13">
                <a:pos x="T6" y="T7"/>
              </a:cxn>
              <a:cxn ang="T14">
                <a:pos x="T8" y="T9"/>
              </a:cxn>
            </a:cxnLst>
            <a:rect l="T15" t="T16" r="T17" b="T18"/>
            <a:pathLst>
              <a:path w="1475400" h="386328">
                <a:moveTo>
                  <a:pt x="0" y="0"/>
                </a:moveTo>
                <a:lnTo>
                  <a:pt x="1475400" y="0"/>
                </a:lnTo>
                <a:lnTo>
                  <a:pt x="1374167" y="122695"/>
                </a:lnTo>
                <a:cubicBezTo>
                  <a:pt x="1211281" y="285581"/>
                  <a:pt x="986256" y="386328"/>
                  <a:pt x="737700" y="386328"/>
                </a:cubicBezTo>
                <a:cubicBezTo>
                  <a:pt x="489144" y="386328"/>
                  <a:pt x="264119" y="285581"/>
                  <a:pt x="101233"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endParaRPr lang="zh-CN" altLang="en-US" sz="1400" dirty="0">
              <a:solidFill>
                <a:schemeClr val="accent1"/>
              </a:solidFill>
              <a:latin typeface="+mn-lt"/>
              <a:ea typeface="+mn-ea"/>
            </a:endParaRPr>
          </a:p>
        </p:txBody>
      </p:sp>
      <p:sp>
        <p:nvSpPr>
          <p:cNvPr id="3078" name="MH_SubTitle_2"/>
          <p:cNvSpPr>
            <a:spLocks/>
          </p:cNvSpPr>
          <p:nvPr>
            <p:custDataLst>
              <p:tags r:id="rId3"/>
            </p:custDataLst>
          </p:nvPr>
        </p:nvSpPr>
        <p:spPr bwMode="auto">
          <a:xfrm>
            <a:off x="5139170" y="3681255"/>
            <a:ext cx="1913664" cy="494176"/>
          </a:xfrm>
          <a:custGeom>
            <a:avLst/>
            <a:gdLst>
              <a:gd name="T0" fmla="*/ 0 w 1475399"/>
              <a:gd name="T1" fmla="*/ 0 h 386328"/>
              <a:gd name="T2" fmla="*/ 1651082 w 1475399"/>
              <a:gd name="T3" fmla="*/ 0 h 386328"/>
              <a:gd name="T4" fmla="*/ 1537795 w 1475399"/>
              <a:gd name="T5" fmla="*/ 121265 h 386328"/>
              <a:gd name="T6" fmla="*/ 825541 w 1475399"/>
              <a:gd name="T7" fmla="*/ 381823 h 386328"/>
              <a:gd name="T8" fmla="*/ 113287 w 1475399"/>
              <a:gd name="T9" fmla="*/ 121265 h 386328"/>
              <a:gd name="T10" fmla="*/ 0 60000 65536"/>
              <a:gd name="T11" fmla="*/ 0 60000 65536"/>
              <a:gd name="T12" fmla="*/ 0 60000 65536"/>
              <a:gd name="T13" fmla="*/ 0 60000 65536"/>
              <a:gd name="T14" fmla="*/ 0 60000 65536"/>
              <a:gd name="T15" fmla="*/ 0 w 1475399"/>
              <a:gd name="T16" fmla="*/ 0 h 386328"/>
              <a:gd name="T17" fmla="*/ 1475399 w 1475399"/>
              <a:gd name="T18" fmla="*/ 386328 h 386328"/>
            </a:gdLst>
            <a:ahLst/>
            <a:cxnLst>
              <a:cxn ang="T10">
                <a:pos x="T0" y="T1"/>
              </a:cxn>
              <a:cxn ang="T11">
                <a:pos x="T2" y="T3"/>
              </a:cxn>
              <a:cxn ang="T12">
                <a:pos x="T4" y="T5"/>
              </a:cxn>
              <a:cxn ang="T13">
                <a:pos x="T6" y="T7"/>
              </a:cxn>
              <a:cxn ang="T14">
                <a:pos x="T8" y="T9"/>
              </a:cxn>
            </a:cxnLst>
            <a:rect l="T15" t="T16" r="T17" b="T18"/>
            <a:pathLst>
              <a:path w="1475399" h="386328">
                <a:moveTo>
                  <a:pt x="0" y="0"/>
                </a:moveTo>
                <a:lnTo>
                  <a:pt x="1475399" y="0"/>
                </a:lnTo>
                <a:lnTo>
                  <a:pt x="1374166" y="122695"/>
                </a:lnTo>
                <a:cubicBezTo>
                  <a:pt x="1211280" y="285581"/>
                  <a:pt x="986255" y="386328"/>
                  <a:pt x="737699" y="386328"/>
                </a:cubicBezTo>
                <a:cubicBezTo>
                  <a:pt x="489143" y="386328"/>
                  <a:pt x="264118" y="285581"/>
                  <a:pt x="101232"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endParaRPr lang="zh-CN" altLang="en-US" sz="1400" dirty="0">
              <a:solidFill>
                <a:schemeClr val="accent1"/>
              </a:solidFill>
              <a:latin typeface="+mn-lt"/>
              <a:ea typeface="+mn-ea"/>
            </a:endParaRPr>
          </a:p>
        </p:txBody>
      </p:sp>
      <p:sp>
        <p:nvSpPr>
          <p:cNvPr id="3079" name="MH_SubTitle_3"/>
          <p:cNvSpPr>
            <a:spLocks/>
          </p:cNvSpPr>
          <p:nvPr>
            <p:custDataLst>
              <p:tags r:id="rId4"/>
            </p:custDataLst>
          </p:nvPr>
        </p:nvSpPr>
        <p:spPr bwMode="auto">
          <a:xfrm>
            <a:off x="8366572" y="3681255"/>
            <a:ext cx="1915699" cy="494176"/>
          </a:xfrm>
          <a:custGeom>
            <a:avLst/>
            <a:gdLst>
              <a:gd name="T0" fmla="*/ 0 w 1475399"/>
              <a:gd name="T1" fmla="*/ 0 h 386328"/>
              <a:gd name="T2" fmla="*/ 1665176 w 1475399"/>
              <a:gd name="T3" fmla="*/ 0 h 386328"/>
              <a:gd name="T4" fmla="*/ 1550921 w 1475399"/>
              <a:gd name="T5" fmla="*/ 121265 h 386328"/>
              <a:gd name="T6" fmla="*/ 832587 w 1475399"/>
              <a:gd name="T7" fmla="*/ 381823 h 386328"/>
              <a:gd name="T8" fmla="*/ 114253 w 1475399"/>
              <a:gd name="T9" fmla="*/ 121265 h 386328"/>
              <a:gd name="T10" fmla="*/ 0 60000 65536"/>
              <a:gd name="T11" fmla="*/ 0 60000 65536"/>
              <a:gd name="T12" fmla="*/ 0 60000 65536"/>
              <a:gd name="T13" fmla="*/ 0 60000 65536"/>
              <a:gd name="T14" fmla="*/ 0 60000 65536"/>
              <a:gd name="T15" fmla="*/ 0 w 1475399"/>
              <a:gd name="T16" fmla="*/ 0 h 386328"/>
              <a:gd name="T17" fmla="*/ 1475399 w 1475399"/>
              <a:gd name="T18" fmla="*/ 386328 h 386328"/>
            </a:gdLst>
            <a:ahLst/>
            <a:cxnLst>
              <a:cxn ang="T10">
                <a:pos x="T0" y="T1"/>
              </a:cxn>
              <a:cxn ang="T11">
                <a:pos x="T2" y="T3"/>
              </a:cxn>
              <a:cxn ang="T12">
                <a:pos x="T4" y="T5"/>
              </a:cxn>
              <a:cxn ang="T13">
                <a:pos x="T6" y="T7"/>
              </a:cxn>
              <a:cxn ang="T14">
                <a:pos x="T8" y="T9"/>
              </a:cxn>
            </a:cxnLst>
            <a:rect l="T15" t="T16" r="T17" b="T18"/>
            <a:pathLst>
              <a:path w="1475399" h="386328">
                <a:moveTo>
                  <a:pt x="0" y="0"/>
                </a:moveTo>
                <a:lnTo>
                  <a:pt x="1475399" y="0"/>
                </a:lnTo>
                <a:lnTo>
                  <a:pt x="1374166" y="122695"/>
                </a:lnTo>
                <a:cubicBezTo>
                  <a:pt x="1211280" y="285581"/>
                  <a:pt x="986255" y="386328"/>
                  <a:pt x="737699" y="386328"/>
                </a:cubicBezTo>
                <a:cubicBezTo>
                  <a:pt x="489143" y="386328"/>
                  <a:pt x="264118" y="285581"/>
                  <a:pt x="101232" y="122695"/>
                </a:cubicBezTo>
                <a:lnTo>
                  <a:pt x="0" y="0"/>
                </a:lnTo>
                <a:close/>
              </a:path>
            </a:pathLst>
          </a:cu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endParaRPr lang="zh-CN" altLang="en-US" sz="1400" dirty="0">
              <a:solidFill>
                <a:schemeClr val="accent1"/>
              </a:solidFill>
              <a:latin typeface="+mn-lt"/>
              <a:ea typeface="+mn-ea"/>
            </a:endParaRPr>
          </a:p>
        </p:txBody>
      </p:sp>
      <p:sp>
        <p:nvSpPr>
          <p:cNvPr id="18" name="文本框 17"/>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sp>
        <p:nvSpPr>
          <p:cNvPr id="20" name="TextBox 19"/>
          <p:cNvSpPr txBox="1"/>
          <p:nvPr/>
        </p:nvSpPr>
        <p:spPr>
          <a:xfrm>
            <a:off x="1948441" y="3668554"/>
            <a:ext cx="1874956" cy="369332"/>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latin typeface="+mn-ea"/>
              </a:rPr>
              <a:t>文字添加</a:t>
            </a:r>
            <a:endParaRPr lang="en-US" sz="1800" dirty="0">
              <a:latin typeface="+mn-ea"/>
            </a:endParaRPr>
          </a:p>
        </p:txBody>
      </p:sp>
      <p:sp>
        <p:nvSpPr>
          <p:cNvPr id="21" name="文本框 20"/>
          <p:cNvSpPr txBox="1"/>
          <p:nvPr/>
        </p:nvSpPr>
        <p:spPr>
          <a:xfrm>
            <a:off x="1468859" y="4353230"/>
            <a:ext cx="2834119" cy="646331"/>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a:t>
            </a:r>
          </a:p>
        </p:txBody>
      </p:sp>
      <p:sp>
        <p:nvSpPr>
          <p:cNvPr id="22" name="TextBox 19"/>
          <p:cNvSpPr txBox="1"/>
          <p:nvPr/>
        </p:nvSpPr>
        <p:spPr>
          <a:xfrm>
            <a:off x="5165177" y="3668554"/>
            <a:ext cx="1874956" cy="369332"/>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latin typeface="+mn-ea"/>
              </a:rPr>
              <a:t>文字添加</a:t>
            </a:r>
            <a:endParaRPr lang="en-US" sz="1800" dirty="0">
              <a:latin typeface="+mn-ea"/>
            </a:endParaRPr>
          </a:p>
        </p:txBody>
      </p:sp>
      <p:sp>
        <p:nvSpPr>
          <p:cNvPr id="23" name="TextBox 19"/>
          <p:cNvSpPr txBox="1"/>
          <p:nvPr/>
        </p:nvSpPr>
        <p:spPr>
          <a:xfrm>
            <a:off x="8366571" y="3668554"/>
            <a:ext cx="1874956" cy="369332"/>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latin typeface="+mn-ea"/>
              </a:rPr>
              <a:t>文字添加</a:t>
            </a:r>
            <a:endParaRPr lang="en-US" sz="1800" dirty="0">
              <a:latin typeface="+mn-ea"/>
            </a:endParaRPr>
          </a:p>
        </p:txBody>
      </p:sp>
      <p:sp>
        <p:nvSpPr>
          <p:cNvPr id="24" name="文本框 23"/>
          <p:cNvSpPr txBox="1"/>
          <p:nvPr/>
        </p:nvSpPr>
        <p:spPr>
          <a:xfrm>
            <a:off x="4677923" y="4353230"/>
            <a:ext cx="2834119" cy="646331"/>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a:t>
            </a:r>
          </a:p>
        </p:txBody>
      </p:sp>
      <p:sp>
        <p:nvSpPr>
          <p:cNvPr id="25" name="文本框 24"/>
          <p:cNvSpPr txBox="1"/>
          <p:nvPr/>
        </p:nvSpPr>
        <p:spPr>
          <a:xfrm>
            <a:off x="7886987" y="4353230"/>
            <a:ext cx="2834119" cy="646331"/>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a:t>
            </a:r>
          </a:p>
        </p:txBody>
      </p:sp>
    </p:spTree>
    <p:custDataLst>
      <p:tags r:id="rId1"/>
    </p:custDataLst>
    <p:extLst>
      <p:ext uri="{BB962C8B-B14F-4D97-AF65-F5344CB8AC3E}">
        <p14:creationId xmlns:p14="http://schemas.microsoft.com/office/powerpoint/2010/main" val="2538287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077"/>
                                        </p:tgtEl>
                                        <p:attrNameLst>
                                          <p:attrName>style.visibility</p:attrName>
                                        </p:attrNameLst>
                                      </p:cBhvr>
                                      <p:to>
                                        <p:strVal val="visible"/>
                                      </p:to>
                                    </p:set>
                                    <p:animEffect transition="in" filter="fade">
                                      <p:cBhvr>
                                        <p:cTn id="26" dur="500"/>
                                        <p:tgtEl>
                                          <p:spTgt spid="307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78"/>
                                        </p:tgtEl>
                                        <p:attrNameLst>
                                          <p:attrName>style.visibility</p:attrName>
                                        </p:attrNameLst>
                                      </p:cBhvr>
                                      <p:to>
                                        <p:strVal val="visible"/>
                                      </p:to>
                                    </p:set>
                                    <p:animEffect transition="in" filter="fade">
                                      <p:cBhvr>
                                        <p:cTn id="29" dur="500"/>
                                        <p:tgtEl>
                                          <p:spTgt spid="307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fade">
                                      <p:cBhvr>
                                        <p:cTn id="32" dur="500"/>
                                        <p:tgtEl>
                                          <p:spTgt spid="307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1500"/>
                            </p:stCondLst>
                            <p:childTnLst>
                              <p:par>
                                <p:cTn id="43" presetID="14" presetClass="entr" presetSubtype="1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par>
                          <p:cTn id="50" fill="hold">
                            <p:stCondLst>
                              <p:cond delay="2500"/>
                            </p:stCondLst>
                            <p:childTnLst>
                              <p:par>
                                <p:cTn id="51" presetID="14" presetClass="entr" presetSubtype="1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20" grpId="0"/>
      <p:bldP spid="21" grpId="0"/>
      <p:bldP spid="22" grpId="0"/>
      <p:bldP spid="23" grpId="0"/>
      <p:bldP spid="24" grpId="0"/>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grpSp>
        <p:nvGrpSpPr>
          <p:cNvPr id="17" name="组合 16"/>
          <p:cNvGrpSpPr/>
          <p:nvPr/>
        </p:nvGrpSpPr>
        <p:grpSpPr>
          <a:xfrm>
            <a:off x="1864674" y="4584964"/>
            <a:ext cx="8435026" cy="806215"/>
            <a:chOff x="8602472" y="3626462"/>
            <a:chExt cx="8435026" cy="806215"/>
          </a:xfrm>
        </p:grpSpPr>
        <p:sp>
          <p:nvSpPr>
            <p:cNvPr id="18"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19" name="文本框 18"/>
            <p:cNvSpPr txBox="1"/>
            <p:nvPr/>
          </p:nvSpPr>
          <p:spPr>
            <a:xfrm>
              <a:off x="8602473" y="3971012"/>
              <a:ext cx="8435025"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a:t>
              </a:r>
              <a:r>
                <a:rPr lang="en-US" altLang="zh-CN" sz="1200" dirty="0" err="1">
                  <a:solidFill>
                    <a:schemeClr val="bg1">
                      <a:lumMod val="50000"/>
                    </a:schemeClr>
                  </a:solidFill>
                </a:rPr>
                <a:t>filmThe</a:t>
              </a:r>
              <a:r>
                <a:rPr lang="en-US" altLang="zh-CN" sz="1200" dirty="0">
                  <a:solidFill>
                    <a:schemeClr val="bg1">
                      <a:lumMod val="50000"/>
                    </a:schemeClr>
                  </a:solidFill>
                </a:rPr>
                <a:t> user can demonstrate on a projector or computer, or print the presentation and make it into a film</a:t>
              </a:r>
            </a:p>
          </p:txBody>
        </p:sp>
      </p:grpSp>
      <p:pic>
        <p:nvPicPr>
          <p:cNvPr id="24" name="图片占位符 23"/>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5271" r="15271"/>
          <a:stretch>
            <a:fillRect/>
          </a:stretch>
        </p:blipFill>
        <p:spPr/>
      </p:pic>
      <p:pic>
        <p:nvPicPr>
          <p:cNvPr id="20" name="图片占位符 19"/>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5845" r="15845"/>
          <a:stretch>
            <a:fillRect/>
          </a:stretch>
        </p:blipFill>
        <p:spPr/>
      </p:pic>
      <p:pic>
        <p:nvPicPr>
          <p:cNvPr id="26" name="图片占位符 25"/>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4952" r="14952"/>
          <a:stretch>
            <a:fillRect/>
          </a:stretch>
        </p:blipFill>
        <p:spPr/>
      </p:pic>
      <p:pic>
        <p:nvPicPr>
          <p:cNvPr id="22" name="图片占位符 21"/>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15284" r="15284"/>
          <a:stretch>
            <a:fillRect/>
          </a:stretch>
        </p:blipFill>
        <p:spPr/>
      </p:pic>
      <p:pic>
        <p:nvPicPr>
          <p:cNvPr id="28" name="图片占位符 27"/>
          <p:cNvPicPr>
            <a:picLocks noGrp="1" noChangeAspect="1"/>
          </p:cNvPicPr>
          <p:nvPr>
            <p:ph type="pic" sz="quarter" idx="14"/>
          </p:nvPr>
        </p:nvPicPr>
        <p:blipFill>
          <a:blip r:embed="rId8" cstate="print">
            <a:extLst>
              <a:ext uri="{28A0092B-C50C-407E-A947-70E740481C1C}">
                <a14:useLocalDpi xmlns:a14="http://schemas.microsoft.com/office/drawing/2010/main" val="0"/>
              </a:ext>
            </a:extLst>
          </a:blip>
          <a:srcRect l="20032" r="20032"/>
          <a:stretch>
            <a:fillRect/>
          </a:stretch>
        </p:blipFill>
        <p:spPr/>
      </p:pic>
    </p:spTree>
    <p:custDataLst>
      <p:tags r:id="rId1"/>
    </p:custDataLst>
    <p:extLst>
      <p:ext uri="{BB962C8B-B14F-4D97-AF65-F5344CB8AC3E}">
        <p14:creationId xmlns:p14="http://schemas.microsoft.com/office/powerpoint/2010/main" val="2413003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25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75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par>
                                <p:cTn id="29" presetID="31" presetClass="entr" presetSubtype="0" fill="hold" nodeType="withEffect">
                                  <p:stCondLst>
                                    <p:cond delay="10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2"/>
            </p:custDataLst>
          </p:nvPr>
        </p:nvSpPr>
        <p:spPr bwMode="auto">
          <a:xfrm rot="21342627">
            <a:off x="1613143" y="1608351"/>
            <a:ext cx="2742249" cy="2983942"/>
          </a:xfrm>
          <a:prstGeom prst="rect">
            <a:avLst/>
          </a:prstGeom>
          <a:solidFill>
            <a:srgbClr val="FFFFFF"/>
          </a:solidFill>
          <a:ln w="3175">
            <a:solidFill>
              <a:srgbClr val="D5D5D5"/>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spcBef>
                <a:spcPct val="0"/>
              </a:spcBef>
              <a:buFontTx/>
              <a:buNone/>
            </a:pPr>
            <a:endParaRPr lang="zh-CN" altLang="en-US">
              <a:solidFill>
                <a:srgbClr val="FFFFFF"/>
              </a:solidFill>
            </a:endParaRPr>
          </a:p>
        </p:txBody>
      </p:sp>
      <p:sp>
        <p:nvSpPr>
          <p:cNvPr id="10" name="MH_Other_3"/>
          <p:cNvSpPr/>
          <p:nvPr>
            <p:custDataLst>
              <p:tags r:id="rId3"/>
            </p:custDataLst>
          </p:nvPr>
        </p:nvSpPr>
        <p:spPr bwMode="auto">
          <a:xfrm rot="19965931">
            <a:off x="5636704" y="1691334"/>
            <a:ext cx="1526632" cy="1824784"/>
          </a:xfrm>
          <a:prstGeom prst="rect">
            <a:avLst/>
          </a:prstGeom>
          <a:solidFill>
            <a:srgbClr val="FFFFFF"/>
          </a:solidFill>
          <a:ln w="3175">
            <a:solidFill>
              <a:srgbClr val="D5D5D5"/>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endParaRPr lang="zh-CN" altLang="en-US">
              <a:solidFill>
                <a:srgbClr val="FFFFFF"/>
              </a:solidFill>
            </a:endParaRPr>
          </a:p>
        </p:txBody>
      </p:sp>
      <p:sp>
        <p:nvSpPr>
          <p:cNvPr id="13" name="MH_Other_4"/>
          <p:cNvSpPr/>
          <p:nvPr>
            <p:custDataLst>
              <p:tags r:id="rId4"/>
            </p:custDataLst>
          </p:nvPr>
        </p:nvSpPr>
        <p:spPr bwMode="auto">
          <a:xfrm rot="1616287">
            <a:off x="8280525" y="1653134"/>
            <a:ext cx="1737861" cy="2148145"/>
          </a:xfrm>
          <a:prstGeom prst="rect">
            <a:avLst/>
          </a:prstGeom>
          <a:solidFill>
            <a:srgbClr val="FFFFFF"/>
          </a:solidFill>
          <a:ln w="3175">
            <a:solidFill>
              <a:srgbClr val="D5D5D5"/>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endParaRPr lang="zh-CN" altLang="en-US">
              <a:solidFill>
                <a:srgbClr val="FFFFFF"/>
              </a:solidFill>
            </a:endParaRPr>
          </a:p>
        </p:txBody>
      </p:sp>
      <p:sp>
        <p:nvSpPr>
          <p:cNvPr id="12" name="文本框 11"/>
          <p:cNvSpPr txBox="1"/>
          <p:nvPr/>
        </p:nvSpPr>
        <p:spPr>
          <a:xfrm>
            <a:off x="1930275" y="253207"/>
            <a:ext cx="2646878"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夏日体W" panose="00020600040101010101" pitchFamily="18" charset="-122"/>
                <a:ea typeface="汉仪夏日体W" panose="00020600040101010101" pitchFamily="18" charset="-122"/>
              </a:rPr>
              <a:t>点击输入标题</a:t>
            </a:r>
          </a:p>
        </p:txBody>
      </p:sp>
      <p:grpSp>
        <p:nvGrpSpPr>
          <p:cNvPr id="15" name="组合 14"/>
          <p:cNvGrpSpPr/>
          <p:nvPr/>
        </p:nvGrpSpPr>
        <p:grpSpPr>
          <a:xfrm>
            <a:off x="6361144" y="4190907"/>
            <a:ext cx="4460547" cy="1175547"/>
            <a:chOff x="8602472" y="3626462"/>
            <a:chExt cx="4460547" cy="1175547"/>
          </a:xfrm>
        </p:grpSpPr>
        <p:sp>
          <p:nvSpPr>
            <p:cNvPr id="17" name="TextBox 19"/>
            <p:cNvSpPr txBox="1"/>
            <p:nvPr/>
          </p:nvSpPr>
          <p:spPr>
            <a:xfrm>
              <a:off x="8602472" y="3626462"/>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标题文字添加</a:t>
              </a:r>
              <a:endParaRPr lang="en-US" sz="2000" dirty="0">
                <a:latin typeface="+mn-ea"/>
              </a:endParaRPr>
            </a:p>
          </p:txBody>
        </p:sp>
        <p:sp>
          <p:nvSpPr>
            <p:cNvPr id="18" name="文本框 17"/>
            <p:cNvSpPr txBox="1"/>
            <p:nvPr/>
          </p:nvSpPr>
          <p:spPr>
            <a:xfrm>
              <a:off x="8602473" y="3971012"/>
              <a:ext cx="4460546"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a:t>
              </a:r>
              <a:r>
                <a:rPr lang="en-US" altLang="zh-CN" sz="1200" dirty="0" err="1">
                  <a:solidFill>
                    <a:schemeClr val="bg1">
                      <a:lumMod val="50000"/>
                    </a:schemeClr>
                  </a:solidFill>
                </a:rPr>
                <a:t>filmThe</a:t>
              </a:r>
              <a:r>
                <a:rPr lang="en-US" altLang="zh-CN" sz="1200" dirty="0">
                  <a:solidFill>
                    <a:schemeClr val="bg1">
                      <a:lumMod val="50000"/>
                    </a:schemeClr>
                  </a:solidFill>
                </a:rPr>
                <a:t> user can demonstrate on a projector or computer, or print the presentation and make it into a film</a:t>
              </a:r>
            </a:p>
          </p:txBody>
        </p:sp>
      </p:grpSp>
      <p:pic>
        <p:nvPicPr>
          <p:cNvPr id="20" name="图片占位符 19"/>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l="11831" r="11831"/>
          <a:stretch>
            <a:fillRect/>
          </a:stretch>
        </p:blipFill>
        <p:spPr/>
      </p:pic>
      <p:pic>
        <p:nvPicPr>
          <p:cNvPr id="24" name="图片占位符 23"/>
          <p:cNvPicPr>
            <a:picLocks noGrp="1" noChangeAspect="1"/>
          </p:cNvPicPr>
          <p:nvPr>
            <p:ph type="pic" sz="quarter" idx="12"/>
          </p:nvPr>
        </p:nvPicPr>
        <p:blipFill>
          <a:blip r:embed="rId9" cstate="print">
            <a:extLst>
              <a:ext uri="{28A0092B-C50C-407E-A947-70E740481C1C}">
                <a14:useLocalDpi xmlns:a14="http://schemas.microsoft.com/office/drawing/2010/main" val="0"/>
              </a:ext>
            </a:extLst>
          </a:blip>
          <a:srcRect l="13826" r="13826"/>
          <a:stretch>
            <a:fillRect/>
          </a:stretch>
        </p:blipFill>
        <p:spPr/>
      </p:pic>
      <p:pic>
        <p:nvPicPr>
          <p:cNvPr id="27" name="图片占位符 26"/>
          <p:cNvPicPr>
            <a:picLocks noGrp="1" noChangeAspect="1"/>
          </p:cNvPicPr>
          <p:nvPr>
            <p:ph type="pic" sz="quarter" idx="13"/>
          </p:nvPr>
        </p:nvPicPr>
        <p:blipFill>
          <a:blip r:embed="rId10" cstate="print">
            <a:extLst>
              <a:ext uri="{28A0092B-C50C-407E-A947-70E740481C1C}">
                <a14:useLocalDpi xmlns:a14="http://schemas.microsoft.com/office/drawing/2010/main" val="0"/>
              </a:ext>
            </a:extLst>
          </a:blip>
          <a:srcRect l="11824" r="11824"/>
          <a:stretch>
            <a:fillRect/>
          </a:stretch>
        </p:blipFill>
        <p:spPr/>
      </p:pic>
      <p:sp>
        <p:nvSpPr>
          <p:cNvPr id="7" name="MH_Other_2"/>
          <p:cNvSpPr/>
          <p:nvPr>
            <p:custDataLst>
              <p:tags r:id="rId5"/>
            </p:custDataLst>
          </p:nvPr>
        </p:nvSpPr>
        <p:spPr bwMode="auto">
          <a:xfrm rot="608394">
            <a:off x="3418644" y="3490819"/>
            <a:ext cx="1982306" cy="2157021"/>
          </a:xfrm>
          <a:prstGeom prst="rect">
            <a:avLst/>
          </a:prstGeom>
          <a:solidFill>
            <a:srgbClr val="FFFFFF"/>
          </a:solidFill>
          <a:ln w="3175">
            <a:solidFill>
              <a:srgbClr val="D5D5D5"/>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endParaRPr lang="zh-CN" altLang="en-US">
              <a:solidFill>
                <a:srgbClr val="FFFFFF"/>
              </a:solidFill>
            </a:endParaRPr>
          </a:p>
        </p:txBody>
      </p:sp>
      <p:pic>
        <p:nvPicPr>
          <p:cNvPr id="22" name="图片占位符 21"/>
          <p:cNvPicPr>
            <a:picLocks noGrp="1" noChangeAspect="1"/>
          </p:cNvPicPr>
          <p:nvPr>
            <p:ph type="pic" sz="quarter" idx="11"/>
          </p:nvPr>
        </p:nvPicPr>
        <p:blipFill>
          <a:blip r:embed="rId11" cstate="print">
            <a:extLst>
              <a:ext uri="{28A0092B-C50C-407E-A947-70E740481C1C}">
                <a14:useLocalDpi xmlns:a14="http://schemas.microsoft.com/office/drawing/2010/main" val="0"/>
              </a:ext>
            </a:extLst>
          </a:blip>
          <a:srcRect l="11385" r="11385"/>
          <a:stretch>
            <a:fillRect/>
          </a:stretch>
        </p:blipFill>
        <p:spPr/>
      </p:pic>
    </p:spTree>
    <p:custDataLst>
      <p:tags r:id="rId1"/>
    </p:custDataLst>
    <p:extLst>
      <p:ext uri="{BB962C8B-B14F-4D97-AF65-F5344CB8AC3E}">
        <p14:creationId xmlns:p14="http://schemas.microsoft.com/office/powerpoint/2010/main" val="190244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par>
                                <p:cTn id="23" presetID="14" presetClass="entr" presetSubtype="1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par>
                          <p:cTn id="29" fill="hold">
                            <p:stCondLst>
                              <p:cond delay="500"/>
                            </p:stCondLst>
                            <p:childTnLst>
                              <p:par>
                                <p:cTn id="30" presetID="2" presetClass="entr" presetSubtype="2"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652" t="1786" r="770"/>
          <a:stretch/>
        </p:blipFill>
        <p:spPr>
          <a:xfrm>
            <a:off x="0" y="0"/>
            <a:ext cx="12192000" cy="6858000"/>
          </a:xfrm>
          <a:prstGeom prst="rect">
            <a:avLst/>
          </a:prstGeom>
        </p:spPr>
      </p:pic>
      <p:sp>
        <p:nvSpPr>
          <p:cNvPr id="4" name="文本框 3"/>
          <p:cNvSpPr txBox="1"/>
          <p:nvPr/>
        </p:nvSpPr>
        <p:spPr>
          <a:xfrm>
            <a:off x="3926176" y="2269110"/>
            <a:ext cx="433965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5400" dirty="0">
                <a:solidFill>
                  <a:srgbClr val="DF3427"/>
                </a:solidFill>
                <a:latin typeface="汉仪黑荔枝体简" panose="00020600040101010101" pitchFamily="18" charset="-122"/>
                <a:ea typeface="汉仪黑荔枝体简" panose="00020600040101010101" pitchFamily="18" charset="-122"/>
              </a:rPr>
              <a:t>感谢您的观看</a:t>
            </a:r>
            <a:endParaRPr kumimoji="0" lang="zh-CN" altLang="en-US" sz="5400" b="0" i="0" u="none" strike="noStrike" kern="1200" cap="none" spc="0" normalizeH="0" baseline="0" noProof="0" dirty="0">
              <a:ln>
                <a:noFill/>
              </a:ln>
              <a:solidFill>
                <a:srgbClr val="DF3427"/>
              </a:solidFill>
              <a:effectLst/>
              <a:uLnTx/>
              <a:uFillTx/>
              <a:latin typeface="汉仪黑荔枝体简" panose="00020600040101010101" pitchFamily="18" charset="-122"/>
              <a:ea typeface="汉仪黑荔枝体简" panose="00020600040101010101" pitchFamily="18" charset="-122"/>
              <a:cs typeface="+mn-cs"/>
            </a:endParaRPr>
          </a:p>
        </p:txBody>
      </p:sp>
      <p:sp>
        <p:nvSpPr>
          <p:cNvPr id="6" name="文本框 5"/>
          <p:cNvSpPr txBox="1"/>
          <p:nvPr/>
        </p:nvSpPr>
        <p:spPr>
          <a:xfrm>
            <a:off x="3758501" y="1876425"/>
            <a:ext cx="4674999" cy="707886"/>
          </a:xfrm>
          <a:prstGeom prst="rect">
            <a:avLst/>
          </a:prstGeom>
          <a:noFill/>
        </p:spPr>
        <p:txBody>
          <a:bodyPr wrap="non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401010"/>
                </a:solidFill>
                <a:effectLst/>
                <a:uLnTx/>
                <a:uFillTx/>
                <a:latin typeface="Forte" panose="03060902040502070203" pitchFamily="66" charset="0"/>
                <a:ea typeface="微软雅黑"/>
                <a:cs typeface="+mn-cs"/>
              </a:rPr>
              <a:t>HAPPY CHILDREN</a:t>
            </a:r>
            <a:endParaRPr kumimoji="0" lang="zh-CN" altLang="en-US" sz="4000" b="0" i="0" u="none" strike="noStrike" kern="1200" cap="none" spc="0" normalizeH="0" baseline="0" noProof="0" dirty="0">
              <a:ln>
                <a:noFill/>
              </a:ln>
              <a:solidFill>
                <a:srgbClr val="401010"/>
              </a:solidFill>
              <a:effectLst/>
              <a:uLnTx/>
              <a:uFillTx/>
              <a:latin typeface="Forte" panose="03060902040502070203" pitchFamily="66" charset="0"/>
              <a:ea typeface="微软雅黑"/>
              <a:cs typeface="+mn-cs"/>
            </a:endParaRPr>
          </a:p>
        </p:txBody>
      </p:sp>
      <p:sp>
        <p:nvSpPr>
          <p:cNvPr id="7" name="文本框 6"/>
          <p:cNvSpPr txBox="1"/>
          <p:nvPr/>
        </p:nvSpPr>
        <p:spPr>
          <a:xfrm>
            <a:off x="3233679" y="3336294"/>
            <a:ext cx="5724640" cy="53553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Arial"/>
                <a:ea typeface="汉仪黑荔枝体简" panose="00020600040101010101" pitchFamily="18" charset="-122"/>
                <a:cs typeface="+mn-cs"/>
              </a:rPr>
              <a:t>The user can demonstrate on a projector or computer, or print the presentation and make it into a film to be used in a wider field</a:t>
            </a:r>
          </a:p>
        </p:txBody>
      </p:sp>
      <p:cxnSp>
        <p:nvCxnSpPr>
          <p:cNvPr id="9" name="直接连接符 8"/>
          <p:cNvCxnSpPr>
            <a:cxnSpLocks/>
          </p:cNvCxnSpPr>
          <p:nvPr/>
        </p:nvCxnSpPr>
        <p:spPr>
          <a:xfrm>
            <a:off x="3457575" y="3211896"/>
            <a:ext cx="5276850" cy="0"/>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矩形: 圆角 10"/>
          <p:cNvSpPr/>
          <p:nvPr/>
        </p:nvSpPr>
        <p:spPr>
          <a:xfrm>
            <a:off x="5472112" y="4164410"/>
            <a:ext cx="1247775" cy="296326"/>
          </a:xfrm>
          <a:prstGeom prst="roundRect">
            <a:avLst>
              <a:gd name="adj" fmla="val 50000"/>
            </a:avLst>
          </a:prstGeom>
          <a:solidFill>
            <a:srgbClr val="08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 name="文本框 11"/>
          <p:cNvSpPr txBox="1"/>
          <p:nvPr/>
        </p:nvSpPr>
        <p:spPr>
          <a:xfrm>
            <a:off x="5276848" y="4155607"/>
            <a:ext cx="1638302" cy="2936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Arial"/>
                <a:ea typeface="汉仪黑荔枝体简" panose="00020600040101010101" pitchFamily="18" charset="-122"/>
                <a:cs typeface="+mn-cs"/>
              </a:rPr>
              <a:t>千库网</a:t>
            </a:r>
            <a:endParaRPr kumimoji="0" lang="en-US" altLang="zh-CN" sz="1200" b="0" i="0" u="none" strike="noStrike" kern="1200" cap="none" spc="0" normalizeH="0" baseline="0" noProof="0" dirty="0">
              <a:ln>
                <a:noFill/>
              </a:ln>
              <a:solidFill>
                <a:prstClr val="white"/>
              </a:solidFill>
              <a:effectLst/>
              <a:uLnTx/>
              <a:uFillTx/>
              <a:latin typeface="Arial"/>
              <a:ea typeface="汉仪黑荔枝体简" panose="00020600040101010101" pitchFamily="18" charset="-122"/>
              <a:cs typeface="+mn-cs"/>
            </a:endParaRPr>
          </a:p>
        </p:txBody>
      </p:sp>
    </p:spTree>
    <p:extLst>
      <p:ext uri="{BB962C8B-B14F-4D97-AF65-F5344CB8AC3E}">
        <p14:creationId xmlns:p14="http://schemas.microsoft.com/office/powerpoint/2010/main" val="2371948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67350" y="609600"/>
            <a:ext cx="8596668" cy="644434"/>
          </a:xfrm>
        </p:spPr>
        <p:txBody>
          <a:bodyPr/>
          <a:lstStyle/>
          <a:p>
            <a:r>
              <a:rPr lang="en-US" b="1">
                <a:solidFill>
                  <a:schemeClr val="tx1"/>
                </a:solidFill>
                <a:latin typeface="Times New Roman" pitchFamily="18" charset="0"/>
                <a:cs typeface="Times New Roman" pitchFamily="18" charset="0"/>
              </a:rPr>
              <a:t>1. Khái niệm thuật toán</a:t>
            </a:r>
          </a:p>
        </p:txBody>
      </p:sp>
      <p:sp>
        <p:nvSpPr>
          <p:cNvPr id="5" name="Cloud Callout 4"/>
          <p:cNvSpPr/>
          <p:nvPr/>
        </p:nvSpPr>
        <p:spPr>
          <a:xfrm>
            <a:off x="3061252" y="2199861"/>
            <a:ext cx="6251880" cy="2808073"/>
          </a:xfrm>
          <a:prstGeom prst="cloudCallout">
            <a:avLst>
              <a:gd name="adj1" fmla="val -28823"/>
              <a:gd name="adj2" fmla="val 9024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itchFamily="18" charset="0"/>
                <a:cs typeface="Times New Roman" pitchFamily="18" charset="0"/>
              </a:rPr>
              <a:t>Trước khi gấp hình em cần vật liệu gì? Sau khi thực hiện làm theo hướng dẫn ta có kết quả gì?</a:t>
            </a:r>
          </a:p>
        </p:txBody>
      </p:sp>
      <p:sp>
        <p:nvSpPr>
          <p:cNvPr id="6" name="Horizontal Scroll 5"/>
          <p:cNvSpPr/>
          <p:nvPr/>
        </p:nvSpPr>
        <p:spPr>
          <a:xfrm>
            <a:off x="2208693" y="1912104"/>
            <a:ext cx="8104887" cy="3457338"/>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a:solidFill>
                  <a:schemeClr val="tx1"/>
                </a:solidFill>
                <a:latin typeface="Times New Roman" pitchFamily="18" charset="0"/>
                <a:cs typeface="Times New Roman" pitchFamily="18" charset="0"/>
              </a:rPr>
              <a:t>Trước khi thực hiện, em cần có tờ giấy vuông. Sau khi thực hiện lần lượt 6 bước, em nhận được kết quả là hình gấp trò chơi Đông - Tây - Nam - Bắc.</a:t>
            </a:r>
          </a:p>
          <a:p>
            <a:pPr algn="ctr"/>
            <a:endParaRPr lang="en-US" sz="240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giọt nước 4"/>
          <p:cNvSpPr/>
          <p:nvPr/>
        </p:nvSpPr>
        <p:spPr>
          <a:xfrm rot="12141714">
            <a:off x="1342483" y="1674233"/>
            <a:ext cx="2533960" cy="2267706"/>
          </a:xfrm>
          <a:prstGeom prst="teardrop">
            <a:avLst>
              <a:gd name="adj" fmla="val 153175"/>
            </a:avLst>
          </a:prstGeom>
          <a:solidFill>
            <a:srgbClr val="92D050"/>
          </a:solidFill>
          <a:scene3d>
            <a:camera prst="orthographicFront">
              <a:rot lat="0" lon="0" rev="0"/>
            </a:camera>
            <a:lightRig rig="threePt" dir="tl"/>
          </a:scene3d>
          <a:sp3d prstMaterial="plastic">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6" name="Hình giọt nước 5"/>
          <p:cNvSpPr/>
          <p:nvPr/>
        </p:nvSpPr>
        <p:spPr>
          <a:xfrm rot="15572123">
            <a:off x="1465840" y="4245575"/>
            <a:ext cx="2365851" cy="2489987"/>
          </a:xfrm>
          <a:prstGeom prst="teardrop">
            <a:avLst>
              <a:gd name="adj" fmla="val 182147"/>
            </a:avLst>
          </a:prstGeom>
          <a:solidFill>
            <a:srgbClr val="92D050"/>
          </a:solidFill>
          <a:scene3d>
            <a:camera prst="orthographicFront">
              <a:rot lat="0" lon="0" rev="0"/>
            </a:camera>
            <a:lightRig rig="threePt" dir="tl"/>
          </a:scene3d>
          <a:sp3d prstMaterial="plastic">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Mũi tên Phải Có Sọc 10"/>
          <p:cNvSpPr/>
          <p:nvPr/>
        </p:nvSpPr>
        <p:spPr>
          <a:xfrm>
            <a:off x="4183546" y="2743100"/>
            <a:ext cx="2284489" cy="451829"/>
          </a:xfrm>
          <a:prstGeom prst="stripedRightArrow">
            <a:avLst>
              <a:gd name="adj1" fmla="val 59091"/>
              <a:gd name="adj2" fmla="val 5000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Mũi tên Phải Có Sọc 13"/>
          <p:cNvSpPr/>
          <p:nvPr/>
        </p:nvSpPr>
        <p:spPr>
          <a:xfrm>
            <a:off x="4183546" y="5314777"/>
            <a:ext cx="2486195" cy="451829"/>
          </a:xfrm>
          <a:prstGeom prst="stripedRightArrow">
            <a:avLst>
              <a:gd name="adj1" fmla="val 59091"/>
              <a:gd name="adj2" fmla="val 5000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Lưu đồ: Đĩa từ 15"/>
          <p:cNvSpPr/>
          <p:nvPr/>
        </p:nvSpPr>
        <p:spPr>
          <a:xfrm>
            <a:off x="6710082" y="2207915"/>
            <a:ext cx="3608020" cy="1415898"/>
          </a:xfrm>
          <a:prstGeom prst="flowChartMagneticDisk">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Lưu đồ: Đĩa từ 16"/>
          <p:cNvSpPr/>
          <p:nvPr/>
        </p:nvSpPr>
        <p:spPr>
          <a:xfrm>
            <a:off x="6891618" y="4647708"/>
            <a:ext cx="3684494" cy="1415898"/>
          </a:xfrm>
          <a:prstGeom prst="flowChartMagneticDisk">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ình chữ nhật 1"/>
          <p:cNvSpPr/>
          <p:nvPr/>
        </p:nvSpPr>
        <p:spPr>
          <a:xfrm>
            <a:off x="1365179" y="2396674"/>
            <a:ext cx="2278973" cy="830997"/>
          </a:xfrm>
          <a:prstGeom prst="rect">
            <a:avLst/>
          </a:prstGeom>
          <a:noFill/>
        </p:spPr>
        <p:txBody>
          <a:bodyPr wrap="square" lIns="91440" tIns="45720" rIns="91440" bIns="45720">
            <a:spAutoFit/>
          </a:bodyPr>
          <a:lstStyle/>
          <a:p>
            <a:pPr algn="ctr"/>
            <a:r>
              <a:rPr lang="en-US" sz="2400" b="1">
                <a:ln w="10160">
                  <a:solidFill>
                    <a:srgbClr val="0070C0"/>
                  </a:solidFill>
                  <a:prstDash val="solid"/>
                </a:ln>
                <a:effectLst>
                  <a:outerShdw blurRad="38100" dist="22860" dir="5400000" algn="tl" rotWithShape="0">
                    <a:srgbClr val="000000">
                      <a:alpha val="30000"/>
                    </a:srgbClr>
                  </a:outerShdw>
                </a:effectLst>
                <a:latin typeface="Times New Roman" pitchFamily="18" charset="0"/>
                <a:cs typeface="Times New Roman" pitchFamily="18" charset="0"/>
              </a:rPr>
              <a:t>Tờ giấy hình vuông</a:t>
            </a:r>
            <a:endParaRPr lang="vi-VN" sz="2400" b="1" dirty="0">
              <a:ln w="10160">
                <a:solidFill>
                  <a:srgbClr val="0070C0"/>
                </a:solidFill>
                <a:prstDash val="solid"/>
              </a:ln>
              <a:effectLst>
                <a:outerShdw blurRad="38100" dist="22860" dir="5400000" algn="tl" rotWithShape="0">
                  <a:srgbClr val="000000">
                    <a:alpha val="30000"/>
                  </a:srgbClr>
                </a:outerShdw>
              </a:effectLst>
              <a:latin typeface="Times New Roman" pitchFamily="18" charset="0"/>
              <a:cs typeface="Times New Roman" pitchFamily="18" charset="0"/>
            </a:endParaRPr>
          </a:p>
        </p:txBody>
      </p:sp>
      <p:sp>
        <p:nvSpPr>
          <p:cNvPr id="18" name="Hình chữ nhật 17"/>
          <p:cNvSpPr/>
          <p:nvPr/>
        </p:nvSpPr>
        <p:spPr>
          <a:xfrm>
            <a:off x="1295546" y="4822466"/>
            <a:ext cx="2577207" cy="1200329"/>
          </a:xfrm>
          <a:prstGeom prst="rect">
            <a:avLst/>
          </a:prstGeom>
          <a:noFill/>
        </p:spPr>
        <p:txBody>
          <a:bodyPr wrap="square" lIns="91440" tIns="45720" rIns="91440" bIns="45720">
            <a:spAutoFit/>
          </a:bodyPr>
          <a:lstStyle/>
          <a:p>
            <a:pPr algn="ctr"/>
            <a:r>
              <a:rPr lang="en-US" sz="2400" b="1">
                <a:ln w="10160">
                  <a:solidFill>
                    <a:srgbClr val="0070C0"/>
                  </a:solidFill>
                  <a:prstDash val="solid"/>
                </a:ln>
                <a:effectLst>
                  <a:outerShdw blurRad="38100" dist="22860" dir="5400000" algn="tl" rotWithShape="0">
                    <a:srgbClr val="000000">
                      <a:alpha val="30000"/>
                    </a:srgbClr>
                  </a:outerShdw>
                </a:effectLst>
                <a:latin typeface="Times New Roman" pitchFamily="18" charset="0"/>
                <a:cs typeface="Times New Roman" pitchFamily="18" charset="0"/>
              </a:rPr>
              <a:t>Hình gấp trò chơi Đông – Tây – Nam – Bắc</a:t>
            </a:r>
            <a:endParaRPr lang="vi-VN" sz="2400" b="1" dirty="0">
              <a:ln w="10160">
                <a:solidFill>
                  <a:srgbClr val="0070C0"/>
                </a:solidFill>
                <a:prstDash val="solid"/>
              </a:ln>
              <a:effectLst>
                <a:outerShdw blurRad="38100" dist="22860" dir="5400000" algn="tl" rotWithShape="0">
                  <a:srgbClr val="000000">
                    <a:alpha val="30000"/>
                  </a:srgbClr>
                </a:outerShdw>
              </a:effectLst>
              <a:latin typeface="Times New Roman" pitchFamily="18" charset="0"/>
              <a:cs typeface="Times New Roman" pitchFamily="18" charset="0"/>
            </a:endParaRPr>
          </a:p>
        </p:txBody>
      </p:sp>
      <p:sp>
        <p:nvSpPr>
          <p:cNvPr id="4" name="Hình chữ nhật 3"/>
          <p:cNvSpPr/>
          <p:nvPr/>
        </p:nvSpPr>
        <p:spPr>
          <a:xfrm>
            <a:off x="6814249" y="2705128"/>
            <a:ext cx="3501856" cy="553998"/>
          </a:xfrm>
          <a:prstGeom prst="rect">
            <a:avLst/>
          </a:prstGeom>
          <a:noFill/>
        </p:spPr>
        <p:txBody>
          <a:bodyPr wrap="none" lIns="91440" tIns="45720" rIns="91440" bIns="45720">
            <a:spAutoFit/>
          </a:bodyPr>
          <a:lstStyle/>
          <a:p>
            <a:pPr algn="ctr"/>
            <a:r>
              <a:rPr lang="en-US" sz="3000" b="1" cap="none" spc="0">
                <a:ln w="9525">
                  <a:no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rPr>
              <a:t>INPUT (ĐẦU VÀO)</a:t>
            </a:r>
            <a:endParaRPr lang="vi-VN" sz="3000" b="1" cap="none" spc="0" dirty="0">
              <a:ln w="9525">
                <a:no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p:txBody>
      </p:sp>
      <p:sp>
        <p:nvSpPr>
          <p:cNvPr id="19" name="Hình chữ nhật 18"/>
          <p:cNvSpPr/>
          <p:nvPr/>
        </p:nvSpPr>
        <p:spPr>
          <a:xfrm>
            <a:off x="6804212" y="5307515"/>
            <a:ext cx="3859306" cy="553998"/>
          </a:xfrm>
          <a:prstGeom prst="rect">
            <a:avLst/>
          </a:prstGeom>
          <a:noFill/>
        </p:spPr>
        <p:txBody>
          <a:bodyPr wrap="square" lIns="91440" tIns="45720" rIns="91440" bIns="45720">
            <a:spAutoFit/>
          </a:bodyPr>
          <a:lstStyle/>
          <a:p>
            <a:pPr algn="ctr"/>
            <a:r>
              <a:rPr lang="en-US" sz="3000" b="1">
                <a:ln w="9525">
                  <a:no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rPr>
              <a:t>OUT</a:t>
            </a:r>
            <a:r>
              <a:rPr lang="en-US" sz="3000" b="1" cap="none" spc="0">
                <a:ln w="9525">
                  <a:no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rPr>
              <a:t>PUT (ĐẦU RA)</a:t>
            </a:r>
            <a:endParaRPr lang="vi-VN" sz="3000" b="1" cap="none" spc="0" dirty="0">
              <a:ln w="9525">
                <a:noFill/>
                <a:prstDash val="solid"/>
              </a:ln>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p:txBody>
      </p:sp>
      <p:sp>
        <p:nvSpPr>
          <p:cNvPr id="20" name="Title 1"/>
          <p:cNvSpPr txBox="1">
            <a:spLocks/>
          </p:cNvSpPr>
          <p:nvPr/>
        </p:nvSpPr>
        <p:spPr>
          <a:xfrm>
            <a:off x="3014088" y="609600"/>
            <a:ext cx="8596668" cy="644434"/>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j-ea"/>
                <a:cs typeface="Times New Roman" pitchFamily="18" charset="0"/>
              </a:rPr>
              <a:t>1. Khái niệm thuật toán</a:t>
            </a:r>
          </a:p>
        </p:txBody>
      </p:sp>
    </p:spTree>
    <p:extLst>
      <p:ext uri="{BB962C8B-B14F-4D97-AF65-F5344CB8AC3E}">
        <p14:creationId xmlns:p14="http://schemas.microsoft.com/office/powerpoint/2010/main" val="2009349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8" presetClass="entr" presetSubtype="12"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8" presetClass="entr" presetSubtype="1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4" grpId="0" animBg="1"/>
      <p:bldP spid="17" grpId="0" animBg="1"/>
      <p:bldP spid="2" grpId="0"/>
      <p:bldP spid="18" grpId="0"/>
      <p:bldP spid="4"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p:cNvSpPr/>
          <p:nvPr/>
        </p:nvSpPr>
        <p:spPr>
          <a:xfrm>
            <a:off x="3118131" y="2679895"/>
            <a:ext cx="5369610" cy="2123658"/>
          </a:xfrm>
          <a:prstGeom prst="rect">
            <a:avLst/>
          </a:prstGeom>
          <a:noFill/>
        </p:spPr>
        <p:txBody>
          <a:bodyPr wrap="none" lIns="91440" tIns="45720" rIns="91440" bIns="45720">
            <a:spAutoFit/>
          </a:bodyPr>
          <a:lstStyle/>
          <a:p>
            <a:pPr algn="ctr"/>
            <a:r>
              <a:rPr lang="en-US" sz="6600" b="1">
                <a:ln w="0"/>
                <a:gradFill>
                  <a:gsLst>
                    <a:gs pos="0">
                      <a:schemeClr val="accent5">
                        <a:lumMod val="50000"/>
                      </a:schemeClr>
                    </a:gs>
                    <a:gs pos="50000">
                      <a:schemeClr val="accent5"/>
                    </a:gs>
                    <a:gs pos="100000">
                      <a:schemeClr val="accent5">
                        <a:lumMod val="60000"/>
                        <a:lumOff val="40000"/>
                      </a:schemeClr>
                    </a:gs>
                  </a:gsLst>
                  <a:lin ang="5400000"/>
                </a:gradFill>
                <a:effectLst>
                  <a:glow rad="139700">
                    <a:schemeClr val="accent2">
                      <a:satMod val="175000"/>
                      <a:alpha val="40000"/>
                    </a:schemeClr>
                  </a:glow>
                  <a:reflection blurRad="6350" stA="53000" endA="300" endPos="35500" dir="5400000" sy="-90000" algn="bl" rotWithShape="0"/>
                </a:effectLst>
              </a:rPr>
              <a:t>BÀI 15</a:t>
            </a:r>
            <a:endPar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glow rad="139700">
                  <a:schemeClr val="accent2">
                    <a:satMod val="175000"/>
                    <a:alpha val="40000"/>
                  </a:schemeClr>
                </a:glow>
                <a:reflection blurRad="6350" stA="53000" endA="300" endPos="35500" dir="5400000" sy="-90000" algn="bl" rotWithShape="0"/>
              </a:effectLst>
            </a:endParaRPr>
          </a:p>
          <a:p>
            <a:pPr algn="ctr"/>
            <a:r>
              <a:rPr lang="en-US" sz="6600" b="1">
                <a:ln w="0"/>
                <a:gradFill>
                  <a:gsLst>
                    <a:gs pos="0">
                      <a:schemeClr val="accent5">
                        <a:lumMod val="50000"/>
                      </a:schemeClr>
                    </a:gs>
                    <a:gs pos="50000">
                      <a:schemeClr val="accent5"/>
                    </a:gs>
                    <a:gs pos="100000">
                      <a:schemeClr val="accent5">
                        <a:lumMod val="60000"/>
                        <a:lumOff val="40000"/>
                      </a:schemeClr>
                    </a:gs>
                  </a:gsLst>
                  <a:lin ang="5400000"/>
                </a:gradFill>
                <a:effectLst>
                  <a:glow rad="139700">
                    <a:schemeClr val="accent2">
                      <a:satMod val="175000"/>
                      <a:alpha val="40000"/>
                    </a:schemeClr>
                  </a:glow>
                  <a:reflection blurRad="6350" stA="53000" endA="300" endPos="35500" dir="5400000" sy="-90000" algn="bl" rotWithShape="0"/>
                </a:effectLst>
              </a:rPr>
              <a:t>THUẬT </a:t>
            </a:r>
            <a:r>
              <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glow rad="139700">
                    <a:schemeClr val="accent2">
                      <a:satMod val="175000"/>
                      <a:alpha val="40000"/>
                    </a:schemeClr>
                  </a:glow>
                  <a:reflection blurRad="6350" stA="53000" endA="300" endPos="35500" dir="5400000" sy="-90000" algn="bl" rotWithShape="0"/>
                </a:effectLst>
              </a:rPr>
              <a:t>TOÁN</a:t>
            </a:r>
            <a:endParaRPr lang="vi-VN" sz="6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glow rad="139700">
                  <a:schemeClr val="accent2">
                    <a:satMod val="175000"/>
                    <a:alpha val="40000"/>
                  </a:schemeClr>
                </a:glow>
                <a:reflection blurRad="6350" stA="53000" endA="300" endPos="35500" dir="5400000" sy="-90000" algn="bl" rotWithShape="0"/>
              </a:effectLst>
            </a:endParaRPr>
          </a:p>
        </p:txBody>
      </p:sp>
      <p:pic>
        <p:nvPicPr>
          <p:cNvPr id="6"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957" y="954107"/>
            <a:ext cx="2065227" cy="164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890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07696" y="696684"/>
            <a:ext cx="5558109" cy="644434"/>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effectLst/>
                <a:uLnTx/>
                <a:uFillTx/>
                <a:latin typeface="Times New Roman" pitchFamily="18" charset="0"/>
                <a:ea typeface="+mj-ea"/>
                <a:cs typeface="Times New Roman" pitchFamily="18" charset="0"/>
              </a:rPr>
              <a:t>1. Khái niệm thuật toán</a:t>
            </a:r>
          </a:p>
        </p:txBody>
      </p:sp>
      <p:sp>
        <p:nvSpPr>
          <p:cNvPr id="6" name="Flowchart: Alternate Process 5"/>
          <p:cNvSpPr/>
          <p:nvPr/>
        </p:nvSpPr>
        <p:spPr>
          <a:xfrm>
            <a:off x="1152103" y="1977479"/>
            <a:ext cx="9454937" cy="2002971"/>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Thuật toán là một dãy các chỉ dẫn rõ ràng, có trình tự sao cho khi thực hiện những chỉ dẫn này người ta giải quyết được vấn đề hoặc nhiệm vụ đã cho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77070" y="609600"/>
            <a:ext cx="8596668" cy="644434"/>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effectLst/>
                <a:uLnTx/>
                <a:uFillTx/>
                <a:latin typeface="Times New Roman" pitchFamily="18" charset="0"/>
                <a:ea typeface="+mj-ea"/>
                <a:cs typeface="Times New Roman" pitchFamily="18" charset="0"/>
              </a:rPr>
              <a:t>1. Khái niệm thuật toán</a:t>
            </a:r>
          </a:p>
        </p:txBody>
      </p:sp>
      <p:sp>
        <p:nvSpPr>
          <p:cNvPr id="5" name="5-Point Star 4"/>
          <p:cNvSpPr/>
          <p:nvPr/>
        </p:nvSpPr>
        <p:spPr>
          <a:xfrm>
            <a:off x="507724" y="3768878"/>
            <a:ext cx="622852" cy="503583"/>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Content Placeholder 6">
            <a:extLst>
              <a:ext uri="{FF2B5EF4-FFF2-40B4-BE49-F238E27FC236}">
                <a16:creationId xmlns:a16="http://schemas.microsoft.com/office/drawing/2014/main" id="{99BAD532-42AC-4869-880A-95A2D04D0DB4}"/>
              </a:ext>
            </a:extLst>
          </p:cNvPr>
          <p:cNvSpPr>
            <a:spLocks noGrp="1"/>
          </p:cNvSpPr>
          <p:nvPr>
            <p:ph idx="1"/>
          </p:nvPr>
        </p:nvSpPr>
        <p:spPr/>
        <p:txBody>
          <a:bodyPr/>
          <a:lstStyle/>
          <a:p>
            <a:pPr marL="0" indent="0">
              <a:buNone/>
            </a:pPr>
            <a:endParaRPr lang="en-US"/>
          </a:p>
        </p:txBody>
      </p:sp>
      <p:sp>
        <p:nvSpPr>
          <p:cNvPr id="9" name="TextBox 8">
            <a:extLst>
              <a:ext uri="{FF2B5EF4-FFF2-40B4-BE49-F238E27FC236}">
                <a16:creationId xmlns:a16="http://schemas.microsoft.com/office/drawing/2014/main" id="{E4E5A6E4-5AD0-4BE3-8CB0-CA9DA29B9FF4}"/>
              </a:ext>
            </a:extLst>
          </p:cNvPr>
          <p:cNvSpPr txBox="1"/>
          <p:nvPr/>
        </p:nvSpPr>
        <p:spPr>
          <a:xfrm>
            <a:off x="1200862" y="1752942"/>
            <a:ext cx="10171988" cy="4031873"/>
          </a:xfrm>
          <a:prstGeom prst="rect">
            <a:avLst/>
          </a:prstGeom>
          <a:solidFill>
            <a:schemeClr val="accent2">
              <a:lumMod val="20000"/>
              <a:lumOff val="80000"/>
            </a:schemeClr>
          </a:solidFill>
        </p:spPr>
        <p:txBody>
          <a:bodyPr wrap="square">
            <a:spAutoFit/>
          </a:bodyPr>
          <a:lstStyle/>
          <a:p>
            <a:pPr lvl="0" algn="just">
              <a:buNone/>
            </a:pPr>
            <a:r>
              <a:rPr lang="en-US" sz="3200" b="1">
                <a:solidFill>
                  <a:schemeClr val="tx1"/>
                </a:solidFill>
                <a:latin typeface="Times New Roman" pitchFamily="18" charset="0"/>
                <a:cs typeface="Times New Roman" pitchFamily="18" charset="0"/>
              </a:rPr>
              <a:t>C1. Thuật toán là gì?</a:t>
            </a:r>
          </a:p>
          <a:p>
            <a:pPr lvl="0" algn="just">
              <a:buAutoNum type="alphaUcPeriod"/>
            </a:pPr>
            <a:r>
              <a:rPr lang="en-US" sz="3200">
                <a:solidFill>
                  <a:schemeClr val="tx1"/>
                </a:solidFill>
                <a:latin typeface="Times New Roman" pitchFamily="18" charset="0"/>
                <a:cs typeface="Times New Roman" pitchFamily="18" charset="0"/>
              </a:rPr>
              <a:t>Một dãy các cách giải quyết một nhiệm vụ</a:t>
            </a:r>
          </a:p>
          <a:p>
            <a:pPr lvl="0" algn="just">
              <a:buAutoNum type="alphaUcPeriod"/>
            </a:pPr>
            <a:r>
              <a:rPr lang="en-US" sz="3200">
                <a:solidFill>
                  <a:schemeClr val="tx1"/>
                </a:solidFill>
                <a:latin typeface="Times New Roman" pitchFamily="18" charset="0"/>
                <a:cs typeface="Times New Roman" pitchFamily="18" charset="0"/>
              </a:rPr>
              <a:t>Một dãy các kết quả nhận được khi giải quyết một nhiệm vụ</a:t>
            </a:r>
          </a:p>
          <a:p>
            <a:pPr lvl="0" algn="just">
              <a:buAutoNum type="alphaUcPeriod"/>
            </a:pPr>
            <a:r>
              <a:rPr lang="en-US" sz="3200">
                <a:solidFill>
                  <a:schemeClr val="tx1"/>
                </a:solidFill>
                <a:latin typeface="Times New Roman" pitchFamily="18" charset="0"/>
                <a:cs typeface="Times New Roman" pitchFamily="18" charset="0"/>
              </a:rPr>
              <a:t>Một dãy các chỉ dẫn rõ ràng, có trình tự sao cho khi thực hiện những chỉ dẫn này người ta giải quyết được vấn đề hoặc nhiệm vụ đã cho</a:t>
            </a:r>
          </a:p>
          <a:p>
            <a:pPr lvl="0" algn="just">
              <a:buAutoNum type="alphaUcPeriod"/>
            </a:pPr>
            <a:r>
              <a:rPr lang="en-US" sz="3200">
                <a:solidFill>
                  <a:schemeClr val="tx1"/>
                </a:solidFill>
                <a:latin typeface="Times New Roman" pitchFamily="18" charset="0"/>
                <a:cs typeface="Times New Roman" pitchFamily="18" charset="0"/>
              </a:rPr>
              <a:t>Một dãy các dữ liệu đầu vào để giải quyết một nhiệm vụ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78"/>
  <p:tag name="MH_SECTIONID" val="279,280,281,282,"/>
  <p:tag name="ISPRING_PRESENTATION_TITLE" val="593f858513ea2"/>
</p:tagLst>
</file>

<file path=ppt/tags/tag10.xml><?xml version="1.0" encoding="utf-8"?>
<p:tagLst xmlns:a="http://schemas.openxmlformats.org/drawingml/2006/main" xmlns:r="http://schemas.openxmlformats.org/officeDocument/2006/relationships" xmlns:p="http://schemas.openxmlformats.org/presentationml/2006/main">
  <p:tag name="MH" val="20170613110840"/>
  <p:tag name="MH_LIBRARY" val="GRAPHIC"/>
  <p:tag name="MH_ORDER" val="Oval 14"/>
</p:tagLst>
</file>

<file path=ppt/tags/tag100.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Other"/>
  <p:tag name="MH_ORDER" val="13"/>
</p:tagLst>
</file>

<file path=ppt/tags/tag101.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Other"/>
  <p:tag name="MH_ORDER" val="3"/>
</p:tagLst>
</file>

<file path=ppt/tags/tag102.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Other"/>
  <p:tag name="MH_ORDER" val="4"/>
</p:tagLst>
</file>

<file path=ppt/tags/tag103.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SubTitle"/>
  <p:tag name="MH_ORDER" val="2"/>
</p:tagLst>
</file>

<file path=ppt/tags/tag104.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Other"/>
  <p:tag name="MH_ORDER" val="7"/>
</p:tagLst>
</file>

<file path=ppt/tags/tag105.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Other"/>
  <p:tag name="MH_ORDER" val="8"/>
</p:tagLst>
</file>

<file path=ppt/tags/tag106.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SubTitle"/>
  <p:tag name="MH_ORDER" val="4"/>
</p:tagLst>
</file>

<file path=ppt/tags/tag107.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Other"/>
  <p:tag name="MH_ORDER" val="9"/>
</p:tagLst>
</file>

<file path=ppt/tags/tag108.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Other"/>
  <p:tag name="MH_ORDER" val="10"/>
</p:tagLst>
</file>

<file path=ppt/tags/tag109.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SubTitle"/>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70613110840"/>
  <p:tag name="MH_LIBRARY" val="GRAPHIC"/>
  <p:tag name="MH_ORDER" val="Oval 15"/>
</p:tagLst>
</file>

<file path=ppt/tags/tag110.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Other"/>
  <p:tag name="MH_ORDER" val="5"/>
</p:tagLst>
</file>

<file path=ppt/tags/tag111.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Other"/>
  <p:tag name="MH_ORDER" val="6"/>
</p:tagLst>
</file>

<file path=ppt/tags/tag112.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SubTitle"/>
  <p:tag name="MH_ORDER" val="3"/>
</p:tagLst>
</file>

<file path=ppt/tags/tag113.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Other"/>
  <p:tag name="MH_ORDER" val="1"/>
</p:tagLst>
</file>

<file path=ppt/tags/tag114.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Other"/>
  <p:tag name="MH_ORDER" val="2"/>
</p:tagLst>
</file>

<file path=ppt/tags/tag115.xml><?xml version="1.0" encoding="utf-8"?>
<p:tagLst xmlns:a="http://schemas.openxmlformats.org/drawingml/2006/main" xmlns:r="http://schemas.openxmlformats.org/officeDocument/2006/relationships" xmlns:p="http://schemas.openxmlformats.org/presentationml/2006/main">
  <p:tag name="MH" val="20170613103127"/>
  <p:tag name="MH_LIBRARY" val="GRAPHIC"/>
  <p:tag name="MH_TYPE" val="SubTitle"/>
  <p:tag name="MH_ORDER" val="1"/>
</p:tagLst>
</file>

<file path=ppt/tags/tag11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TextDesc"/>
  <p:tag name="MH" val="20170613103719"/>
  <p:tag name="MH_LIBRARY" val="GRAPHIC"/>
</p:tagLst>
</file>

<file path=ppt/tags/tag117.xml><?xml version="1.0" encoding="utf-8"?>
<p:tagLst xmlns:a="http://schemas.openxmlformats.org/drawingml/2006/main" xmlns:r="http://schemas.openxmlformats.org/officeDocument/2006/relationships" xmlns:p="http://schemas.openxmlformats.org/presentationml/2006/main">
  <p:tag name="MH" val="20170613103719"/>
  <p:tag name="MH_LIBRARY" val="GRAPHIC"/>
  <p:tag name="MH_TYPE" val="SubTitle"/>
  <p:tag name="MH_ORDER" val="1"/>
</p:tagLst>
</file>

<file path=ppt/tags/tag118.xml><?xml version="1.0" encoding="utf-8"?>
<p:tagLst xmlns:a="http://schemas.openxmlformats.org/drawingml/2006/main" xmlns:r="http://schemas.openxmlformats.org/officeDocument/2006/relationships" xmlns:p="http://schemas.openxmlformats.org/presentationml/2006/main">
  <p:tag name="MH" val="20170613103719"/>
  <p:tag name="MH_LIBRARY" val="GRAPHIC"/>
  <p:tag name="MH_TYPE" val="SubTitle"/>
  <p:tag name="MH_ORDER" val="2"/>
</p:tagLst>
</file>

<file path=ppt/tags/tag119.xml><?xml version="1.0" encoding="utf-8"?>
<p:tagLst xmlns:a="http://schemas.openxmlformats.org/drawingml/2006/main" xmlns:r="http://schemas.openxmlformats.org/officeDocument/2006/relationships" xmlns:p="http://schemas.openxmlformats.org/presentationml/2006/main">
  <p:tag name="MH" val="20170613103719"/>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70613110840"/>
  <p:tag name="MH_LIBRARY" val="GRAPHIC"/>
  <p:tag name="MH_ORDER" val="直接连接符 16"/>
</p:tagLst>
</file>

<file path=ppt/tags/tag120.xml><?xml version="1.0" encoding="utf-8"?>
<p:tagLst xmlns:a="http://schemas.openxmlformats.org/drawingml/2006/main" xmlns:r="http://schemas.openxmlformats.org/officeDocument/2006/relationships" xmlns:p="http://schemas.openxmlformats.org/presentationml/2006/main">
  <p:tag name="MH" val="20170613103719"/>
  <p:tag name="MH_LIBRARY" val="GRAPHIC"/>
  <p:tag name="MH_TYPE" val="SubTitle"/>
  <p:tag name="MH_ORDER" val="4"/>
</p:tagLst>
</file>

<file path=ppt/tags/tag12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13103405"/>
  <p:tag name="MH_LIBRARY" val="GRAPHIC"/>
</p:tagLst>
</file>

<file path=ppt/tags/tag122.xml><?xml version="1.0" encoding="utf-8"?>
<p:tagLst xmlns:a="http://schemas.openxmlformats.org/drawingml/2006/main" xmlns:r="http://schemas.openxmlformats.org/officeDocument/2006/relationships" xmlns:p="http://schemas.openxmlformats.org/presentationml/2006/main">
  <p:tag name="MH" val="20170613103405"/>
  <p:tag name="MH_LIBRARY" val="GRAPHIC"/>
  <p:tag name="MH_TYPE" val="Other"/>
  <p:tag name="MH_ORDER" val="1"/>
</p:tagLst>
</file>

<file path=ppt/tags/tag123.xml><?xml version="1.0" encoding="utf-8"?>
<p:tagLst xmlns:a="http://schemas.openxmlformats.org/drawingml/2006/main" xmlns:r="http://schemas.openxmlformats.org/officeDocument/2006/relationships" xmlns:p="http://schemas.openxmlformats.org/presentationml/2006/main">
  <p:tag name="MH" val="20170613103405"/>
  <p:tag name="MH_LIBRARY" val="GRAPHIC"/>
  <p:tag name="MH_TYPE" val="Other"/>
  <p:tag name="MH_ORDER" val="2"/>
</p:tagLst>
</file>

<file path=ppt/tags/tag124.xml><?xml version="1.0" encoding="utf-8"?>
<p:tagLst xmlns:a="http://schemas.openxmlformats.org/drawingml/2006/main" xmlns:r="http://schemas.openxmlformats.org/officeDocument/2006/relationships" xmlns:p="http://schemas.openxmlformats.org/presentationml/2006/main">
  <p:tag name="MH" val="20170613103405"/>
  <p:tag name="MH_LIBRARY" val="GRAPHIC"/>
  <p:tag name="MH_TYPE" val="Other"/>
  <p:tag name="MH_ORDER" val="3"/>
</p:tagLst>
</file>

<file path=ppt/tags/tag125.xml><?xml version="1.0" encoding="utf-8"?>
<p:tagLst xmlns:a="http://schemas.openxmlformats.org/drawingml/2006/main" xmlns:r="http://schemas.openxmlformats.org/officeDocument/2006/relationships" xmlns:p="http://schemas.openxmlformats.org/presentationml/2006/main">
  <p:tag name="MH" val="20170613103405"/>
  <p:tag name="MH_LIBRARY" val="GRAPHIC"/>
  <p:tag name="MH_TYPE" val="Other"/>
  <p:tag name="MH_ORDER" val="4"/>
</p:tagLst>
</file>

<file path=ppt/tags/tag126.xml><?xml version="1.0" encoding="utf-8"?>
<p:tagLst xmlns:a="http://schemas.openxmlformats.org/drawingml/2006/main" xmlns:r="http://schemas.openxmlformats.org/officeDocument/2006/relationships" xmlns:p="http://schemas.openxmlformats.org/presentationml/2006/main">
  <p:tag name="MH" val="20170613110840"/>
  <p:tag name="MH_LIBRARY" val="GRAPHIC"/>
  <p:tag name="MH_ORDER" val="Oval 14"/>
</p:tagLst>
</file>

<file path=ppt/tags/tag127.xml><?xml version="1.0" encoding="utf-8"?>
<p:tagLst xmlns:a="http://schemas.openxmlformats.org/drawingml/2006/main" xmlns:r="http://schemas.openxmlformats.org/officeDocument/2006/relationships" xmlns:p="http://schemas.openxmlformats.org/presentationml/2006/main">
  <p:tag name="MH" val="20170613110840"/>
  <p:tag name="MH_LIBRARY" val="GRAPHIC"/>
  <p:tag name="MH_ORDER" val="Oval 15"/>
</p:tagLst>
</file>

<file path=ppt/tags/tag128.xml><?xml version="1.0" encoding="utf-8"?>
<p:tagLst xmlns:a="http://schemas.openxmlformats.org/drawingml/2006/main" xmlns:r="http://schemas.openxmlformats.org/officeDocument/2006/relationships" xmlns:p="http://schemas.openxmlformats.org/presentationml/2006/main">
  <p:tag name="MH" val="20170613110840"/>
  <p:tag name="MH_LIBRARY" val="GRAPHIC"/>
  <p:tag name="MH_ORDER" val="直接连接符 16"/>
</p:tagLst>
</file>

<file path=ppt/tags/tag12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Desc"/>
  <p:tag name="MH" val="20170613103547"/>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Desc"/>
  <p:tag name="MH" val="20170613102911"/>
  <p:tag name="MH_LIBRARY" val="GRAPHIC"/>
</p:tagLst>
</file>

<file path=ppt/tags/tag130.xml><?xml version="1.0" encoding="utf-8"?>
<p:tagLst xmlns:a="http://schemas.openxmlformats.org/drawingml/2006/main" xmlns:r="http://schemas.openxmlformats.org/officeDocument/2006/relationships" xmlns:p="http://schemas.openxmlformats.org/presentationml/2006/main">
  <p:tag name="MH" val="20170613103547"/>
  <p:tag name="MH_LIBRARY" val="GRAPHIC"/>
  <p:tag name="MH_TYPE" val="Other"/>
  <p:tag name="MH_ORDER" val="1"/>
</p:tagLst>
</file>

<file path=ppt/tags/tag131.xml><?xml version="1.0" encoding="utf-8"?>
<p:tagLst xmlns:a="http://schemas.openxmlformats.org/drawingml/2006/main" xmlns:r="http://schemas.openxmlformats.org/officeDocument/2006/relationships" xmlns:p="http://schemas.openxmlformats.org/presentationml/2006/main">
  <p:tag name="MH" val="20170613103547"/>
  <p:tag name="MH_LIBRARY" val="GRAPHIC"/>
  <p:tag name="MH_TYPE" val="Other"/>
  <p:tag name="MH_ORDER" val="2"/>
</p:tagLst>
</file>

<file path=ppt/tags/tag132.xml><?xml version="1.0" encoding="utf-8"?>
<p:tagLst xmlns:a="http://schemas.openxmlformats.org/drawingml/2006/main" xmlns:r="http://schemas.openxmlformats.org/officeDocument/2006/relationships" xmlns:p="http://schemas.openxmlformats.org/presentationml/2006/main">
  <p:tag name="MH" val="20170613103547"/>
  <p:tag name="MH_LIBRARY" val="GRAPHIC"/>
  <p:tag name="MH_TYPE" val="Other"/>
  <p:tag name="MH_ORDER" val="3"/>
</p:tagLst>
</file>

<file path=ppt/tags/tag133.xml><?xml version="1.0" encoding="utf-8"?>
<p:tagLst xmlns:a="http://schemas.openxmlformats.org/drawingml/2006/main" xmlns:r="http://schemas.openxmlformats.org/officeDocument/2006/relationships" xmlns:p="http://schemas.openxmlformats.org/presentationml/2006/main">
  <p:tag name="MH" val="20170613103547"/>
  <p:tag name="MH_LIBRARY" val="GRAPHIC"/>
  <p:tag name="MH_TYPE" val="Other"/>
  <p:tag name="MH_ORDER" val="4"/>
</p:tagLst>
</file>

<file path=ppt/tags/tag134.xml><?xml version="1.0" encoding="utf-8"?>
<p:tagLst xmlns:a="http://schemas.openxmlformats.org/drawingml/2006/main" xmlns:r="http://schemas.openxmlformats.org/officeDocument/2006/relationships" xmlns:p="http://schemas.openxmlformats.org/presentationml/2006/main">
  <p:tag name="MH" val="20170613103547"/>
  <p:tag name="MH_LIBRARY" val="GRAPHIC"/>
  <p:tag name="MH_TYPE" val="SubTitle"/>
  <p:tag name="MH_ORDER" val="1"/>
</p:tagLst>
</file>

<file path=ppt/tags/tag135.xml><?xml version="1.0" encoding="utf-8"?>
<p:tagLst xmlns:a="http://schemas.openxmlformats.org/drawingml/2006/main" xmlns:r="http://schemas.openxmlformats.org/officeDocument/2006/relationships" xmlns:p="http://schemas.openxmlformats.org/presentationml/2006/main">
  <p:tag name="MH" val="20170613103547"/>
  <p:tag name="MH_LIBRARY" val="GRAPHIC"/>
  <p:tag name="MH_TYPE" val="SubTitle"/>
  <p:tag name="MH_ORDER" val="2"/>
</p:tagLst>
</file>

<file path=ppt/tags/tag136.xml><?xml version="1.0" encoding="utf-8"?>
<p:tagLst xmlns:a="http://schemas.openxmlformats.org/drawingml/2006/main" xmlns:r="http://schemas.openxmlformats.org/officeDocument/2006/relationships" xmlns:p="http://schemas.openxmlformats.org/presentationml/2006/main">
  <p:tag name="MH" val="20170613103547"/>
  <p:tag name="MH_LIBRARY" val="GRAPHIC"/>
  <p:tag name="MH_TYPE" val="SubTitle"/>
  <p:tag name="MH_ORDER" val="3"/>
</p:tagLst>
</file>

<file path=ppt/tags/tag137.xml><?xml version="1.0" encoding="utf-8"?>
<p:tagLst xmlns:a="http://schemas.openxmlformats.org/drawingml/2006/main" xmlns:r="http://schemas.openxmlformats.org/officeDocument/2006/relationships" xmlns:p="http://schemas.openxmlformats.org/presentationml/2006/main">
  <p:tag name="MH" val="20170613103547"/>
  <p:tag name="MH_LIBRARY" val="GRAPHIC"/>
  <p:tag name="MH_TYPE" val="SubTitle"/>
  <p:tag name="MH_ORDER" val="4"/>
</p:tagLst>
</file>

<file path=ppt/tags/tag13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
  <p:tag name="MH" val="20170613103606"/>
  <p:tag name="MH_LIBRARY" val="GRAPHIC"/>
</p:tagLst>
</file>

<file path=ppt/tags/tag139.xml><?xml version="1.0" encoding="utf-8"?>
<p:tagLst xmlns:a="http://schemas.openxmlformats.org/drawingml/2006/main" xmlns:r="http://schemas.openxmlformats.org/officeDocument/2006/relationships" xmlns:p="http://schemas.openxmlformats.org/presentationml/2006/main">
  <p:tag name="MH" val="20170613103606"/>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613102911"/>
  <p:tag name="MH_LIBRARY" val="GRAPHIC"/>
  <p:tag name="MH_TYPE" val="Other"/>
  <p:tag name="MH_ORDER" val="7"/>
</p:tagLst>
</file>

<file path=ppt/tags/tag140.xml><?xml version="1.0" encoding="utf-8"?>
<p:tagLst xmlns:a="http://schemas.openxmlformats.org/drawingml/2006/main" xmlns:r="http://schemas.openxmlformats.org/officeDocument/2006/relationships" xmlns:p="http://schemas.openxmlformats.org/presentationml/2006/main">
  <p:tag name="MH" val="20170613103606"/>
  <p:tag name="MH_LIBRARY" val="GRAPHIC"/>
  <p:tag name="MH_TYPE" val="SubTitle"/>
  <p:tag name="MH_ORDER" val="2"/>
</p:tagLst>
</file>

<file path=ppt/tags/tag141.xml><?xml version="1.0" encoding="utf-8"?>
<p:tagLst xmlns:a="http://schemas.openxmlformats.org/drawingml/2006/main" xmlns:r="http://schemas.openxmlformats.org/officeDocument/2006/relationships" xmlns:p="http://schemas.openxmlformats.org/presentationml/2006/main">
  <p:tag name="MH" val="20170613103606"/>
  <p:tag name="MH_LIBRARY" val="GRAPHIC"/>
  <p:tag name="MH_TYPE" val="SubTitle"/>
  <p:tag name="MH_ORDER" val="3"/>
</p:tagLst>
</file>

<file path=ppt/tags/tag14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14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Text"/>
  <p:tag name="MH" val="20170613103648"/>
  <p:tag name="MH_LIBRARY" val="GRAPHIC"/>
</p:tagLst>
</file>

<file path=ppt/tags/tag144.xml><?xml version="1.0" encoding="utf-8"?>
<p:tagLst xmlns:a="http://schemas.openxmlformats.org/drawingml/2006/main" xmlns:r="http://schemas.openxmlformats.org/officeDocument/2006/relationships" xmlns:p="http://schemas.openxmlformats.org/presentationml/2006/main">
  <p:tag name="MH" val="20170613103648"/>
  <p:tag name="MH_LIBRARY" val="GRAPHIC"/>
  <p:tag name="MH_TYPE" val="Other"/>
  <p:tag name="MH_ORDER" val="1"/>
</p:tagLst>
</file>

<file path=ppt/tags/tag145.xml><?xml version="1.0" encoding="utf-8"?>
<p:tagLst xmlns:a="http://schemas.openxmlformats.org/drawingml/2006/main" xmlns:r="http://schemas.openxmlformats.org/officeDocument/2006/relationships" xmlns:p="http://schemas.openxmlformats.org/presentationml/2006/main">
  <p:tag name="MH" val="20170613103648"/>
  <p:tag name="MH_LIBRARY" val="GRAPHIC"/>
  <p:tag name="MH_TYPE" val="Other"/>
  <p:tag name="MH_ORDER" val="3"/>
</p:tagLst>
</file>

<file path=ppt/tags/tag146.xml><?xml version="1.0" encoding="utf-8"?>
<p:tagLst xmlns:a="http://schemas.openxmlformats.org/drawingml/2006/main" xmlns:r="http://schemas.openxmlformats.org/officeDocument/2006/relationships" xmlns:p="http://schemas.openxmlformats.org/presentationml/2006/main">
  <p:tag name="MH" val="20170613103648"/>
  <p:tag name="MH_LIBRARY" val="GRAPHIC"/>
  <p:tag name="MH_TYPE" val="Other"/>
  <p:tag name="MH_ORDER" val="4"/>
</p:tagLst>
</file>

<file path=ppt/tags/tag147.xml><?xml version="1.0" encoding="utf-8"?>
<p:tagLst xmlns:a="http://schemas.openxmlformats.org/drawingml/2006/main" xmlns:r="http://schemas.openxmlformats.org/officeDocument/2006/relationships" xmlns:p="http://schemas.openxmlformats.org/presentationml/2006/main">
  <p:tag name="MH" val="20170613103648"/>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70613102911"/>
  <p:tag name="MH_LIBRARY" val="GRAPHIC"/>
  <p:tag name="MH_TYPE" val="Other"/>
  <p:tag name="MH_ORDER" val="8"/>
</p:tagLst>
</file>

<file path=ppt/tags/tag16.xml><?xml version="1.0" encoding="utf-8"?>
<p:tagLst xmlns:a="http://schemas.openxmlformats.org/drawingml/2006/main" xmlns:r="http://schemas.openxmlformats.org/officeDocument/2006/relationships" xmlns:p="http://schemas.openxmlformats.org/presentationml/2006/main">
  <p:tag name="MH" val="20170613102911"/>
  <p:tag name="MH_LIBRARY" val="GRAPHIC"/>
  <p:tag name="MH_TYPE" val="SubTitle"/>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613102911"/>
  <p:tag name="MH_LIBRARY" val="GRAPHIC"/>
  <p:tag name="MH_TYPE" val="Other"/>
  <p:tag name="MH_ORDER" val="9"/>
</p:tagLst>
</file>

<file path=ppt/tags/tag18.xml><?xml version="1.0" encoding="utf-8"?>
<p:tagLst xmlns:a="http://schemas.openxmlformats.org/drawingml/2006/main" xmlns:r="http://schemas.openxmlformats.org/officeDocument/2006/relationships" xmlns:p="http://schemas.openxmlformats.org/presentationml/2006/main">
  <p:tag name="MH" val="20170613102911"/>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7061310291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70613110635"/>
  <p:tag name="MH_LIBRARY" val="CONTENTS"/>
  <p:tag name="MH_TYPE" val="ENTRY"/>
  <p:tag name="ID" val="54581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613102911"/>
  <p:tag name="MH_LIBRARY" val="GRAPHIC"/>
  <p:tag name="MH_TYPE" val="SubTitle"/>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613102911"/>
  <p:tag name="MH_LIBRARY" val="GRAPHIC"/>
  <p:tag name="MH_TYPE" val="Other"/>
  <p:tag name="MH_ORDER" val="6"/>
</p:tagLst>
</file>

<file path=ppt/tags/tag22.xml><?xml version="1.0" encoding="utf-8"?>
<p:tagLst xmlns:a="http://schemas.openxmlformats.org/drawingml/2006/main" xmlns:r="http://schemas.openxmlformats.org/officeDocument/2006/relationships" xmlns:p="http://schemas.openxmlformats.org/presentationml/2006/main">
  <p:tag name="MH" val="20170613102911"/>
  <p:tag name="MH_LIBRARY" val="GRAPHIC"/>
  <p:tag name="MH_TYPE" val="Other"/>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0613102911"/>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70613102911"/>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613102911"/>
  <p:tag name="MH_LIBRARY" val="GRAPHIC"/>
  <p:tag name="MH_TYPE" val="Other"/>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70613110840"/>
  <p:tag name="MH_LIBRARY" val="GRAPHIC"/>
  <p:tag name="MH_ORDER" val="Oval 14"/>
</p:tagLst>
</file>

<file path=ppt/tags/tag27.xml><?xml version="1.0" encoding="utf-8"?>
<p:tagLst xmlns:a="http://schemas.openxmlformats.org/drawingml/2006/main" xmlns:r="http://schemas.openxmlformats.org/officeDocument/2006/relationships" xmlns:p="http://schemas.openxmlformats.org/presentationml/2006/main">
  <p:tag name="MH" val="20170613110840"/>
  <p:tag name="MH_LIBRARY" val="GRAPHIC"/>
  <p:tag name="MH_ORDER" val="Oval 15"/>
</p:tagLst>
</file>

<file path=ppt/tags/tag28.xml><?xml version="1.0" encoding="utf-8"?>
<p:tagLst xmlns:a="http://schemas.openxmlformats.org/drawingml/2006/main" xmlns:r="http://schemas.openxmlformats.org/officeDocument/2006/relationships" xmlns:p="http://schemas.openxmlformats.org/presentationml/2006/main">
  <p:tag name="MH" val="20170613110840"/>
  <p:tag name="MH_LIBRARY" val="GRAPHIC"/>
  <p:tag name="MH_ORDER" val="直接连接符 16"/>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613103016"/>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613110635"/>
  <p:tag name="MH_LIBRARY" val="CONTENTS"/>
  <p:tag name="MH_TYPE" val="NUMBER"/>
  <p:tag name="ID" val="54581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613103016"/>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70613103016"/>
  <p:tag name="MH_LIBRARY" val="GRAPHIC"/>
  <p:tag name="MH_TYPE" val="Other"/>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70613103016"/>
  <p:tag name="MH_LIBRARY" val="GRAPHIC"/>
  <p:tag name="MH_TYPE" val="Other"/>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70613103016"/>
  <p:tag name="MH_LIBRARY" val="GRAPHIC"/>
  <p:tag name="MH_TYPE" val="Other"/>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70613103016"/>
  <p:tag name="MH_LIBRARY" val="GRAPHIC"/>
  <p:tag name="MH_TYPE" val="Other"/>
  <p:tag name="MH_ORDER" val="5"/>
</p:tagLst>
</file>

<file path=ppt/tags/tag35.xml><?xml version="1.0" encoding="utf-8"?>
<p:tagLst xmlns:a="http://schemas.openxmlformats.org/drawingml/2006/main" xmlns:r="http://schemas.openxmlformats.org/officeDocument/2006/relationships" xmlns:p="http://schemas.openxmlformats.org/presentationml/2006/main">
  <p:tag name="MH" val="20170613103016"/>
  <p:tag name="MH_LIBRARY" val="GRAPHIC"/>
  <p:tag name="MH_TYPE" val="Other"/>
  <p:tag name="MH_ORDER" val="6"/>
</p:tagLst>
</file>

<file path=ppt/tags/tag36.xml><?xml version="1.0" encoding="utf-8"?>
<p:tagLst xmlns:a="http://schemas.openxmlformats.org/drawingml/2006/main" xmlns:r="http://schemas.openxmlformats.org/officeDocument/2006/relationships" xmlns:p="http://schemas.openxmlformats.org/presentationml/2006/main">
  <p:tag name="MH" val="20170613103016"/>
  <p:tag name="MH_LIBRARY" val="GRAPHIC"/>
  <p:tag name="MH_TYPE" val="Other"/>
  <p:tag name="MH_ORDER" val="7"/>
</p:tagLst>
</file>

<file path=ppt/tags/tag37.xml><?xml version="1.0" encoding="utf-8"?>
<p:tagLst xmlns:a="http://schemas.openxmlformats.org/drawingml/2006/main" xmlns:r="http://schemas.openxmlformats.org/officeDocument/2006/relationships" xmlns:p="http://schemas.openxmlformats.org/presentationml/2006/main">
  <p:tag name="MH" val="20170613103016"/>
  <p:tag name="MH_LIBRARY" val="GRAPHIC"/>
  <p:tag name="MH_TYPE" val="Other"/>
  <p:tag name="MH_ORDER" val="8"/>
</p:tagLst>
</file>

<file path=ppt/tags/tag3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YinZJG#"/>
  <p:tag name="MH_LAYOUT" val="TitleSubTitle"/>
  <p:tag name="MH" val="20170613103307"/>
  <p:tag name="MH_LIBRARY" val="GRAPHIC"/>
</p:tagLst>
</file>

<file path=ppt/tags/tag39.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3110635"/>
  <p:tag name="MH_LIBRARY" val="CONTENTS"/>
  <p:tag name="MH_TYPE" val="ENTRY"/>
  <p:tag name="ID" val="545812"/>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4"/>
</p:tagLst>
</file>

<file path=ppt/tags/tag45.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5"/>
</p:tagLst>
</file>

<file path=ppt/tags/tag48.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6"/>
</p:tagLst>
</file>

<file path=ppt/tags/tag49.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3110635"/>
  <p:tag name="MH_LIBRARY" val="CONTENTS"/>
  <p:tag name="MH_TYPE" val="NUMBER"/>
  <p:tag name="ID" val="545812"/>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7"/>
</p:tagLst>
</file>

<file path=ppt/tags/tag51.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8"/>
</p:tagLst>
</file>

<file path=ppt/tags/tag52.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9"/>
</p:tagLst>
</file>

<file path=ppt/tags/tag53.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10"/>
</p:tagLst>
</file>

<file path=ppt/tags/tag55.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Desc"/>
  <p:tag name="MH" val="20170613103536"/>
  <p:tag name="MH_LIBRARY" val="GRAPHIC"/>
</p:tagLst>
</file>

<file path=ppt/tags/tag56.xml><?xml version="1.0" encoding="utf-8"?>
<p:tagLst xmlns:a="http://schemas.openxmlformats.org/drawingml/2006/main" xmlns:r="http://schemas.openxmlformats.org/officeDocument/2006/relationships" xmlns:p="http://schemas.openxmlformats.org/presentationml/2006/main">
  <p:tag name="MH" val="20170613103536"/>
  <p:tag name="MH_LIBRARY" val="GRAPHIC"/>
  <p:tag name="MH_TYPE" val="Other"/>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70613103536"/>
  <p:tag name="MH_LIBRARY" val="GRAPHIC"/>
  <p:tag name="MH_TYPE" val="Other"/>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70613103536"/>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70613103536"/>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613110635"/>
  <p:tag name="MH_LIBRARY" val="CONTENTS"/>
  <p:tag name="MH_TYPE" val="ENTRY"/>
  <p:tag name="ID" val="545812"/>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
  <p:tag name="MH" val="20170613103347"/>
  <p:tag name="MH_LIBRARY" val="GRAPHIC"/>
</p:tagLst>
</file>

<file path=ppt/tags/tag61.xml><?xml version="1.0" encoding="utf-8"?>
<p:tagLst xmlns:a="http://schemas.openxmlformats.org/drawingml/2006/main" xmlns:r="http://schemas.openxmlformats.org/officeDocument/2006/relationships" xmlns:p="http://schemas.openxmlformats.org/presentationml/2006/main">
  <p:tag name="MH" val="20170613103347"/>
  <p:tag name="MH_LIBRARY" val="GRAPHIC"/>
  <p:tag name="MH_TYPE" val="Other"/>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70613103347"/>
  <p:tag name="MH_LIBRARY" val="GRAPHIC"/>
  <p:tag name="MH_TYPE" val="Other"/>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70613103347"/>
  <p:tag name="MH_LIBRARY" val="GRAPHIC"/>
  <p:tag name="MH_TYPE" val="Other"/>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70613103347"/>
  <p:tag name="MH_LIBRARY" val="GRAPHIC"/>
  <p:tag name="MH_TYPE" val="Other"/>
  <p:tag name="MH_ORDER" val="4"/>
</p:tagLst>
</file>

<file path=ppt/tags/tag65.xml><?xml version="1.0" encoding="utf-8"?>
<p:tagLst xmlns:a="http://schemas.openxmlformats.org/drawingml/2006/main" xmlns:r="http://schemas.openxmlformats.org/officeDocument/2006/relationships" xmlns:p="http://schemas.openxmlformats.org/presentationml/2006/main">
  <p:tag name="MH" val="20170613103347"/>
  <p:tag name="MH_LIBRARY" val="GRAPHIC"/>
  <p:tag name="MH_TYPE" val="Other"/>
  <p:tag name="MH_ORDER" val="5"/>
</p:tagLst>
</file>

<file path=ppt/tags/tag66.xml><?xml version="1.0" encoding="utf-8"?>
<p:tagLst xmlns:a="http://schemas.openxmlformats.org/drawingml/2006/main" xmlns:r="http://schemas.openxmlformats.org/officeDocument/2006/relationships" xmlns:p="http://schemas.openxmlformats.org/presentationml/2006/main">
  <p:tag name="MH" val="20170613103347"/>
  <p:tag name="MH_LIBRARY" val="GRAPHIC"/>
  <p:tag name="MH_TYPE" val="Other"/>
  <p:tag name="MH_ORDER" val="6"/>
</p:tagLst>
</file>

<file path=ppt/tags/tag6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70613103432"/>
  <p:tag name="MH_LIBRARY" val="GRAPHIC"/>
</p:tagLst>
</file>

<file path=ppt/tags/tag68.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Other"/>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613110635"/>
  <p:tag name="MH_LIBRARY" val="CONTENTS"/>
  <p:tag name="MH_TYPE" val="NUMBER"/>
  <p:tag name="ID" val="545812"/>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SubTitle"/>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Other"/>
  <p:tag name="MH_ORDER" val="3"/>
</p:tagLst>
</file>

<file path=ppt/tags/tag72.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Other"/>
  <p:tag name="MH_ORDER" val="4"/>
</p:tagLst>
</file>

<file path=ppt/tags/tag73.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Other"/>
  <p:tag name="MH_ORDER" val="5"/>
</p:tagLst>
</file>

<file path=ppt/tags/tag74.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SubTitle"/>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Other"/>
  <p:tag name="MH_ORDER" val="6"/>
</p:tagLst>
</file>

<file path=ppt/tags/tag76.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Other"/>
  <p:tag name="MH_ORDER" val="7"/>
</p:tagLst>
</file>

<file path=ppt/tags/tag77.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Other"/>
  <p:tag name="MH_ORDER" val="8"/>
</p:tagLst>
</file>

<file path=ppt/tags/tag78.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SubTitle"/>
  <p:tag name="MH_ORDER" val="3"/>
</p:tagLst>
</file>

<file path=ppt/tags/tag79.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Other"/>
  <p:tag name="MH_ORDER" val="9"/>
</p:tagLst>
</file>

<file path=ppt/tags/tag8.xml><?xml version="1.0" encoding="utf-8"?>
<p:tagLst xmlns:a="http://schemas.openxmlformats.org/drawingml/2006/main" xmlns:r="http://schemas.openxmlformats.org/officeDocument/2006/relationships" xmlns:p="http://schemas.openxmlformats.org/presentationml/2006/main">
  <p:tag name="MH" val="20170613110635"/>
  <p:tag name="MH_LIBRARY" val="CONTENTS"/>
  <p:tag name="MH_TYPE" val="ENTRY"/>
  <p:tag name="ID" val="545812"/>
  <p:tag name="MH_ORDER" val="4"/>
</p:tagLst>
</file>

<file path=ppt/tags/tag80.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Other"/>
  <p:tag name="MH_ORDER" val="10"/>
</p:tagLst>
</file>

<file path=ppt/tags/tag81.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SubTitle"/>
  <p:tag name="MH_ORDER" val="4"/>
</p:tagLst>
</file>

<file path=ppt/tags/tag82.xml><?xml version="1.0" encoding="utf-8"?>
<p:tagLst xmlns:a="http://schemas.openxmlformats.org/drawingml/2006/main" xmlns:r="http://schemas.openxmlformats.org/officeDocument/2006/relationships" xmlns:p="http://schemas.openxmlformats.org/presentationml/2006/main">
  <p:tag name="MH" val="20170613103432"/>
  <p:tag name="MH_LIBRARY" val="GRAPHIC"/>
  <p:tag name="MH_TYPE" val="Other"/>
  <p:tag name="MH_ORDER" val="11"/>
</p:tagLst>
</file>

<file path=ppt/tags/tag83.xml><?xml version="1.0" encoding="utf-8"?>
<p:tagLst xmlns:a="http://schemas.openxmlformats.org/drawingml/2006/main" xmlns:r="http://schemas.openxmlformats.org/officeDocument/2006/relationships" xmlns:p="http://schemas.openxmlformats.org/presentationml/2006/main">
  <p:tag name="MH" val="20170613110840"/>
  <p:tag name="MH_LIBRARY" val="GRAPHIC"/>
  <p:tag name="MH_ORDER" val="Oval 14"/>
</p:tagLst>
</file>

<file path=ppt/tags/tag84.xml><?xml version="1.0" encoding="utf-8"?>
<p:tagLst xmlns:a="http://schemas.openxmlformats.org/drawingml/2006/main" xmlns:r="http://schemas.openxmlformats.org/officeDocument/2006/relationships" xmlns:p="http://schemas.openxmlformats.org/presentationml/2006/main">
  <p:tag name="MH" val="20170613110840"/>
  <p:tag name="MH_LIBRARY" val="GRAPHIC"/>
  <p:tag name="MH_ORDER" val="Oval 15"/>
</p:tagLst>
</file>

<file path=ppt/tags/tag85.xml><?xml version="1.0" encoding="utf-8"?>
<p:tagLst xmlns:a="http://schemas.openxmlformats.org/drawingml/2006/main" xmlns:r="http://schemas.openxmlformats.org/officeDocument/2006/relationships" xmlns:p="http://schemas.openxmlformats.org/presentationml/2006/main">
  <p:tag name="MH" val="20170613110840"/>
  <p:tag name="MH_LIBRARY" val="GRAPHIC"/>
  <p:tag name="MH_ORDER" val="直接连接符 16"/>
</p:tagLst>
</file>

<file path=ppt/tags/tag86.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
  <p:tag name="MH" val="20170613103504"/>
  <p:tag name="MH_LIBRARY" val="GRAPHIC"/>
</p:tagLst>
</file>

<file path=ppt/tags/tag87.xml><?xml version="1.0" encoding="utf-8"?>
<p:tagLst xmlns:a="http://schemas.openxmlformats.org/drawingml/2006/main" xmlns:r="http://schemas.openxmlformats.org/officeDocument/2006/relationships" xmlns:p="http://schemas.openxmlformats.org/presentationml/2006/main">
  <p:tag name="MH" val="20170613103504"/>
  <p:tag name="MH_LIBRARY" val="GRAPHIC"/>
  <p:tag name="MH_TYPE" val="Other"/>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70613103504"/>
  <p:tag name="MH_LIBRARY" val="GRAPHIC"/>
  <p:tag name="MH_TYPE" val="Other"/>
  <p:tag name="MH_ORDER" val="4"/>
</p:tagLst>
</file>

<file path=ppt/tags/tag89.xml><?xml version="1.0" encoding="utf-8"?>
<p:tagLst xmlns:a="http://schemas.openxmlformats.org/drawingml/2006/main" xmlns:r="http://schemas.openxmlformats.org/officeDocument/2006/relationships" xmlns:p="http://schemas.openxmlformats.org/presentationml/2006/main">
  <p:tag name="MH" val="20170613103504"/>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70613110635"/>
  <p:tag name="MH_LIBRARY" val="CONTENTS"/>
  <p:tag name="MH_TYPE" val="NUMBER"/>
  <p:tag name="ID" val="545812"/>
  <p:tag name="MH_ORDER" val="4"/>
</p:tagLst>
</file>

<file path=ppt/tags/tag90.xml><?xml version="1.0" encoding="utf-8"?>
<p:tagLst xmlns:a="http://schemas.openxmlformats.org/drawingml/2006/main" xmlns:r="http://schemas.openxmlformats.org/officeDocument/2006/relationships" xmlns:p="http://schemas.openxmlformats.org/presentationml/2006/main">
  <p:tag name="MH" val="20170613103504"/>
  <p:tag name="MH_LIBRARY" val="GRAPHIC"/>
  <p:tag name="MH_TYPE" val="Other"/>
  <p:tag name="MH_ORDER" val="7"/>
</p:tagLst>
</file>

<file path=ppt/tags/tag91.xml><?xml version="1.0" encoding="utf-8"?>
<p:tagLst xmlns:a="http://schemas.openxmlformats.org/drawingml/2006/main" xmlns:r="http://schemas.openxmlformats.org/officeDocument/2006/relationships" xmlns:p="http://schemas.openxmlformats.org/presentationml/2006/main">
  <p:tag name="MH" val="20170613103504"/>
  <p:tag name="MH_LIBRARY" val="GRAPHIC"/>
  <p:tag name="MH_TYPE" val="Other"/>
  <p:tag name="MH_ORDER" val="8"/>
</p:tagLst>
</file>

<file path=ppt/tags/tag92.xml><?xml version="1.0" encoding="utf-8"?>
<p:tagLst xmlns:a="http://schemas.openxmlformats.org/drawingml/2006/main" xmlns:r="http://schemas.openxmlformats.org/officeDocument/2006/relationships" xmlns:p="http://schemas.openxmlformats.org/presentationml/2006/main">
  <p:tag name="MH" val="20170613103504"/>
  <p:tag name="MH_LIBRARY" val="GRAPHIC"/>
  <p:tag name="MH_TYPE" val="Other"/>
  <p:tag name="MH_ORDER" val="9"/>
</p:tagLst>
</file>

<file path=ppt/tags/tag93.xml><?xml version="1.0" encoding="utf-8"?>
<p:tagLst xmlns:a="http://schemas.openxmlformats.org/drawingml/2006/main" xmlns:r="http://schemas.openxmlformats.org/officeDocument/2006/relationships" xmlns:p="http://schemas.openxmlformats.org/presentationml/2006/main">
  <p:tag name="MH" val="20170613103504"/>
  <p:tag name="MH_LIBRARY" val="GRAPHIC"/>
  <p:tag name="MH_TYPE" val="Other"/>
  <p:tag name="MH_ORDER" val="14"/>
</p:tagLst>
</file>

<file path=ppt/tags/tag94.xml><?xml version="1.0" encoding="utf-8"?>
<p:tagLst xmlns:a="http://schemas.openxmlformats.org/drawingml/2006/main" xmlns:r="http://schemas.openxmlformats.org/officeDocument/2006/relationships" xmlns:p="http://schemas.openxmlformats.org/presentationml/2006/main">
  <p:tag name="MH" val="20170613103504"/>
  <p:tag name="MH_LIBRARY" val="GRAPHIC"/>
  <p:tag name="MH_TYPE" val="Other"/>
  <p:tag name="MH_ORDER" val="15"/>
</p:tagLst>
</file>

<file path=ppt/tags/tag95.xml><?xml version="1.0" encoding="utf-8"?>
<p:tagLst xmlns:a="http://schemas.openxmlformats.org/drawingml/2006/main" xmlns:r="http://schemas.openxmlformats.org/officeDocument/2006/relationships" xmlns:p="http://schemas.openxmlformats.org/presentationml/2006/main">
  <p:tag name="MH" val="20170613103504"/>
  <p:tag name="MH_LIBRARY" val="GRAPHIC"/>
  <p:tag name="MH_TYPE" val="Other"/>
  <p:tag name="MH_ORDER" val="16"/>
</p:tagLst>
</file>

<file path=ppt/tags/tag96.xml><?xml version="1.0" encoding="utf-8"?>
<p:tagLst xmlns:a="http://schemas.openxmlformats.org/drawingml/2006/main" xmlns:r="http://schemas.openxmlformats.org/officeDocument/2006/relationships" xmlns:p="http://schemas.openxmlformats.org/presentationml/2006/main">
  <p:tag name="MH" val="20170613103504"/>
  <p:tag name="MH_LIBRARY" val="GRAPHIC"/>
  <p:tag name="MH_TYPE" val="Other"/>
  <p:tag name="MH_ORDER" val="11"/>
</p:tagLst>
</file>

<file path=ppt/tags/tag97.xml><?xml version="1.0" encoding="utf-8"?>
<p:tagLst xmlns:a="http://schemas.openxmlformats.org/drawingml/2006/main" xmlns:r="http://schemas.openxmlformats.org/officeDocument/2006/relationships" xmlns:p="http://schemas.openxmlformats.org/presentationml/2006/main">
  <p:tag name="MH" val="20170613103504"/>
  <p:tag name="MH_LIBRARY" val="GRAPHIC"/>
  <p:tag name="MH_TYPE" val="Other"/>
  <p:tag name="MH_ORDER" val="10"/>
</p:tagLst>
</file>

<file path=ppt/tags/tag98.xml><?xml version="1.0" encoding="utf-8"?>
<p:tagLst xmlns:a="http://schemas.openxmlformats.org/drawingml/2006/main" xmlns:r="http://schemas.openxmlformats.org/officeDocument/2006/relationships" xmlns:p="http://schemas.openxmlformats.org/presentationml/2006/main">
  <p:tag name="MH" val="20170613103504"/>
  <p:tag name="MH_LIBRARY" val="GRAPHIC"/>
  <p:tag name="MH_TYPE" val="Other"/>
  <p:tag name="MH_ORDER" val="12"/>
</p:tagLst>
</file>

<file path=ppt/tags/tag9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13103127"/>
  <p:tag name="MH_LIBRARY" val="GRAPHIC"/>
</p:tagLst>
</file>

<file path=ppt/theme/theme1.xml><?xml version="1.0" encoding="utf-8"?>
<a:theme xmlns:a="http://schemas.openxmlformats.org/drawingml/2006/main" name="Office 主题​​">
  <a:themeElements>
    <a:clrScheme name="自定义 25">
      <a:dk1>
        <a:sysClr val="windowText" lastClr="000000"/>
      </a:dk1>
      <a:lt1>
        <a:sysClr val="window" lastClr="FFFFFF"/>
      </a:lt1>
      <a:dk2>
        <a:srgbClr val="44546A"/>
      </a:dk2>
      <a:lt2>
        <a:srgbClr val="E7E6E6"/>
      </a:lt2>
      <a:accent1>
        <a:srgbClr val="DF3427"/>
      </a:accent1>
      <a:accent2>
        <a:srgbClr val="A1BF24"/>
      </a:accent2>
      <a:accent3>
        <a:srgbClr val="08ACB6"/>
      </a:accent3>
      <a:accent4>
        <a:srgbClr val="EEAD1B"/>
      </a:accent4>
      <a:accent5>
        <a:srgbClr val="DF3427"/>
      </a:accent5>
      <a:accent6>
        <a:srgbClr val="08ACB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499</TotalTime>
  <Words>2894</Words>
  <Application>Microsoft Office PowerPoint</Application>
  <PresentationFormat>Widescreen</PresentationFormat>
  <Paragraphs>322</Paragraphs>
  <Slides>47</Slides>
  <Notes>24</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华文细黑</vt:lpstr>
      <vt:lpstr>微软雅黑</vt:lpstr>
      <vt:lpstr>Forte</vt:lpstr>
      <vt:lpstr>汉仪黑荔枝体简</vt:lpstr>
      <vt:lpstr>Impact</vt:lpstr>
      <vt:lpstr>等线</vt:lpstr>
      <vt:lpstr>Wingdings 3</vt:lpstr>
      <vt:lpstr>Arial</vt:lpstr>
      <vt:lpstr>汉仪夏日体W</vt:lpstr>
      <vt:lpstr>Wingdings</vt:lpstr>
      <vt:lpstr>Times New Roman</vt:lpstr>
      <vt:lpstr>Calibri</vt:lpstr>
      <vt:lpstr>Office 主题​​</vt:lpstr>
      <vt:lpstr>PowerPoint Presentation</vt:lpstr>
      <vt:lpstr>PowerPoint Presentation</vt:lpstr>
      <vt:lpstr>PowerPoint Presentation</vt:lpstr>
      <vt:lpstr>1. Khái niệm thuật toán</vt:lpstr>
      <vt:lpstr>1. Khái niệm thuật toán</vt:lpstr>
      <vt:lpstr>PowerPoint Presentation</vt:lpstr>
      <vt:lpstr>PowerPoint Presentation</vt:lpstr>
      <vt:lpstr>PowerPoint Presentation</vt:lpstr>
      <vt:lpstr>PowerPoint Presentation</vt:lpstr>
      <vt:lpstr>PowerPoint Presentation</vt:lpstr>
      <vt:lpstr>2. Mô tả thuật toán</vt:lpstr>
      <vt:lpstr>2. Mô tả thuật toán</vt:lpstr>
      <vt:lpstr>PowerPoint Presentation</vt:lpstr>
      <vt:lpstr>PowerPoint Presentation</vt:lpstr>
      <vt:lpstr>2. Mô tả thuật toán</vt:lpstr>
      <vt:lpstr>2. Mô tả thuật toán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593f858513ea2</dc:title>
  <dc:creator>逆流的小鱼</dc:creator>
  <cp:lastModifiedBy>m2947</cp:lastModifiedBy>
  <cp:revision>40</cp:revision>
  <dcterms:created xsi:type="dcterms:W3CDTF">2017-06-13T00:50:55Z</dcterms:created>
  <dcterms:modified xsi:type="dcterms:W3CDTF">2024-04-11T01:20:45Z</dcterms:modified>
</cp:coreProperties>
</file>