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6"/>
  </p:notesMasterIdLst>
  <p:sldIdLst>
    <p:sldId id="526" r:id="rId3"/>
    <p:sldId id="546" r:id="rId4"/>
    <p:sldId id="288" r:id="rId5"/>
    <p:sldId id="524" r:id="rId6"/>
    <p:sldId id="543" r:id="rId7"/>
    <p:sldId id="293" r:id="rId8"/>
    <p:sldId id="536" r:id="rId9"/>
    <p:sldId id="545" r:id="rId10"/>
    <p:sldId id="537" r:id="rId11"/>
    <p:sldId id="533" r:id="rId12"/>
    <p:sldId id="534" r:id="rId13"/>
    <p:sldId id="54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EF9"/>
    <a:srgbClr val="FDFD7B"/>
    <a:srgbClr val="DA16D1"/>
    <a:srgbClr val="C9FBD6"/>
    <a:srgbClr val="F8FEBA"/>
    <a:srgbClr val="F9FEDA"/>
    <a:srgbClr val="ECFEF1"/>
    <a:srgbClr val="94FAD1"/>
    <a:srgbClr val="E7FFE5"/>
    <a:srgbClr val="B9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86399" autoAdjust="0"/>
  </p:normalViewPr>
  <p:slideViewPr>
    <p:cSldViewPr>
      <p:cViewPr varScale="1">
        <p:scale>
          <a:sx n="63" d="100"/>
          <a:sy n="63" d="100"/>
        </p:scale>
        <p:origin x="110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93BA-677A-49A9-B277-4054B32AF9C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8A22-ABC5-4AF8-9AF3-CD069469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0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75231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17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6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8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8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9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4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9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67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8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47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2AC0-D318-46D8-BD9E-7F340C26034E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CFB0-9080-4ECA-A092-361B0386A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6786A-38A4-4051-A4DF-90CEA8C44E50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75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24" y="228600"/>
            <a:ext cx="10108346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5570"/>
            <a:ext cx="10885774" cy="45690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43906F-3E6C-4664-9006-23C4962B42D6}"/>
              </a:ext>
            </a:extLst>
          </p:cNvPr>
          <p:cNvSpPr/>
          <p:nvPr/>
        </p:nvSpPr>
        <p:spPr>
          <a:xfrm>
            <a:off x="1790700" y="-1649578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7: TÍNH ĐỐI XỨNG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PHẲNG TRONG TỰ NHIÊN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5761E-05A6-4E49-9778-1C4BB064F3EA}"/>
              </a:ext>
            </a:extLst>
          </p:cNvPr>
          <p:cNvSpPr txBox="1"/>
          <p:nvPr/>
        </p:nvSpPr>
        <p:spPr>
          <a:xfrm>
            <a:off x="-8708923" y="1600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HÌNH CÓ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21565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193232"/>
            <a:ext cx="9677400" cy="579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63331-BE46-471F-9AE9-7F968ABF48CE}"/>
              </a:ext>
            </a:extLst>
          </p:cNvPr>
          <p:cNvSpPr txBox="1"/>
          <p:nvPr/>
        </p:nvSpPr>
        <p:spPr>
          <a:xfrm>
            <a:off x="3333031" y="3266210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ABFBB-F5CF-4F48-B94E-96AE031C19DF}"/>
              </a:ext>
            </a:extLst>
          </p:cNvPr>
          <p:cNvSpPr txBox="1"/>
          <p:nvPr/>
        </p:nvSpPr>
        <p:spPr>
          <a:xfrm>
            <a:off x="7628611" y="3132964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1AC7E-76E9-4C3C-907C-352E507B2E4B}"/>
              </a:ext>
            </a:extLst>
          </p:cNvPr>
          <p:cNvSpPr txBox="1"/>
          <p:nvPr/>
        </p:nvSpPr>
        <p:spPr>
          <a:xfrm>
            <a:off x="3312587" y="6160355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58E82-EC09-4CCA-A969-DCA3DBAC0692}"/>
              </a:ext>
            </a:extLst>
          </p:cNvPr>
          <p:cNvSpPr txBox="1"/>
          <p:nvPr/>
        </p:nvSpPr>
        <p:spPr>
          <a:xfrm>
            <a:off x="7844562" y="6188185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Biển báo giao thông Biển báo đường bộ ở Singapore Biển cảnh báo Giao thông  một chiều, Biển báo đường, khu vực, vòng tròn png | PNGEgg">
            <a:extLst>
              <a:ext uri="{FF2B5EF4-FFF2-40B4-BE49-F238E27FC236}">
                <a16:creationId xmlns:a16="http://schemas.microsoft.com/office/drawing/2014/main" id="{9DB43E2F-D035-42B7-AA2C-72DFD70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7000" l="0" r="100000">
                        <a14:foregroundMark x1="16778" y1="21778" x2="16778" y2="21778"/>
                        <a14:foregroundMark x1="44778" y1="2778" x2="44778" y2="2778"/>
                        <a14:foregroundMark x1="44778" y1="6111" x2="44778" y2="6111"/>
                        <a14:foregroundMark x1="40778" y1="39444" x2="40778" y2="39444"/>
                        <a14:foregroundMark x1="52778" y1="32556" x2="52778" y2="32556"/>
                        <a14:foregroundMark x1="57222" y1="57556" x2="57222" y2="57556"/>
                        <a14:foregroundMark x1="77111" y1="13556" x2="77111" y2="13556"/>
                        <a14:foregroundMark x1="86000" y1="66889" x2="86000" y2="66889"/>
                        <a14:foregroundMark x1="78000" y1="82111" x2="78000" y2="82111"/>
                        <a14:foregroundMark x1="26111" y1="86444" x2="26111" y2="86444"/>
                        <a14:foregroundMark x1="12444" y1="74222" x2="12889" y2="74222"/>
                        <a14:foregroundMark x1="25667" y1="86000" x2="25667" y2="86000"/>
                        <a14:foregroundMark x1="13333" y1="75667" x2="13333" y2="75667"/>
                        <a14:foregroundMark x1="6667" y1="55111" x2="6667" y2="55111"/>
                        <a14:foregroundMark x1="95778" y1="57111" x2="95778" y2="57111"/>
                        <a14:foregroundMark x1="75333" y1="47333" x2="75333" y2="47333"/>
                        <a14:foregroundMark x1="31889" y1="11556" x2="31889" y2="11556"/>
                        <a14:foregroundMark x1="66000" y1="11556" x2="66000" y2="11556"/>
                        <a14:foregroundMark x1="12889" y1="30111" x2="12889" y2="30111"/>
                        <a14:foregroundMark x1="70000" y1="87889" x2="70000" y2="87889"/>
                        <a14:foregroundMark x1="57222" y1="97222" x2="57222" y2="97222"/>
                        <a14:foregroundMark x1="92222" y1="32556" x2="92222" y2="32556"/>
                        <a14:foregroundMark x1="45667" y1="17889" x2="45667" y2="17889"/>
                        <a14:foregroundMark x1="47889" y1="18889" x2="45667" y2="1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40" y="884302"/>
            <a:ext cx="2453860" cy="23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62316-4F47-418F-B1AB-756BBD9B5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929183"/>
            <a:ext cx="1676184" cy="203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2CDADC-E73B-4DFD-B2AE-265BB31FE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884301"/>
            <a:ext cx="2561655" cy="2205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B4460F-6EBC-4BE5-9562-AF81BF00C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828420"/>
            <a:ext cx="2635054" cy="233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2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1" y="193232"/>
            <a:ext cx="9372600" cy="579967"/>
          </a:xfrm>
          <a:prstGeom prst="rect">
            <a:avLst/>
          </a:prstGeom>
          <a:solidFill>
            <a:srgbClr val="F9FED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63331-BE46-471F-9AE9-7F968ABF48CE}"/>
              </a:ext>
            </a:extLst>
          </p:cNvPr>
          <p:cNvSpPr txBox="1"/>
          <p:nvPr/>
        </p:nvSpPr>
        <p:spPr>
          <a:xfrm>
            <a:off x="3812157" y="3263206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ABFBB-F5CF-4F48-B94E-96AE031C19DF}"/>
              </a:ext>
            </a:extLst>
          </p:cNvPr>
          <p:cNvSpPr txBox="1"/>
          <p:nvPr/>
        </p:nvSpPr>
        <p:spPr>
          <a:xfrm>
            <a:off x="7696200" y="3223524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1AC7E-76E9-4C3C-907C-352E507B2E4B}"/>
              </a:ext>
            </a:extLst>
          </p:cNvPr>
          <p:cNvSpPr txBox="1"/>
          <p:nvPr/>
        </p:nvSpPr>
        <p:spPr>
          <a:xfrm>
            <a:off x="3812157" y="6294746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58E82-EC09-4CCA-A969-DCA3DBAC0692}"/>
              </a:ext>
            </a:extLst>
          </p:cNvPr>
          <p:cNvSpPr txBox="1"/>
          <p:nvPr/>
        </p:nvSpPr>
        <p:spPr>
          <a:xfrm>
            <a:off x="7769532" y="6288027"/>
            <a:ext cx="1034855" cy="498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F4CDD-19FF-4C99-A9E7-B096C816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67" y="1032695"/>
            <a:ext cx="2920237" cy="21642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71BA16-8F93-4E27-956A-711B4163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21" y="4033534"/>
            <a:ext cx="2765747" cy="2164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9F4C48-4083-408B-B2AD-4FEB671A9ACC}"/>
              </a:ext>
            </a:extLst>
          </p:cNvPr>
          <p:cNvSpPr/>
          <p:nvPr/>
        </p:nvSpPr>
        <p:spPr>
          <a:xfrm>
            <a:off x="6934201" y="1320984"/>
            <a:ext cx="2705519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73966-62E6-463C-A001-8DE7C2E1C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4363" l="6373" r="95098">
                        <a14:foregroundMark x1="58578" y1="39951" x2="58578" y2="39951"/>
                        <a14:foregroundMark x1="36520" y1="38235" x2="36520" y2="38235"/>
                        <a14:foregroundMark x1="32353" y1="54412" x2="32353" y2="54412"/>
                        <a14:foregroundMark x1="17892" y1="33088" x2="17892" y2="33088"/>
                        <a14:foregroundMark x1="18873" y1="26471" x2="18873" y2="26471"/>
                        <a14:foregroundMark x1="29657" y1="28186" x2="29657" y2="28186"/>
                        <a14:foregroundMark x1="45588" y1="35049" x2="45588" y2="35049"/>
                        <a14:foregroundMark x1="89461" y1="45343" x2="89461" y2="45343"/>
                        <a14:foregroundMark x1="80637" y1="76471" x2="80637" y2="76471"/>
                        <a14:foregroundMark x1="53186" y1="89951" x2="53186" y2="89951"/>
                        <a14:foregroundMark x1="48284" y1="10294" x2="48284" y2="10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5859" y="39258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7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5CD63AF-35AA-4DB6-82A2-DCABDCB2C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53" y="914400"/>
            <a:ext cx="1153649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/>
          <p:nvPr/>
        </p:nvSpPr>
        <p:spPr>
          <a:xfrm>
            <a:off x="3429000" y="962025"/>
            <a:ext cx="4953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defTabSz="914400" eaLnBrk="1" hangingPunct="1">
              <a:spcBef>
                <a:spcPct val="50000"/>
              </a:spcBef>
              <a:buNone/>
            </a:pPr>
            <a:r>
              <a:rPr lang="vi-V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marL="0" indent="0" algn="ctr" defTabSz="914400" eaLnBrk="1" hangingPunct="1">
              <a:spcBef>
                <a:spcPct val="50000"/>
              </a:spcBef>
              <a:buNone/>
            </a:pPr>
            <a:endParaRPr lang="en-US" altLang="en-US" b="1" u="sng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2438400" y="2590800"/>
            <a:ext cx="6934200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BTVN: BT 2, 3, 4, 5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7" grpId="1"/>
      <p:bldP spid="184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762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7: TÍNH ĐỐI XỨNG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PHẲNG TRONG TỰ NHIÊN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508151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HÌNH CÓ TRỤC ĐỐI XỨNG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AAD3F-5794-4BC1-A7B0-37B59ECF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453414"/>
            <a:ext cx="6968200" cy="29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0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2A199AE-A68A-4B99-88EB-D141CC371D8E}"/>
              </a:ext>
            </a:extLst>
          </p:cNvPr>
          <p:cNvSpPr txBox="1"/>
          <p:nvPr/>
        </p:nvSpPr>
        <p:spPr>
          <a:xfrm>
            <a:off x="381000" y="662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4A7B273-06C9-407A-82DC-066FC774E219}"/>
              </a:ext>
            </a:extLst>
          </p:cNvPr>
          <p:cNvSpPr/>
          <p:nvPr/>
        </p:nvSpPr>
        <p:spPr>
          <a:xfrm>
            <a:off x="762000" y="4495800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>
              <a:spcBef>
                <a:spcPts val="1200"/>
              </a:spcBef>
              <a:spcAft>
                <a:spcPts val="75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FF5DDA6-100B-4866-BC59-27F12488768C}"/>
              </a:ext>
            </a:extLst>
          </p:cNvPr>
          <p:cNvSpPr/>
          <p:nvPr/>
        </p:nvSpPr>
        <p:spPr>
          <a:xfrm>
            <a:off x="795130" y="5405893"/>
            <a:ext cx="10896600" cy="14388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hình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5034D69-79E6-4C8D-834F-53A46988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59640"/>
            <a:ext cx="10896600" cy="1583589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792F0E5-84D4-4FDD-8BED-85C1CCC2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43" y="1880923"/>
            <a:ext cx="4038600" cy="26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3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115659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E25B6B92-BA25-4760-B9B1-F2E597E4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907"/>
            <a:ext cx="8915400" cy="77525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E6CB1DB-6DA2-4C31-AD46-DF536552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1371600"/>
            <a:ext cx="11893826" cy="43434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B2F577AD-5ECB-45F0-BA8D-F0B44E3B9B5F}"/>
              </a:ext>
            </a:extLst>
          </p:cNvPr>
          <p:cNvCxnSpPr/>
          <p:nvPr/>
        </p:nvCxnSpPr>
        <p:spPr>
          <a:xfrm>
            <a:off x="1219200" y="1371600"/>
            <a:ext cx="0" cy="2286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CD738765-195B-4F9E-9782-F7DCCAEB2310}"/>
              </a:ext>
            </a:extLst>
          </p:cNvPr>
          <p:cNvCxnSpPr/>
          <p:nvPr/>
        </p:nvCxnSpPr>
        <p:spPr>
          <a:xfrm>
            <a:off x="4419600" y="1371600"/>
            <a:ext cx="0" cy="2286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60C907A-1DCA-43F6-8629-00CA5F5D7714}"/>
              </a:ext>
            </a:extLst>
          </p:cNvPr>
          <p:cNvCxnSpPr/>
          <p:nvPr/>
        </p:nvCxnSpPr>
        <p:spPr>
          <a:xfrm>
            <a:off x="7848600" y="1219200"/>
            <a:ext cx="0" cy="2286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8A1BD128-07EE-4E49-8B27-8BD370BBD800}"/>
              </a:ext>
            </a:extLst>
          </p:cNvPr>
          <p:cNvCxnSpPr/>
          <p:nvPr/>
        </p:nvCxnSpPr>
        <p:spPr>
          <a:xfrm>
            <a:off x="10972800" y="1143000"/>
            <a:ext cx="0" cy="2286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BAD44782-CB25-454D-9B0B-95719122FA36}"/>
              </a:ext>
            </a:extLst>
          </p:cNvPr>
          <p:cNvCxnSpPr/>
          <p:nvPr/>
        </p:nvCxnSpPr>
        <p:spPr>
          <a:xfrm>
            <a:off x="4572000" y="3429000"/>
            <a:ext cx="0" cy="2286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B17A0E4-DE33-4132-97F4-85B936194AA7}"/>
              </a:ext>
            </a:extLst>
          </p:cNvPr>
          <p:cNvCxnSpPr>
            <a:cxnSpLocks/>
          </p:cNvCxnSpPr>
          <p:nvPr/>
        </p:nvCxnSpPr>
        <p:spPr>
          <a:xfrm flipH="1" flipV="1">
            <a:off x="10210800" y="3543300"/>
            <a:ext cx="1600200" cy="1409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27772"/>
            <a:ext cx="9524999" cy="742511"/>
          </a:xfrm>
          <a:prstGeom prst="rect">
            <a:avLst/>
          </a:prstGeom>
          <a:solidFill>
            <a:srgbClr val="F9FED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62000"/>
            <a:ext cx="8591550" cy="42481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695450" y="1828800"/>
            <a:ext cx="4781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3810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64852" y="1828800"/>
            <a:ext cx="4324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427027" y="495300"/>
            <a:ext cx="19050" cy="239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63348" y="2272748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3600" y="3467101"/>
            <a:ext cx="2286000" cy="124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1900672" y="3581400"/>
            <a:ext cx="2185555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48601" y="3121224"/>
            <a:ext cx="597477" cy="158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467601" y="3467101"/>
            <a:ext cx="1523999" cy="674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10400" y="3381376"/>
            <a:ext cx="228600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645112" y="2667000"/>
            <a:ext cx="1033894" cy="2343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686FA2D-ECFF-4783-8281-2F2D689BF3E6}"/>
              </a:ext>
            </a:extLst>
          </p:cNvPr>
          <p:cNvSpPr txBox="1"/>
          <p:nvPr/>
        </p:nvSpPr>
        <p:spPr>
          <a:xfrm>
            <a:off x="609599" y="533400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9868557-6D17-4CB9-97F6-0DFBB2A5FEA4}"/>
              </a:ext>
            </a:extLst>
          </p:cNvPr>
          <p:cNvSpPr txBox="1"/>
          <p:nvPr/>
        </p:nvSpPr>
        <p:spPr>
          <a:xfrm>
            <a:off x="609599" y="5965756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37512E9-07BC-4389-8E76-95E1A9744AE6}"/>
              </a:ext>
            </a:extLst>
          </p:cNvPr>
          <p:cNvSpPr txBox="1"/>
          <p:nvPr/>
        </p:nvSpPr>
        <p:spPr>
          <a:xfrm>
            <a:off x="5562600" y="533400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1B39F9EF-A512-471A-84D5-AB20082DA255}"/>
              </a:ext>
            </a:extLst>
          </p:cNvPr>
          <p:cNvSpPr txBox="1"/>
          <p:nvPr/>
        </p:nvSpPr>
        <p:spPr>
          <a:xfrm>
            <a:off x="5562601" y="6023520"/>
            <a:ext cx="465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4960947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chuồn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chuồn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Pictures\tải xuống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7" y="1735098"/>
            <a:ext cx="387798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5FB66F5-07BC-4EF1-A57A-66D89EA1851A}"/>
              </a:ext>
            </a:extLst>
          </p:cNvPr>
          <p:cNvSpPr txBox="1"/>
          <p:nvPr/>
        </p:nvSpPr>
        <p:spPr>
          <a:xfrm>
            <a:off x="381000" y="218182"/>
            <a:ext cx="1104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vi-VN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1D33F8-9E5A-46E3-BC5A-5F78ADFC33D3}"/>
              </a:ext>
            </a:extLst>
          </p:cNvPr>
          <p:cNvSpPr/>
          <p:nvPr/>
        </p:nvSpPr>
        <p:spPr>
          <a:xfrm>
            <a:off x="8001002" y="4970886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C:\Users\Admin\Pictures\tải xuống (2).png">
            <a:extLst>
              <a:ext uri="{FF2B5EF4-FFF2-40B4-BE49-F238E27FC236}">
                <a16:creationId xmlns:a16="http://schemas.microsoft.com/office/drawing/2014/main" id="{8B5208FD-4D54-4F04-A333-9486906051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09651"/>
            <a:ext cx="387798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DADB0-BBD9-40F9-A9DE-1943D8CA3C78}"/>
              </a:ext>
            </a:extLst>
          </p:cNvPr>
          <p:cNvSpPr/>
          <p:nvPr/>
        </p:nvSpPr>
        <p:spPr>
          <a:xfrm>
            <a:off x="3733800" y="972234"/>
            <a:ext cx="5334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có trục đối xứng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55273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9BD05F-1CD0-466A-BD97-B5653700B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16" y="1249358"/>
            <a:ext cx="6587488" cy="426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0947AF-074D-4B8C-899F-4C3F87BA4FCA}"/>
              </a:ext>
            </a:extLst>
          </p:cNvPr>
          <p:cNvSpPr/>
          <p:nvPr/>
        </p:nvSpPr>
        <p:spPr>
          <a:xfrm>
            <a:off x="3341716" y="515034"/>
            <a:ext cx="676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không có trục đối xứng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43596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BB1B1C-78BB-4BA6-9848-38C44B80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1166067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3350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1_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228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.VnTimeH</vt:lpstr>
      <vt:lpstr>Arial</vt:lpstr>
      <vt:lpstr>Calibri</vt:lpstr>
      <vt:lpstr>Calibri Light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OS</cp:lastModifiedBy>
  <cp:revision>17</cp:revision>
  <dcterms:created xsi:type="dcterms:W3CDTF">2021-08-12T10:20:39Z</dcterms:created>
  <dcterms:modified xsi:type="dcterms:W3CDTF">2026-01-07T22:50:24Z</dcterms:modified>
</cp:coreProperties>
</file>